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C21D0-AE4D-4EA7-874B-DD7A30312449}" v="1" dt="2023-05-09T18:10:54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chete, Joshua" userId="d2085444-f9c5-424d-88d7-ae4c54559c60" providerId="ADAL" clId="{2C2C21D0-AE4D-4EA7-874B-DD7A30312449}"/>
    <pc:docChg chg="custSel addSld modSld">
      <pc:chgData name="Fechete, Joshua" userId="d2085444-f9c5-424d-88d7-ae4c54559c60" providerId="ADAL" clId="{2C2C21D0-AE4D-4EA7-874B-DD7A30312449}" dt="2023-05-09T18:10:54.200" v="103" actId="14826"/>
      <pc:docMkLst>
        <pc:docMk/>
      </pc:docMkLst>
      <pc:sldChg chg="modSp mod">
        <pc:chgData name="Fechete, Joshua" userId="d2085444-f9c5-424d-88d7-ae4c54559c60" providerId="ADAL" clId="{2C2C21D0-AE4D-4EA7-874B-DD7A30312449}" dt="2023-05-09T18:10:54.200" v="103" actId="14826"/>
        <pc:sldMkLst>
          <pc:docMk/>
          <pc:sldMk cId="4264298543" sldId="258"/>
        </pc:sldMkLst>
        <pc:spChg chg="mod">
          <ac:chgData name="Fechete, Joshua" userId="d2085444-f9c5-424d-88d7-ae4c54559c60" providerId="ADAL" clId="{2C2C21D0-AE4D-4EA7-874B-DD7A30312449}" dt="2023-05-08T22:35:20.767" v="1" actId="1076"/>
          <ac:spMkLst>
            <pc:docMk/>
            <pc:sldMk cId="4264298543" sldId="258"/>
            <ac:spMk id="2" creationId="{04D0083E-487A-5747-04B5-5E8EC7FE47F4}"/>
          </ac:spMkLst>
        </pc:spChg>
        <pc:picChg chg="mod">
          <ac:chgData name="Fechete, Joshua" userId="d2085444-f9c5-424d-88d7-ae4c54559c60" providerId="ADAL" clId="{2C2C21D0-AE4D-4EA7-874B-DD7A30312449}" dt="2023-05-09T18:10:54.200" v="103" actId="14826"/>
          <ac:picMkLst>
            <pc:docMk/>
            <pc:sldMk cId="4264298543" sldId="258"/>
            <ac:picMk id="5" creationId="{5DD084F7-EB51-EAE0-566D-C241E4C43D0C}"/>
          </ac:picMkLst>
        </pc:picChg>
      </pc:sldChg>
      <pc:sldChg chg="addSp delSp modSp new mod">
        <pc:chgData name="Fechete, Joshua" userId="d2085444-f9c5-424d-88d7-ae4c54559c60" providerId="ADAL" clId="{2C2C21D0-AE4D-4EA7-874B-DD7A30312449}" dt="2023-05-08T22:38:53.714" v="33" actId="1076"/>
        <pc:sldMkLst>
          <pc:docMk/>
          <pc:sldMk cId="3185033428" sldId="259"/>
        </pc:sldMkLst>
        <pc:spChg chg="mod">
          <ac:chgData name="Fechete, Joshua" userId="d2085444-f9c5-424d-88d7-ae4c54559c60" providerId="ADAL" clId="{2C2C21D0-AE4D-4EA7-874B-DD7A30312449}" dt="2023-05-08T22:38:06.113" v="27" actId="122"/>
          <ac:spMkLst>
            <pc:docMk/>
            <pc:sldMk cId="3185033428" sldId="259"/>
            <ac:spMk id="2" creationId="{1EE80A4B-2645-51B5-E385-83716F0C6971}"/>
          </ac:spMkLst>
        </pc:spChg>
        <pc:spChg chg="del">
          <ac:chgData name="Fechete, Joshua" userId="d2085444-f9c5-424d-88d7-ae4c54559c60" providerId="ADAL" clId="{2C2C21D0-AE4D-4EA7-874B-DD7A30312449}" dt="2023-05-08T22:36:31.301" v="17" actId="478"/>
          <ac:spMkLst>
            <pc:docMk/>
            <pc:sldMk cId="3185033428" sldId="259"/>
            <ac:spMk id="3" creationId="{85B65019-DEE9-8343-097B-A357BBFE3CA3}"/>
          </ac:spMkLst>
        </pc:spChg>
        <pc:picChg chg="add mod">
          <ac:chgData name="Fechete, Joshua" userId="d2085444-f9c5-424d-88d7-ae4c54559c60" providerId="ADAL" clId="{2C2C21D0-AE4D-4EA7-874B-DD7A30312449}" dt="2023-05-08T22:36:54.792" v="20" actId="1076"/>
          <ac:picMkLst>
            <pc:docMk/>
            <pc:sldMk cId="3185033428" sldId="259"/>
            <ac:picMk id="5" creationId="{9D1712C6-680A-A7A0-E250-5C66E09BD7B0}"/>
          </ac:picMkLst>
        </pc:picChg>
        <pc:picChg chg="add del mod">
          <ac:chgData name="Fechete, Joshua" userId="d2085444-f9c5-424d-88d7-ae4c54559c60" providerId="ADAL" clId="{2C2C21D0-AE4D-4EA7-874B-DD7A30312449}" dt="2023-05-08T22:38:39.455" v="28" actId="478"/>
          <ac:picMkLst>
            <pc:docMk/>
            <pc:sldMk cId="3185033428" sldId="259"/>
            <ac:picMk id="7" creationId="{1B825CA3-2CC0-DE76-5AF7-9854BFBFB3B8}"/>
          </ac:picMkLst>
        </pc:picChg>
        <pc:picChg chg="add mod">
          <ac:chgData name="Fechete, Joshua" userId="d2085444-f9c5-424d-88d7-ae4c54559c60" providerId="ADAL" clId="{2C2C21D0-AE4D-4EA7-874B-DD7A30312449}" dt="2023-05-08T22:38:53.714" v="33" actId="1076"/>
          <ac:picMkLst>
            <pc:docMk/>
            <pc:sldMk cId="3185033428" sldId="259"/>
            <ac:picMk id="9" creationId="{EC0351C2-EA83-1738-B2CB-D542202132AF}"/>
          </ac:picMkLst>
        </pc:picChg>
        <pc:picChg chg="add mod">
          <ac:chgData name="Fechete, Joshua" userId="d2085444-f9c5-424d-88d7-ae4c54559c60" providerId="ADAL" clId="{2C2C21D0-AE4D-4EA7-874B-DD7A30312449}" dt="2023-05-08T22:38:49.881" v="32" actId="1076"/>
          <ac:picMkLst>
            <pc:docMk/>
            <pc:sldMk cId="3185033428" sldId="259"/>
            <ac:picMk id="11" creationId="{42B8EAE5-4B1C-FC25-CDA0-0DB32D613821}"/>
          </ac:picMkLst>
        </pc:picChg>
      </pc:sldChg>
      <pc:sldChg chg="addSp delSp modSp new mod">
        <pc:chgData name="Fechete, Joshua" userId="d2085444-f9c5-424d-88d7-ae4c54559c60" providerId="ADAL" clId="{2C2C21D0-AE4D-4EA7-874B-DD7A30312449}" dt="2023-05-08T22:39:53.779" v="65" actId="122"/>
        <pc:sldMkLst>
          <pc:docMk/>
          <pc:sldMk cId="2803566062" sldId="260"/>
        </pc:sldMkLst>
        <pc:spChg chg="mod">
          <ac:chgData name="Fechete, Joshua" userId="d2085444-f9c5-424d-88d7-ae4c54559c60" providerId="ADAL" clId="{2C2C21D0-AE4D-4EA7-874B-DD7A30312449}" dt="2023-05-08T22:39:53.779" v="65" actId="122"/>
          <ac:spMkLst>
            <pc:docMk/>
            <pc:sldMk cId="2803566062" sldId="260"/>
            <ac:spMk id="2" creationId="{A35DCBB5-E976-C8A3-248A-68136076B4C3}"/>
          </ac:spMkLst>
        </pc:spChg>
        <pc:spChg chg="del">
          <ac:chgData name="Fechete, Joshua" userId="d2085444-f9c5-424d-88d7-ae4c54559c60" providerId="ADAL" clId="{2C2C21D0-AE4D-4EA7-874B-DD7A30312449}" dt="2023-05-08T22:39:36.773" v="57" actId="478"/>
          <ac:spMkLst>
            <pc:docMk/>
            <pc:sldMk cId="2803566062" sldId="260"/>
            <ac:spMk id="3" creationId="{1FA8D9EA-DB5E-5224-AC9C-BEB26746B25F}"/>
          </ac:spMkLst>
        </pc:spChg>
        <pc:picChg chg="add mod">
          <ac:chgData name="Fechete, Joshua" userId="d2085444-f9c5-424d-88d7-ae4c54559c60" providerId="ADAL" clId="{2C2C21D0-AE4D-4EA7-874B-DD7A30312449}" dt="2023-05-08T22:39:39.959" v="59" actId="1076"/>
          <ac:picMkLst>
            <pc:docMk/>
            <pc:sldMk cId="2803566062" sldId="260"/>
            <ac:picMk id="5" creationId="{112A52BA-55E9-8FF8-02FA-371107FB2650}"/>
          </ac:picMkLst>
        </pc:picChg>
      </pc:sldChg>
      <pc:sldChg chg="addSp delSp modSp new mod">
        <pc:chgData name="Fechete, Joshua" userId="d2085444-f9c5-424d-88d7-ae4c54559c60" providerId="ADAL" clId="{2C2C21D0-AE4D-4EA7-874B-DD7A30312449}" dt="2023-05-08T22:41:17.665" v="78" actId="1076"/>
        <pc:sldMkLst>
          <pc:docMk/>
          <pc:sldMk cId="1852158178" sldId="261"/>
        </pc:sldMkLst>
        <pc:spChg chg="mod">
          <ac:chgData name="Fechete, Joshua" userId="d2085444-f9c5-424d-88d7-ae4c54559c60" providerId="ADAL" clId="{2C2C21D0-AE4D-4EA7-874B-DD7A30312449}" dt="2023-05-08T22:41:16.751" v="77" actId="122"/>
          <ac:spMkLst>
            <pc:docMk/>
            <pc:sldMk cId="1852158178" sldId="261"/>
            <ac:spMk id="2" creationId="{FFEC71BD-1CEA-C3D2-3B90-644E713F5AEC}"/>
          </ac:spMkLst>
        </pc:spChg>
        <pc:spChg chg="del">
          <ac:chgData name="Fechete, Joshua" userId="d2085444-f9c5-424d-88d7-ae4c54559c60" providerId="ADAL" clId="{2C2C21D0-AE4D-4EA7-874B-DD7A30312449}" dt="2023-05-08T22:40:55.234" v="70" actId="478"/>
          <ac:spMkLst>
            <pc:docMk/>
            <pc:sldMk cId="1852158178" sldId="261"/>
            <ac:spMk id="3" creationId="{6DDB4095-84AE-3DAD-7ABF-6EA818E7E93C}"/>
          </ac:spMkLst>
        </pc:spChg>
        <pc:picChg chg="add mod">
          <ac:chgData name="Fechete, Joshua" userId="d2085444-f9c5-424d-88d7-ae4c54559c60" providerId="ADAL" clId="{2C2C21D0-AE4D-4EA7-874B-DD7A30312449}" dt="2023-05-08T22:41:17.665" v="78" actId="1076"/>
          <ac:picMkLst>
            <pc:docMk/>
            <pc:sldMk cId="1852158178" sldId="261"/>
            <ac:picMk id="5" creationId="{F2D9395E-71D6-AF8E-719D-A8234D9887AD}"/>
          </ac:picMkLst>
        </pc:picChg>
      </pc:sldChg>
      <pc:sldChg chg="modSp new mod">
        <pc:chgData name="Fechete, Joshua" userId="d2085444-f9c5-424d-88d7-ae4c54559c60" providerId="ADAL" clId="{2C2C21D0-AE4D-4EA7-874B-DD7A30312449}" dt="2023-05-08T22:42:04.697" v="102" actId="122"/>
        <pc:sldMkLst>
          <pc:docMk/>
          <pc:sldMk cId="2799214525" sldId="262"/>
        </pc:sldMkLst>
        <pc:spChg chg="mod">
          <ac:chgData name="Fechete, Joshua" userId="d2085444-f9c5-424d-88d7-ae4c54559c60" providerId="ADAL" clId="{2C2C21D0-AE4D-4EA7-874B-DD7A30312449}" dt="2023-05-08T22:42:04.697" v="102" actId="122"/>
          <ac:spMkLst>
            <pc:docMk/>
            <pc:sldMk cId="2799214525" sldId="262"/>
            <ac:spMk id="2" creationId="{FB65B47B-043E-7B57-76D4-7295BFFC68C2}"/>
          </ac:spMkLst>
        </pc:spChg>
        <pc:spChg chg="mod">
          <ac:chgData name="Fechete, Joshua" userId="d2085444-f9c5-424d-88d7-ae4c54559c60" providerId="ADAL" clId="{2C2C21D0-AE4D-4EA7-874B-DD7A30312449}" dt="2023-05-08T22:42:02.520" v="101" actId="27636"/>
          <ac:spMkLst>
            <pc:docMk/>
            <pc:sldMk cId="2799214525" sldId="262"/>
            <ac:spMk id="3" creationId="{2E142F8F-DB0E-7D06-83DA-C13AC04972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EB72-477C-99DF-99DD-7C7DF9420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51F6F-6C7E-DF89-68DB-3BB4D0BB2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8406-23CC-C9F1-18A5-7E508482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3CC7-CAA1-6ECC-ADBC-7363D50B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A87C-FE78-64AB-6E61-C646057E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C6AB-3654-F9DB-2984-6D8E293F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EB27F-98CE-1C6B-42AD-9379BD1C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A86A-6D25-94E0-BB1A-79A3301C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11EEE-5DF9-CBE1-2200-726661A4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F569-46D3-B49A-C49F-E5D40157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F8654-3E26-76F5-61DE-B37519E6B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4376A-6A7C-83A0-52A5-4035D244B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C2CE7-FE4B-42F2-4007-526DA9C1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939B-54A7-1E08-988A-AE7B60FC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A074A-6038-F761-0F84-B1AFC17A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4978-7434-7F70-0D6B-287641F0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5C51-A632-4684-2C03-59E87585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B207-2BA4-AB8A-DD73-3608F81F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F4FB-B94E-E5EC-A2BB-A59A9DD7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3CEB-40E3-37C1-118E-EAC12039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B992-CE8C-1EA6-9F1E-2A86043C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341AC-9572-DEA0-56C6-88AB559F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A640-0F83-5C64-6A9D-AB5B5652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B88F-A469-6D73-4883-B6525F97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7F46D-024B-BF1A-054B-BB7CCCE5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72B4-2B2B-E500-6F56-FAC2F7AF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6F2B-E5CF-C8BC-1A11-48FFF131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679AD-7077-5799-116C-B63450834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C713-DA51-D1B6-92BE-5DB3F272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E84E1-2EA3-04E1-D428-58DA954E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9D6D-D7EB-211D-DECC-21C8E224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2A35-968F-66BD-2769-AC886B4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7165F-F2F8-EFF3-EFA4-09AAF577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68704-E9E9-8DBE-CB9D-3D61A19D9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0B801-C1A9-1943-29FC-A880217EF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9F2B8-7222-BFED-EA34-3191E67EB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BED80-84E9-B502-340B-C84F8611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AFECC-1255-02FA-7831-5CCC7A85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D5B23-1E4B-9FAC-39C9-E3CD8070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4D59-998F-9C29-8E27-69C75918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1D5B-1465-1A4C-5E5B-F3A6211E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30F08-C51C-70DF-1853-0D7931F7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F40C0-73CF-1276-4A77-3D5D4DB7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726DE-A558-891F-DE3F-C770106B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82679-0D6B-05A5-D5ED-1EA93A05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773D6-1062-C1FD-233D-B3AA94B8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732C-1598-08DD-AB03-930D662C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673A-C333-D6E5-768B-5CCB3E9D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DE238-DA5A-BBD2-12D9-795DFC9E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004F-06BB-DCA7-2EB6-EEFB7CB3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079F0-5695-E83A-5C84-3F398A32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5DEF8-2FAB-FD07-0D52-E3CBDC30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6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20D2-7026-9A84-16E6-19E97A96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A884B-C77C-7133-49B5-5B8DECE82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759F4-667A-968F-6ECD-B38B93EE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3F4B-893F-C862-3E89-5D56D731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57206-3037-84D0-3DFB-E2B31FA5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9A894-AB9E-F68D-0640-73F47888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2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C72B6-1B4B-FDF2-B97B-49AAF4A6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30226-9163-43F6-40F9-4A05106F4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EF672-D8B5-BA1B-E3D7-45A3ADDEE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0735A-944F-4A71-A5F7-9A7F03F7350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F6DB-FA1F-C3B6-443D-C7EF155EF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2C5E-D813-D53D-39C9-635C8A874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A5ED-0F60-4ECA-B12B-05CBD0AD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35D3-266E-DD38-F5BB-52D81344B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Money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38DE1-26BF-BBBF-4F44-6E3BE839B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9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9CAF-6720-CADE-8DBA-9216002B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64" y="2563719"/>
            <a:ext cx="4419601" cy="1325563"/>
          </a:xfrm>
        </p:spPr>
        <p:txBody>
          <a:bodyPr/>
          <a:lstStyle/>
          <a:p>
            <a:pPr algn="ctr"/>
            <a:r>
              <a:rPr lang="en-US" dirty="0"/>
              <a:t>Persona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33A777-BF8D-0756-A0C0-91C74E85E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06895"/>
              </p:ext>
            </p:extLst>
          </p:nvPr>
        </p:nvGraphicFramePr>
        <p:xfrm>
          <a:off x="5109882" y="311221"/>
          <a:ext cx="6010836" cy="6235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263166" imgH="10661183" progId="Word.Document.12">
                  <p:embed/>
                </p:oleObj>
              </mc:Choice>
              <mc:Fallback>
                <p:oleObj name="Document" r:id="rId2" imgW="10263166" imgH="10661183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33A777-BF8D-0756-A0C0-91C74E85E9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9882" y="311221"/>
                        <a:ext cx="6010836" cy="6235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60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083E-487A-5747-04B5-5E8EC7FE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570" y="2766218"/>
            <a:ext cx="4838323" cy="1325563"/>
          </a:xfrm>
        </p:spPr>
        <p:txBody>
          <a:bodyPr/>
          <a:lstStyle/>
          <a:p>
            <a:pPr algn="ctr"/>
            <a:r>
              <a:rPr lang="en-US" dirty="0"/>
              <a:t>Mood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084F7-EB51-EAE0-566D-C241E4C43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65" y="302987"/>
            <a:ext cx="3537562" cy="5969637"/>
          </a:xfrm>
        </p:spPr>
      </p:pic>
    </p:spTree>
    <p:extLst>
      <p:ext uri="{BB962C8B-B14F-4D97-AF65-F5344CB8AC3E}">
        <p14:creationId xmlns:p14="http://schemas.microsoft.com/office/powerpoint/2010/main" val="426429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0A4B-2645-51B5-E385-83716F0C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 Wireframe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712C6-680A-A7A0-E250-5C66E09B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1" y="1475714"/>
            <a:ext cx="2427944" cy="4902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351C2-EA83-1738-B2CB-D54220213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018" y="1475713"/>
            <a:ext cx="2398226" cy="4902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B8EAE5-4B1C-FC25-CDA0-0DB32D613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33" y="1475714"/>
            <a:ext cx="2454534" cy="49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3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CBB5-E976-C8A3-248A-68136076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41" y="2766218"/>
            <a:ext cx="5571653" cy="1325563"/>
          </a:xfrm>
        </p:spPr>
        <p:txBody>
          <a:bodyPr/>
          <a:lstStyle/>
          <a:p>
            <a:pPr algn="ctr"/>
            <a:r>
              <a:rPr lang="en-US" dirty="0"/>
              <a:t>Navigation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A52BA-55E9-8FF8-02FA-371107FB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94" y="152400"/>
            <a:ext cx="62198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6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71BD-1CEA-C3D2-3B90-644E713F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807" y="2766218"/>
            <a:ext cx="3218601" cy="1325563"/>
          </a:xfrm>
        </p:spPr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9395E-71D6-AF8E-719D-A8234D98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1" y="95810"/>
            <a:ext cx="84772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5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B47B-043E-7B57-76D4-7295BFFC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2F8F-DB0E-7D06-83DA-C13AC049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--</a:t>
            </a:r>
          </a:p>
          <a:p>
            <a:pPr marL="0" indent="0">
              <a:buNone/>
            </a:pPr>
            <a:r>
              <a:rPr lang="en-US" dirty="0"/>
              <a:t>-- File generated with </a:t>
            </a:r>
            <a:r>
              <a:rPr lang="en-US" dirty="0" err="1"/>
              <a:t>SQLiteStudio</a:t>
            </a:r>
            <a:r>
              <a:rPr lang="en-US" dirty="0"/>
              <a:t> v3.4.4 on Mon May 8 15:04:24 2023</a:t>
            </a:r>
          </a:p>
          <a:p>
            <a:pPr marL="0" indent="0">
              <a:buNone/>
            </a:pPr>
            <a:r>
              <a:rPr lang="en-US" dirty="0"/>
              <a:t>--</a:t>
            </a:r>
          </a:p>
          <a:p>
            <a:pPr marL="0" indent="0">
              <a:buNone/>
            </a:pPr>
            <a:r>
              <a:rPr lang="en-US" dirty="0"/>
              <a:t>-- Text encoding used: System</a:t>
            </a:r>
          </a:p>
          <a:p>
            <a:pPr marL="0" indent="0">
              <a:buNone/>
            </a:pPr>
            <a:r>
              <a:rPr lang="en-US" dirty="0"/>
              <a:t>--</a:t>
            </a:r>
          </a:p>
          <a:p>
            <a:pPr marL="0" indent="0">
              <a:buNone/>
            </a:pPr>
            <a:r>
              <a:rPr lang="en-US" dirty="0"/>
              <a:t>PRAGMA </a:t>
            </a:r>
            <a:r>
              <a:rPr lang="en-US" dirty="0" err="1"/>
              <a:t>foreign_keys</a:t>
            </a:r>
            <a:r>
              <a:rPr lang="en-US" dirty="0"/>
              <a:t> = off;</a:t>
            </a:r>
          </a:p>
          <a:p>
            <a:pPr marL="0" indent="0">
              <a:buNone/>
            </a:pPr>
            <a:r>
              <a:rPr lang="en-US" dirty="0"/>
              <a:t>BEGIN TRANSACTION;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Table: Budget</a:t>
            </a:r>
          </a:p>
          <a:p>
            <a:pPr marL="0" indent="0">
              <a:buNone/>
            </a:pPr>
            <a:r>
              <a:rPr lang="en-US" dirty="0"/>
              <a:t>CREATE TABLE IF NOT EXISTS Budget (ID INTEGER PRIMARY KEY AUTOINCREMENT NOT NULL, Amount INTEGER NOT NULL, Month INTEGER NOT NULL, </a:t>
            </a:r>
            <a:r>
              <a:rPr lang="en-US" dirty="0" err="1"/>
              <a:t>CatName</a:t>
            </a:r>
            <a:r>
              <a:rPr lang="en-US" dirty="0"/>
              <a:t> TEXT NOT NULL) STRICT;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Table: Category</a:t>
            </a:r>
          </a:p>
          <a:p>
            <a:pPr marL="0" indent="0">
              <a:buNone/>
            </a:pPr>
            <a:r>
              <a:rPr lang="en-US" dirty="0"/>
              <a:t>CREATE TABLE IF NOT EXISTS Category (ID INTEGER PRIMARY KEY AUTOINCREMENT NOT NULL, </a:t>
            </a:r>
            <a:r>
              <a:rPr lang="en-US" dirty="0" err="1"/>
              <a:t>CatName</a:t>
            </a:r>
            <a:r>
              <a:rPr lang="en-US" dirty="0"/>
              <a:t> TEXT NOT NULL, Amount INTEGER NOT NULL) STRICT;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Table: Expense</a:t>
            </a:r>
          </a:p>
          <a:p>
            <a:pPr marL="0" indent="0">
              <a:buNone/>
            </a:pPr>
            <a:r>
              <a:rPr lang="en-US" dirty="0"/>
              <a:t>CREATE TABLE IF NOT EXISTS Expense (ID INTEGER PRIMARY KEY AUTOINCREMENT NOT NULL, </a:t>
            </a:r>
            <a:r>
              <a:rPr lang="en-US" dirty="0" err="1"/>
              <a:t>DayOfMonth</a:t>
            </a:r>
            <a:r>
              <a:rPr lang="en-US" dirty="0"/>
              <a:t> INTEGER NOT NULL, Amount INTEGER NOT NULL, Budget ANY REFERENCES Budget (ID)) STRICT;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COMMIT TRANSACTION;</a:t>
            </a:r>
          </a:p>
          <a:p>
            <a:pPr marL="0" indent="0">
              <a:buNone/>
            </a:pPr>
            <a:r>
              <a:rPr lang="en-US" dirty="0"/>
              <a:t>PRAGMA </a:t>
            </a:r>
            <a:r>
              <a:rPr lang="en-US" dirty="0" err="1"/>
              <a:t>foreign_keys</a:t>
            </a:r>
            <a:r>
              <a:rPr lang="en-US" dirty="0"/>
              <a:t> = on;</a:t>
            </a:r>
          </a:p>
        </p:txBody>
      </p:sp>
    </p:spTree>
    <p:extLst>
      <p:ext uri="{BB962C8B-B14F-4D97-AF65-F5344CB8AC3E}">
        <p14:creationId xmlns:p14="http://schemas.microsoft.com/office/powerpoint/2010/main" val="27992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Document</vt:lpstr>
      <vt:lpstr>Money Master</vt:lpstr>
      <vt:lpstr>Persona</vt:lpstr>
      <vt:lpstr>Mood Board</vt:lpstr>
      <vt:lpstr>UI Wireframe</vt:lpstr>
      <vt:lpstr>Navigation Diagram</vt:lpstr>
      <vt:lpstr>ERD</vt:lpstr>
      <vt:lpstr>Database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Master</dc:title>
  <dc:creator>Fechete, Joshua</dc:creator>
  <cp:lastModifiedBy>Fechete, Joshua</cp:lastModifiedBy>
  <cp:revision>1</cp:revision>
  <dcterms:created xsi:type="dcterms:W3CDTF">2023-05-08T22:31:08Z</dcterms:created>
  <dcterms:modified xsi:type="dcterms:W3CDTF">2023-05-09T18:10:55Z</dcterms:modified>
</cp:coreProperties>
</file>