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5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6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7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8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9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10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11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0" r:id="rId5"/>
    <p:sldMasterId id="2147483779" r:id="rId6"/>
    <p:sldMasterId id="2147483876" r:id="rId7"/>
    <p:sldMasterId id="2147483917" r:id="rId8"/>
    <p:sldMasterId id="2147483937" r:id="rId9"/>
    <p:sldMasterId id="2147483956" r:id="rId10"/>
    <p:sldMasterId id="2147483978" r:id="rId11"/>
    <p:sldMasterId id="2147484001" r:id="rId12"/>
    <p:sldMasterId id="2147484020" r:id="rId13"/>
    <p:sldMasterId id="2147484045" r:id="rId14"/>
    <p:sldMasterId id="2147484069" r:id="rId15"/>
  </p:sldMasterIdLst>
  <p:notesMasterIdLst>
    <p:notesMasterId r:id="rId21"/>
  </p:notesMasterIdLst>
  <p:handoutMasterIdLst>
    <p:handoutMasterId r:id="rId22"/>
  </p:handoutMasterIdLst>
  <p:sldIdLst>
    <p:sldId id="2044" r:id="rId16"/>
    <p:sldId id="1952" r:id="rId17"/>
    <p:sldId id="2026" r:id="rId18"/>
    <p:sldId id="2027" r:id="rId19"/>
    <p:sldId id="1955" r:id="rId20"/>
  </p:sldIdLst>
  <p:sldSz cx="12188825" cy="6858000"/>
  <p:notesSz cx="6810375" cy="9942513"/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298" userDrawn="1">
          <p15:clr>
            <a:srgbClr val="A4A3A4"/>
          </p15:clr>
        </p15:guide>
        <p15:guide id="4" orient="horz" pos="12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son, Yvonne" initials="WY" lastIdx="66" clrIdx="0"/>
  <p:cmAuthor id="2" name="Arnone, Sara M" initials="ASM" lastIdx="7" clrIdx="1"/>
  <p:cmAuthor id="3" name="Balogh, Zsolt" initials="BZ" lastIdx="1" clrIdx="2">
    <p:extLst>
      <p:ext uri="{19B8F6BF-5375-455C-9EA6-DF929625EA0E}">
        <p15:presenceInfo xmlns:p15="http://schemas.microsoft.com/office/powerpoint/2012/main" userId="S::Zsolt.Balogh@metlife.hu::6612b92b-2ced-4725-b170-504b37a36b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9"/>
    <a:srgbClr val="0090DA"/>
    <a:srgbClr val="00ACA0"/>
    <a:srgbClr val="5F259F"/>
    <a:srgbClr val="A4CE4E"/>
    <a:srgbClr val="0061A0"/>
    <a:srgbClr val="009CDC"/>
    <a:srgbClr val="DB0A5B"/>
    <a:srgbClr val="FFC600"/>
    <a:srgbClr val="69F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6B072-F0E6-418A-8234-D446D6A12044}" v="1" dt="2020-01-07T12:10:09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éma alapján készült stílus 1 – 4. jelölőszín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Közepesen sötét stílus 4 – 5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Világos stílus 3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éma alapján készült stílus 1 – 3. jelölőszín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Világos stílus 2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8" autoAdjust="0"/>
    <p:restoredTop sz="96120" autoAdjust="0"/>
  </p:normalViewPr>
  <p:slideViewPr>
    <p:cSldViewPr snapToGrid="0">
      <p:cViewPr varScale="1">
        <p:scale>
          <a:sx n="87" d="100"/>
          <a:sy n="87" d="100"/>
        </p:scale>
        <p:origin x="101" y="154"/>
      </p:cViewPr>
      <p:guideLst>
        <p:guide orient="horz" pos="2183"/>
        <p:guide pos="3839"/>
        <p:guide orient="horz" pos="1298"/>
        <p:guide orient="horz" pos="12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38"/>
    </p:cViewPr>
  </p:sorterViewPr>
  <p:notesViewPr>
    <p:cSldViewPr snapToGrid="0" snapToObjects="1">
      <p:cViewPr>
        <p:scale>
          <a:sx n="90" d="100"/>
          <a:sy n="90" d="100"/>
        </p:scale>
        <p:origin x="1128" y="402"/>
      </p:cViewPr>
      <p:guideLst>
        <p:guide orient="horz" pos="2160"/>
        <p:guide pos="2880"/>
        <p:guide orient="horz" pos="3132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it Farkas" userId="dd522edc19d949b6" providerId="LiveId" clId="{0D512DAD-E231-46EC-9CEC-856A34AD19DB}"/>
    <pc:docChg chg="undo custSel addSld delSld modSld">
      <pc:chgData name="Judit Farkas" userId="dd522edc19d949b6" providerId="LiveId" clId="{0D512DAD-E231-46EC-9CEC-856A34AD19DB}" dt="2019-12-11T21:59:49.112" v="166" actId="20577"/>
      <pc:docMkLst>
        <pc:docMk/>
      </pc:docMkLst>
      <pc:sldChg chg="del">
        <pc:chgData name="Judit Farkas" userId="dd522edc19d949b6" providerId="LiveId" clId="{0D512DAD-E231-46EC-9CEC-856A34AD19DB}" dt="2019-12-11T21:49:40.329" v="137" actId="47"/>
        <pc:sldMkLst>
          <pc:docMk/>
          <pc:sldMk cId="611064049" sldId="256"/>
        </pc:sldMkLst>
      </pc:sldChg>
      <pc:sldChg chg="del">
        <pc:chgData name="Judit Farkas" userId="dd522edc19d949b6" providerId="LiveId" clId="{0D512DAD-E231-46EC-9CEC-856A34AD19DB}" dt="2019-12-11T21:49:40.683" v="139" actId="47"/>
        <pc:sldMkLst>
          <pc:docMk/>
          <pc:sldMk cId="2517023934" sldId="272"/>
        </pc:sldMkLst>
      </pc:sldChg>
      <pc:sldChg chg="del">
        <pc:chgData name="Judit Farkas" userId="dd522edc19d949b6" providerId="LiveId" clId="{0D512DAD-E231-46EC-9CEC-856A34AD19DB}" dt="2019-12-11T21:49:40.860" v="140" actId="47"/>
        <pc:sldMkLst>
          <pc:docMk/>
          <pc:sldMk cId="3955992567" sldId="273"/>
        </pc:sldMkLst>
      </pc:sldChg>
      <pc:sldChg chg="del">
        <pc:chgData name="Judit Farkas" userId="dd522edc19d949b6" providerId="LiveId" clId="{0D512DAD-E231-46EC-9CEC-856A34AD19DB}" dt="2019-12-11T21:49:41.208" v="142" actId="47"/>
        <pc:sldMkLst>
          <pc:docMk/>
          <pc:sldMk cId="889682634" sldId="274"/>
        </pc:sldMkLst>
      </pc:sldChg>
      <pc:sldChg chg="del">
        <pc:chgData name="Judit Farkas" userId="dd522edc19d949b6" providerId="LiveId" clId="{0D512DAD-E231-46EC-9CEC-856A34AD19DB}" dt="2019-12-11T21:49:42.108" v="147" actId="47"/>
        <pc:sldMkLst>
          <pc:docMk/>
          <pc:sldMk cId="3042664049" sldId="275"/>
        </pc:sldMkLst>
      </pc:sldChg>
      <pc:sldChg chg="del">
        <pc:chgData name="Judit Farkas" userId="dd522edc19d949b6" providerId="LiveId" clId="{0D512DAD-E231-46EC-9CEC-856A34AD19DB}" dt="2019-12-11T21:49:41.587" v="144" actId="47"/>
        <pc:sldMkLst>
          <pc:docMk/>
          <pc:sldMk cId="1094321494" sldId="276"/>
        </pc:sldMkLst>
      </pc:sldChg>
      <pc:sldChg chg="del">
        <pc:chgData name="Judit Farkas" userId="dd522edc19d949b6" providerId="LiveId" clId="{0D512DAD-E231-46EC-9CEC-856A34AD19DB}" dt="2019-12-11T21:49:41.417" v="143" actId="47"/>
        <pc:sldMkLst>
          <pc:docMk/>
          <pc:sldMk cId="3416384924" sldId="277"/>
        </pc:sldMkLst>
      </pc:sldChg>
      <pc:sldChg chg="del">
        <pc:chgData name="Judit Farkas" userId="dd522edc19d949b6" providerId="LiveId" clId="{0D512DAD-E231-46EC-9CEC-856A34AD19DB}" dt="2019-12-11T21:49:42.315" v="148" actId="47"/>
        <pc:sldMkLst>
          <pc:docMk/>
          <pc:sldMk cId="1350145436" sldId="278"/>
        </pc:sldMkLst>
      </pc:sldChg>
      <pc:sldChg chg="del">
        <pc:chgData name="Judit Farkas" userId="dd522edc19d949b6" providerId="LiveId" clId="{0D512DAD-E231-46EC-9CEC-856A34AD19DB}" dt="2019-12-11T21:49:41.770" v="145" actId="47"/>
        <pc:sldMkLst>
          <pc:docMk/>
          <pc:sldMk cId="1786636525" sldId="279"/>
        </pc:sldMkLst>
      </pc:sldChg>
      <pc:sldChg chg="del">
        <pc:chgData name="Judit Farkas" userId="dd522edc19d949b6" providerId="LiveId" clId="{0D512DAD-E231-46EC-9CEC-856A34AD19DB}" dt="2019-12-11T21:49:42.498" v="149" actId="47"/>
        <pc:sldMkLst>
          <pc:docMk/>
          <pc:sldMk cId="4223654988" sldId="280"/>
        </pc:sldMkLst>
      </pc:sldChg>
      <pc:sldChg chg="del">
        <pc:chgData name="Judit Farkas" userId="dd522edc19d949b6" providerId="LiveId" clId="{0D512DAD-E231-46EC-9CEC-856A34AD19DB}" dt="2019-12-11T21:49:42.673" v="150" actId="47"/>
        <pc:sldMkLst>
          <pc:docMk/>
          <pc:sldMk cId="2593134311" sldId="281"/>
        </pc:sldMkLst>
      </pc:sldChg>
      <pc:sldChg chg="del">
        <pc:chgData name="Judit Farkas" userId="dd522edc19d949b6" providerId="LiveId" clId="{0D512DAD-E231-46EC-9CEC-856A34AD19DB}" dt="2019-12-11T21:49:42.874" v="151" actId="47"/>
        <pc:sldMkLst>
          <pc:docMk/>
          <pc:sldMk cId="2755934049" sldId="282"/>
        </pc:sldMkLst>
      </pc:sldChg>
      <pc:sldChg chg="del">
        <pc:chgData name="Judit Farkas" userId="dd522edc19d949b6" providerId="LiveId" clId="{0D512DAD-E231-46EC-9CEC-856A34AD19DB}" dt="2019-12-11T21:49:43.274" v="153" actId="47"/>
        <pc:sldMkLst>
          <pc:docMk/>
          <pc:sldMk cId="2367694019" sldId="283"/>
        </pc:sldMkLst>
      </pc:sldChg>
      <pc:sldChg chg="del">
        <pc:chgData name="Judit Farkas" userId="dd522edc19d949b6" providerId="LiveId" clId="{0D512DAD-E231-46EC-9CEC-856A34AD19DB}" dt="2019-12-11T21:49:44.019" v="157" actId="47"/>
        <pc:sldMkLst>
          <pc:docMk/>
          <pc:sldMk cId="3225316108" sldId="284"/>
        </pc:sldMkLst>
      </pc:sldChg>
      <pc:sldChg chg="del">
        <pc:chgData name="Judit Farkas" userId="dd522edc19d949b6" providerId="LiveId" clId="{0D512DAD-E231-46EC-9CEC-856A34AD19DB}" dt="2019-12-11T21:49:43.088" v="152" actId="47"/>
        <pc:sldMkLst>
          <pc:docMk/>
          <pc:sldMk cId="1434531879" sldId="286"/>
        </pc:sldMkLst>
      </pc:sldChg>
      <pc:sldChg chg="del">
        <pc:chgData name="Judit Farkas" userId="dd522edc19d949b6" providerId="LiveId" clId="{0D512DAD-E231-46EC-9CEC-856A34AD19DB}" dt="2019-12-11T21:49:41.039" v="141" actId="47"/>
        <pc:sldMkLst>
          <pc:docMk/>
          <pc:sldMk cId="2492000284" sldId="288"/>
        </pc:sldMkLst>
      </pc:sldChg>
      <pc:sldChg chg="del">
        <pc:chgData name="Judit Farkas" userId="dd522edc19d949b6" providerId="LiveId" clId="{0D512DAD-E231-46EC-9CEC-856A34AD19DB}" dt="2019-12-11T21:49:44.219" v="158" actId="47"/>
        <pc:sldMkLst>
          <pc:docMk/>
          <pc:sldMk cId="2468497804" sldId="289"/>
        </pc:sldMkLst>
      </pc:sldChg>
      <pc:sldChg chg="del">
        <pc:chgData name="Judit Farkas" userId="dd522edc19d949b6" providerId="LiveId" clId="{0D512DAD-E231-46EC-9CEC-856A34AD19DB}" dt="2019-12-11T21:49:43.475" v="154" actId="47"/>
        <pc:sldMkLst>
          <pc:docMk/>
          <pc:sldMk cId="1721795883" sldId="290"/>
        </pc:sldMkLst>
      </pc:sldChg>
      <pc:sldChg chg="del">
        <pc:chgData name="Judit Farkas" userId="dd522edc19d949b6" providerId="LiveId" clId="{0D512DAD-E231-46EC-9CEC-856A34AD19DB}" dt="2019-12-11T21:49:43.652" v="155" actId="47"/>
        <pc:sldMkLst>
          <pc:docMk/>
          <pc:sldMk cId="3304858962" sldId="291"/>
        </pc:sldMkLst>
      </pc:sldChg>
      <pc:sldChg chg="del">
        <pc:chgData name="Judit Farkas" userId="dd522edc19d949b6" providerId="LiveId" clId="{0D512DAD-E231-46EC-9CEC-856A34AD19DB}" dt="2019-12-11T21:49:43.846" v="156" actId="47"/>
        <pc:sldMkLst>
          <pc:docMk/>
          <pc:sldMk cId="3383106265" sldId="292"/>
        </pc:sldMkLst>
      </pc:sldChg>
      <pc:sldChg chg="del">
        <pc:chgData name="Judit Farkas" userId="dd522edc19d949b6" providerId="LiveId" clId="{0D512DAD-E231-46EC-9CEC-856A34AD19DB}" dt="2019-12-11T21:49:44.388" v="159" actId="47"/>
        <pc:sldMkLst>
          <pc:docMk/>
          <pc:sldMk cId="1795809007" sldId="293"/>
        </pc:sldMkLst>
      </pc:sldChg>
      <pc:sldChg chg="del">
        <pc:chgData name="Judit Farkas" userId="dd522edc19d949b6" providerId="LiveId" clId="{0D512DAD-E231-46EC-9CEC-856A34AD19DB}" dt="2019-12-11T21:49:44.591" v="160" actId="47"/>
        <pc:sldMkLst>
          <pc:docMk/>
          <pc:sldMk cId="1405587517" sldId="294"/>
        </pc:sldMkLst>
      </pc:sldChg>
      <pc:sldChg chg="del">
        <pc:chgData name="Judit Farkas" userId="dd522edc19d949b6" providerId="LiveId" clId="{0D512DAD-E231-46EC-9CEC-856A34AD19DB}" dt="2019-12-11T21:49:41.952" v="146" actId="47"/>
        <pc:sldMkLst>
          <pc:docMk/>
          <pc:sldMk cId="574449131" sldId="316"/>
        </pc:sldMkLst>
      </pc:sldChg>
      <pc:sldChg chg="del">
        <pc:chgData name="Judit Farkas" userId="dd522edc19d949b6" providerId="LiveId" clId="{0D512DAD-E231-46EC-9CEC-856A34AD19DB}" dt="2019-12-11T21:46:00.352" v="30" actId="47"/>
        <pc:sldMkLst>
          <pc:docMk/>
          <pc:sldMk cId="2909497984" sldId="1273"/>
        </pc:sldMkLst>
      </pc:sldChg>
      <pc:sldChg chg="del">
        <pc:chgData name="Judit Farkas" userId="dd522edc19d949b6" providerId="LiveId" clId="{0D512DAD-E231-46EC-9CEC-856A34AD19DB}" dt="2019-12-11T21:46:00.545" v="31" actId="47"/>
        <pc:sldMkLst>
          <pc:docMk/>
          <pc:sldMk cId="4276756253" sldId="1274"/>
        </pc:sldMkLst>
      </pc:sldChg>
      <pc:sldChg chg="del">
        <pc:chgData name="Judit Farkas" userId="dd522edc19d949b6" providerId="LiveId" clId="{0D512DAD-E231-46EC-9CEC-856A34AD19DB}" dt="2019-12-11T21:46:00.770" v="32" actId="47"/>
        <pc:sldMkLst>
          <pc:docMk/>
          <pc:sldMk cId="2527027671" sldId="1275"/>
        </pc:sldMkLst>
      </pc:sldChg>
      <pc:sldChg chg="del">
        <pc:chgData name="Judit Farkas" userId="dd522edc19d949b6" providerId="LiveId" clId="{0D512DAD-E231-46EC-9CEC-856A34AD19DB}" dt="2019-12-11T21:45:53.805" v="1" actId="47"/>
        <pc:sldMkLst>
          <pc:docMk/>
          <pc:sldMk cId="1545613849" sldId="1512"/>
        </pc:sldMkLst>
      </pc:sldChg>
      <pc:sldChg chg="del">
        <pc:chgData name="Judit Farkas" userId="dd522edc19d949b6" providerId="LiveId" clId="{0D512DAD-E231-46EC-9CEC-856A34AD19DB}" dt="2019-12-11T21:46:02.768" v="37" actId="47"/>
        <pc:sldMkLst>
          <pc:docMk/>
          <pc:sldMk cId="2847134453" sldId="1758"/>
        </pc:sldMkLst>
      </pc:sldChg>
      <pc:sldChg chg="del">
        <pc:chgData name="Judit Farkas" userId="dd522edc19d949b6" providerId="LiveId" clId="{0D512DAD-E231-46EC-9CEC-856A34AD19DB}" dt="2019-12-11T21:45:53.146" v="0" actId="47"/>
        <pc:sldMkLst>
          <pc:docMk/>
          <pc:sldMk cId="3163458908" sldId="1761"/>
        </pc:sldMkLst>
      </pc:sldChg>
      <pc:sldChg chg="del">
        <pc:chgData name="Judit Farkas" userId="dd522edc19d949b6" providerId="LiveId" clId="{0D512DAD-E231-46EC-9CEC-856A34AD19DB}" dt="2019-12-11T21:49:40.530" v="138" actId="47"/>
        <pc:sldMkLst>
          <pc:docMk/>
          <pc:sldMk cId="1775156189" sldId="1762"/>
        </pc:sldMkLst>
      </pc:sldChg>
      <pc:sldChg chg="del">
        <pc:chgData name="Judit Farkas" userId="dd522edc19d949b6" providerId="LiveId" clId="{0D512DAD-E231-46EC-9CEC-856A34AD19DB}" dt="2019-12-11T21:46:04.193" v="41" actId="47"/>
        <pc:sldMkLst>
          <pc:docMk/>
          <pc:sldMk cId="4084144707" sldId="1791"/>
        </pc:sldMkLst>
      </pc:sldChg>
      <pc:sldChg chg="del">
        <pc:chgData name="Judit Farkas" userId="dd522edc19d949b6" providerId="LiveId" clId="{0D512DAD-E231-46EC-9CEC-856A34AD19DB}" dt="2019-12-11T21:45:55.183" v="5" actId="47"/>
        <pc:sldMkLst>
          <pc:docMk/>
          <pc:sldMk cId="3490652808" sldId="1797"/>
        </pc:sldMkLst>
      </pc:sldChg>
      <pc:sldChg chg="del">
        <pc:chgData name="Judit Farkas" userId="dd522edc19d949b6" providerId="LiveId" clId="{0D512DAD-E231-46EC-9CEC-856A34AD19DB}" dt="2019-12-11T21:45:55.408" v="6" actId="47"/>
        <pc:sldMkLst>
          <pc:docMk/>
          <pc:sldMk cId="3416732603" sldId="1799"/>
        </pc:sldMkLst>
      </pc:sldChg>
      <pc:sldChg chg="del">
        <pc:chgData name="Judit Farkas" userId="dd522edc19d949b6" providerId="LiveId" clId="{0D512DAD-E231-46EC-9CEC-856A34AD19DB}" dt="2019-12-11T21:45:56.189" v="9" actId="47"/>
        <pc:sldMkLst>
          <pc:docMk/>
          <pc:sldMk cId="3487707930" sldId="1801"/>
        </pc:sldMkLst>
      </pc:sldChg>
      <pc:sldChg chg="del">
        <pc:chgData name="Judit Farkas" userId="dd522edc19d949b6" providerId="LiveId" clId="{0D512DAD-E231-46EC-9CEC-856A34AD19DB}" dt="2019-12-11T21:45:56.389" v="11" actId="47"/>
        <pc:sldMkLst>
          <pc:docMk/>
          <pc:sldMk cId="944076521" sldId="1803"/>
        </pc:sldMkLst>
      </pc:sldChg>
      <pc:sldChg chg="del">
        <pc:chgData name="Judit Farkas" userId="dd522edc19d949b6" providerId="LiveId" clId="{0D512DAD-E231-46EC-9CEC-856A34AD19DB}" dt="2019-12-11T21:46:02.993" v="38" actId="47"/>
        <pc:sldMkLst>
          <pc:docMk/>
          <pc:sldMk cId="1734480845" sldId="1806"/>
        </pc:sldMkLst>
      </pc:sldChg>
      <pc:sldChg chg="del">
        <pc:chgData name="Judit Farkas" userId="dd522edc19d949b6" providerId="LiveId" clId="{0D512DAD-E231-46EC-9CEC-856A34AD19DB}" dt="2019-12-11T21:45:56.738" v="13" actId="47"/>
        <pc:sldMkLst>
          <pc:docMk/>
          <pc:sldMk cId="823222319" sldId="1807"/>
        </pc:sldMkLst>
      </pc:sldChg>
      <pc:sldChg chg="del">
        <pc:chgData name="Judit Farkas" userId="dd522edc19d949b6" providerId="LiveId" clId="{0D512DAD-E231-46EC-9CEC-856A34AD19DB}" dt="2019-12-11T21:46:09.065" v="50" actId="47"/>
        <pc:sldMkLst>
          <pc:docMk/>
          <pc:sldMk cId="870185386" sldId="1809"/>
        </pc:sldMkLst>
      </pc:sldChg>
      <pc:sldChg chg="del">
        <pc:chgData name="Judit Farkas" userId="dd522edc19d949b6" providerId="LiveId" clId="{0D512DAD-E231-46EC-9CEC-856A34AD19DB}" dt="2019-12-11T21:45:57.363" v="16" actId="47"/>
        <pc:sldMkLst>
          <pc:docMk/>
          <pc:sldMk cId="3197824068" sldId="1810"/>
        </pc:sldMkLst>
      </pc:sldChg>
      <pc:sldChg chg="del">
        <pc:chgData name="Judit Farkas" userId="dd522edc19d949b6" providerId="LiveId" clId="{0D512DAD-E231-46EC-9CEC-856A34AD19DB}" dt="2019-12-11T21:49:36.414" v="117" actId="47"/>
        <pc:sldMkLst>
          <pc:docMk/>
          <pc:sldMk cId="841579085" sldId="1814"/>
        </pc:sldMkLst>
      </pc:sldChg>
      <pc:sldChg chg="del">
        <pc:chgData name="Judit Farkas" userId="dd522edc19d949b6" providerId="LiveId" clId="{0D512DAD-E231-46EC-9CEC-856A34AD19DB}" dt="2019-12-11T21:45:58.562" v="22" actId="47"/>
        <pc:sldMkLst>
          <pc:docMk/>
          <pc:sldMk cId="123076790" sldId="1815"/>
        </pc:sldMkLst>
      </pc:sldChg>
      <pc:sldChg chg="del">
        <pc:chgData name="Judit Farkas" userId="dd522edc19d949b6" providerId="LiveId" clId="{0D512DAD-E231-46EC-9CEC-856A34AD19DB}" dt="2019-12-11T21:45:56.231" v="10" actId="47"/>
        <pc:sldMkLst>
          <pc:docMk/>
          <pc:sldMk cId="613744901" sldId="1816"/>
        </pc:sldMkLst>
      </pc:sldChg>
      <pc:sldChg chg="del">
        <pc:chgData name="Judit Farkas" userId="dd522edc19d949b6" providerId="LiveId" clId="{0D512DAD-E231-46EC-9CEC-856A34AD19DB}" dt="2019-12-11T21:46:03.624" v="40" actId="47"/>
        <pc:sldMkLst>
          <pc:docMk/>
          <pc:sldMk cId="163154556" sldId="1817"/>
        </pc:sldMkLst>
      </pc:sldChg>
      <pc:sldChg chg="del">
        <pc:chgData name="Judit Farkas" userId="dd522edc19d949b6" providerId="LiveId" clId="{0D512DAD-E231-46EC-9CEC-856A34AD19DB}" dt="2019-12-11T21:45:57.173" v="15" actId="47"/>
        <pc:sldMkLst>
          <pc:docMk/>
          <pc:sldMk cId="1689758174" sldId="1818"/>
        </pc:sldMkLst>
      </pc:sldChg>
      <pc:sldChg chg="del">
        <pc:chgData name="Judit Farkas" userId="dd522edc19d949b6" providerId="LiveId" clId="{0D512DAD-E231-46EC-9CEC-856A34AD19DB}" dt="2019-12-11T21:46:03.320" v="39" actId="47"/>
        <pc:sldMkLst>
          <pc:docMk/>
          <pc:sldMk cId="1464144692" sldId="1822"/>
        </pc:sldMkLst>
      </pc:sldChg>
      <pc:sldChg chg="del">
        <pc:chgData name="Judit Farkas" userId="dd522edc19d949b6" providerId="LiveId" clId="{0D512DAD-E231-46EC-9CEC-856A34AD19DB}" dt="2019-12-11T21:46:08.120" v="48" actId="47"/>
        <pc:sldMkLst>
          <pc:docMk/>
          <pc:sldMk cId="162850848" sldId="1825"/>
        </pc:sldMkLst>
      </pc:sldChg>
      <pc:sldChg chg="del">
        <pc:chgData name="Judit Farkas" userId="dd522edc19d949b6" providerId="LiveId" clId="{0D512DAD-E231-46EC-9CEC-856A34AD19DB}" dt="2019-12-11T21:46:08.767" v="49" actId="47"/>
        <pc:sldMkLst>
          <pc:docMk/>
          <pc:sldMk cId="420289679" sldId="1826"/>
        </pc:sldMkLst>
      </pc:sldChg>
      <pc:sldChg chg="del">
        <pc:chgData name="Judit Farkas" userId="dd522edc19d949b6" providerId="LiveId" clId="{0D512DAD-E231-46EC-9CEC-856A34AD19DB}" dt="2019-12-11T21:46:05.170" v="44" actId="47"/>
        <pc:sldMkLst>
          <pc:docMk/>
          <pc:sldMk cId="1980149652" sldId="1830"/>
        </pc:sldMkLst>
      </pc:sldChg>
      <pc:sldChg chg="del">
        <pc:chgData name="Judit Farkas" userId="dd522edc19d949b6" providerId="LiveId" clId="{0D512DAD-E231-46EC-9CEC-856A34AD19DB}" dt="2019-12-11T21:46:05.836" v="45" actId="47"/>
        <pc:sldMkLst>
          <pc:docMk/>
          <pc:sldMk cId="1192375945" sldId="1831"/>
        </pc:sldMkLst>
      </pc:sldChg>
      <pc:sldChg chg="del">
        <pc:chgData name="Judit Farkas" userId="dd522edc19d949b6" providerId="LiveId" clId="{0D512DAD-E231-46EC-9CEC-856A34AD19DB}" dt="2019-12-11T21:46:06.482" v="46" actId="47"/>
        <pc:sldMkLst>
          <pc:docMk/>
          <pc:sldMk cId="1396173000" sldId="1832"/>
        </pc:sldMkLst>
      </pc:sldChg>
      <pc:sldChg chg="del">
        <pc:chgData name="Judit Farkas" userId="dd522edc19d949b6" providerId="LiveId" clId="{0D512DAD-E231-46EC-9CEC-856A34AD19DB}" dt="2019-12-11T21:46:07.730" v="47" actId="47"/>
        <pc:sldMkLst>
          <pc:docMk/>
          <pc:sldMk cId="1598453614" sldId="1833"/>
        </pc:sldMkLst>
      </pc:sldChg>
      <pc:sldChg chg="del">
        <pc:chgData name="Judit Farkas" userId="dd522edc19d949b6" providerId="LiveId" clId="{0D512DAD-E231-46EC-9CEC-856A34AD19DB}" dt="2019-12-11T21:49:39.301" v="131" actId="47"/>
        <pc:sldMkLst>
          <pc:docMk/>
          <pc:sldMk cId="2638432766" sldId="1862"/>
        </pc:sldMkLst>
      </pc:sldChg>
      <pc:sldChg chg="del">
        <pc:chgData name="Judit Farkas" userId="dd522edc19d949b6" providerId="LiveId" clId="{0D512DAD-E231-46EC-9CEC-856A34AD19DB}" dt="2019-12-11T21:45:58.688" v="23" actId="47"/>
        <pc:sldMkLst>
          <pc:docMk/>
          <pc:sldMk cId="4058312989" sldId="1870"/>
        </pc:sldMkLst>
      </pc:sldChg>
      <pc:sldChg chg="del">
        <pc:chgData name="Judit Farkas" userId="dd522edc19d949b6" providerId="LiveId" clId="{0D512DAD-E231-46EC-9CEC-856A34AD19DB}" dt="2019-12-11T21:45:59.139" v="25" actId="47"/>
        <pc:sldMkLst>
          <pc:docMk/>
          <pc:sldMk cId="3009582169" sldId="1871"/>
        </pc:sldMkLst>
      </pc:sldChg>
      <pc:sldChg chg="del">
        <pc:chgData name="Judit Farkas" userId="dd522edc19d949b6" providerId="LiveId" clId="{0D512DAD-E231-46EC-9CEC-856A34AD19DB}" dt="2019-12-11T21:45:59.309" v="26" actId="47"/>
        <pc:sldMkLst>
          <pc:docMk/>
          <pc:sldMk cId="2428735987" sldId="1872"/>
        </pc:sldMkLst>
      </pc:sldChg>
      <pc:sldChg chg="del">
        <pc:chgData name="Judit Farkas" userId="dd522edc19d949b6" providerId="LiveId" clId="{0D512DAD-E231-46EC-9CEC-856A34AD19DB}" dt="2019-12-11T21:45:59.473" v="27" actId="47"/>
        <pc:sldMkLst>
          <pc:docMk/>
          <pc:sldMk cId="3381947365" sldId="1873"/>
        </pc:sldMkLst>
      </pc:sldChg>
      <pc:sldChg chg="del">
        <pc:chgData name="Judit Farkas" userId="dd522edc19d949b6" providerId="LiveId" clId="{0D512DAD-E231-46EC-9CEC-856A34AD19DB}" dt="2019-12-11T21:46:01.029" v="33" actId="47"/>
        <pc:sldMkLst>
          <pc:docMk/>
          <pc:sldMk cId="1341602496" sldId="1875"/>
        </pc:sldMkLst>
      </pc:sldChg>
      <pc:sldChg chg="del">
        <pc:chgData name="Judit Farkas" userId="dd522edc19d949b6" providerId="LiveId" clId="{0D512DAD-E231-46EC-9CEC-856A34AD19DB}" dt="2019-12-11T21:46:01.404" v="34" actId="47"/>
        <pc:sldMkLst>
          <pc:docMk/>
          <pc:sldMk cId="1374670059" sldId="1876"/>
        </pc:sldMkLst>
      </pc:sldChg>
      <pc:sldChg chg="del">
        <pc:chgData name="Judit Farkas" userId="dd522edc19d949b6" providerId="LiveId" clId="{0D512DAD-E231-46EC-9CEC-856A34AD19DB}" dt="2019-12-11T21:46:01.673" v="35" actId="47"/>
        <pc:sldMkLst>
          <pc:docMk/>
          <pc:sldMk cId="591139549" sldId="1877"/>
        </pc:sldMkLst>
      </pc:sldChg>
      <pc:sldChg chg="del">
        <pc:chgData name="Judit Farkas" userId="dd522edc19d949b6" providerId="LiveId" clId="{0D512DAD-E231-46EC-9CEC-856A34AD19DB}" dt="2019-12-11T21:46:02.018" v="36" actId="47"/>
        <pc:sldMkLst>
          <pc:docMk/>
          <pc:sldMk cId="3168932795" sldId="1878"/>
        </pc:sldMkLst>
      </pc:sldChg>
      <pc:sldChg chg="del">
        <pc:chgData name="Judit Farkas" userId="dd522edc19d949b6" providerId="LiveId" clId="{0D512DAD-E231-46EC-9CEC-856A34AD19DB}" dt="2019-12-11T21:48:00.281" v="114" actId="47"/>
        <pc:sldMkLst>
          <pc:docMk/>
          <pc:sldMk cId="394034251" sldId="1912"/>
        </pc:sldMkLst>
      </pc:sldChg>
      <pc:sldChg chg="del">
        <pc:chgData name="Judit Farkas" userId="dd522edc19d949b6" providerId="LiveId" clId="{0D512DAD-E231-46EC-9CEC-856A34AD19DB}" dt="2019-12-11T21:46:04.918" v="43" actId="47"/>
        <pc:sldMkLst>
          <pc:docMk/>
          <pc:sldMk cId="1061187628" sldId="1919"/>
        </pc:sldMkLst>
      </pc:sldChg>
      <pc:sldChg chg="add del">
        <pc:chgData name="Judit Farkas" userId="dd522edc19d949b6" providerId="LiveId" clId="{0D512DAD-E231-46EC-9CEC-856A34AD19DB}" dt="2019-12-11T21:49:45.222" v="163" actId="47"/>
        <pc:sldMkLst>
          <pc:docMk/>
          <pc:sldMk cId="1731894243" sldId="1921"/>
        </pc:sldMkLst>
      </pc:sldChg>
      <pc:sldChg chg="del">
        <pc:chgData name="Judit Farkas" userId="dd522edc19d949b6" providerId="LiveId" clId="{0D512DAD-E231-46EC-9CEC-856A34AD19DB}" dt="2019-12-11T21:49:45.013" v="162" actId="47"/>
        <pc:sldMkLst>
          <pc:docMk/>
          <pc:sldMk cId="3882551249" sldId="1922"/>
        </pc:sldMkLst>
      </pc:sldChg>
      <pc:sldChg chg="del">
        <pc:chgData name="Judit Farkas" userId="dd522edc19d949b6" providerId="LiveId" clId="{0D512DAD-E231-46EC-9CEC-856A34AD19DB}" dt="2019-12-11T21:45:57.962" v="19" actId="47"/>
        <pc:sldMkLst>
          <pc:docMk/>
          <pc:sldMk cId="2477758899" sldId="1944"/>
        </pc:sldMkLst>
      </pc:sldChg>
      <pc:sldChg chg="del">
        <pc:chgData name="Judit Farkas" userId="dd522edc19d949b6" providerId="LiveId" clId="{0D512DAD-E231-46EC-9CEC-856A34AD19DB}" dt="2019-12-11T21:45:56.957" v="14" actId="47"/>
        <pc:sldMkLst>
          <pc:docMk/>
          <pc:sldMk cId="959917533" sldId="1945"/>
        </pc:sldMkLst>
      </pc:sldChg>
      <pc:sldChg chg="del">
        <pc:chgData name="Judit Farkas" userId="dd522edc19d949b6" providerId="LiveId" clId="{0D512DAD-E231-46EC-9CEC-856A34AD19DB}" dt="2019-12-11T21:45:57.750" v="18" actId="47"/>
        <pc:sldMkLst>
          <pc:docMk/>
          <pc:sldMk cId="2032021574" sldId="1946"/>
        </pc:sldMkLst>
      </pc:sldChg>
      <pc:sldChg chg="del">
        <pc:chgData name="Judit Farkas" userId="dd522edc19d949b6" providerId="LiveId" clId="{0D512DAD-E231-46EC-9CEC-856A34AD19DB}" dt="2019-12-11T21:45:58.175" v="20" actId="47"/>
        <pc:sldMkLst>
          <pc:docMk/>
          <pc:sldMk cId="2414786691" sldId="1947"/>
        </pc:sldMkLst>
      </pc:sldChg>
      <pc:sldChg chg="modSp">
        <pc:chgData name="Judit Farkas" userId="dd522edc19d949b6" providerId="LiveId" clId="{0D512DAD-E231-46EC-9CEC-856A34AD19DB}" dt="2019-12-11T21:59:49.112" v="166" actId="20577"/>
        <pc:sldMkLst>
          <pc:docMk/>
          <pc:sldMk cId="1548085217" sldId="1952"/>
        </pc:sldMkLst>
        <pc:spChg chg="mod">
          <ac:chgData name="Judit Farkas" userId="dd522edc19d949b6" providerId="LiveId" clId="{0D512DAD-E231-46EC-9CEC-856A34AD19DB}" dt="2019-12-11T21:59:49.112" v="166" actId="20577"/>
          <ac:spMkLst>
            <pc:docMk/>
            <pc:sldMk cId="1548085217" sldId="1952"/>
            <ac:spMk id="9" creationId="{F5C02408-FCA9-47A0-A822-CAE6D97029F6}"/>
          </ac:spMkLst>
        </pc:spChg>
      </pc:sldChg>
      <pc:sldChg chg="del">
        <pc:chgData name="Judit Farkas" userId="dd522edc19d949b6" providerId="LiveId" clId="{0D512DAD-E231-46EC-9CEC-856A34AD19DB}" dt="2019-12-11T21:46:42.784" v="55" actId="47"/>
        <pc:sldMkLst>
          <pc:docMk/>
          <pc:sldMk cId="3188304573" sldId="1957"/>
        </pc:sldMkLst>
      </pc:sldChg>
      <pc:sldChg chg="del">
        <pc:chgData name="Judit Farkas" userId="dd522edc19d949b6" providerId="LiveId" clId="{0D512DAD-E231-46EC-9CEC-856A34AD19DB}" dt="2019-12-11T21:46:43.039" v="56" actId="47"/>
        <pc:sldMkLst>
          <pc:docMk/>
          <pc:sldMk cId="1361735417" sldId="1958"/>
        </pc:sldMkLst>
      </pc:sldChg>
      <pc:sldChg chg="del">
        <pc:chgData name="Judit Farkas" userId="dd522edc19d949b6" providerId="LiveId" clId="{0D512DAD-E231-46EC-9CEC-856A34AD19DB}" dt="2019-12-11T21:46:43.504" v="58" actId="47"/>
        <pc:sldMkLst>
          <pc:docMk/>
          <pc:sldMk cId="4017591405" sldId="1959"/>
        </pc:sldMkLst>
      </pc:sldChg>
      <pc:sldChg chg="del">
        <pc:chgData name="Judit Farkas" userId="dd522edc19d949b6" providerId="LiveId" clId="{0D512DAD-E231-46EC-9CEC-856A34AD19DB}" dt="2019-12-11T21:46:43.909" v="60" actId="47"/>
        <pc:sldMkLst>
          <pc:docMk/>
          <pc:sldMk cId="664138795" sldId="1960"/>
        </pc:sldMkLst>
      </pc:sldChg>
      <pc:sldChg chg="del">
        <pc:chgData name="Judit Farkas" userId="dd522edc19d949b6" providerId="LiveId" clId="{0D512DAD-E231-46EC-9CEC-856A34AD19DB}" dt="2019-12-11T21:45:56.045" v="8" actId="47"/>
        <pc:sldMkLst>
          <pc:docMk/>
          <pc:sldMk cId="1513815188" sldId="1962"/>
        </pc:sldMkLst>
      </pc:sldChg>
      <pc:sldChg chg="del">
        <pc:chgData name="Judit Farkas" userId="dd522edc19d949b6" providerId="LiveId" clId="{0D512DAD-E231-46EC-9CEC-856A34AD19DB}" dt="2019-12-11T21:45:54.236" v="2" actId="47"/>
        <pc:sldMkLst>
          <pc:docMk/>
          <pc:sldMk cId="2178122786" sldId="1963"/>
        </pc:sldMkLst>
      </pc:sldChg>
      <pc:sldChg chg="del">
        <pc:chgData name="Judit Farkas" userId="dd522edc19d949b6" providerId="LiveId" clId="{0D512DAD-E231-46EC-9CEC-856A34AD19DB}" dt="2019-12-11T21:45:54.598" v="3" actId="47"/>
        <pc:sldMkLst>
          <pc:docMk/>
          <pc:sldMk cId="3058157956" sldId="1964"/>
        </pc:sldMkLst>
      </pc:sldChg>
      <pc:sldChg chg="del">
        <pc:chgData name="Judit Farkas" userId="dd522edc19d949b6" providerId="LiveId" clId="{0D512DAD-E231-46EC-9CEC-856A34AD19DB}" dt="2019-12-11T21:46:44.812" v="65" actId="47"/>
        <pc:sldMkLst>
          <pc:docMk/>
          <pc:sldMk cId="3280921888" sldId="1965"/>
        </pc:sldMkLst>
      </pc:sldChg>
      <pc:sldChg chg="del">
        <pc:chgData name="Judit Farkas" userId="dd522edc19d949b6" providerId="LiveId" clId="{0D512DAD-E231-46EC-9CEC-856A34AD19DB}" dt="2019-12-11T21:46:45.249" v="67" actId="47"/>
        <pc:sldMkLst>
          <pc:docMk/>
          <pc:sldMk cId="446925716" sldId="1967"/>
        </pc:sldMkLst>
      </pc:sldChg>
      <pc:sldChg chg="del">
        <pc:chgData name="Judit Farkas" userId="dd522edc19d949b6" providerId="LiveId" clId="{0D512DAD-E231-46EC-9CEC-856A34AD19DB}" dt="2019-12-11T21:46:44.992" v="66" actId="47"/>
        <pc:sldMkLst>
          <pc:docMk/>
          <pc:sldMk cId="192762449" sldId="1969"/>
        </pc:sldMkLst>
      </pc:sldChg>
      <pc:sldChg chg="del">
        <pc:chgData name="Judit Farkas" userId="dd522edc19d949b6" providerId="LiveId" clId="{0D512DAD-E231-46EC-9CEC-856A34AD19DB}" dt="2019-12-11T21:46:45.648" v="69" actId="47"/>
        <pc:sldMkLst>
          <pc:docMk/>
          <pc:sldMk cId="3596337521" sldId="1970"/>
        </pc:sldMkLst>
      </pc:sldChg>
      <pc:sldChg chg="del">
        <pc:chgData name="Judit Farkas" userId="dd522edc19d949b6" providerId="LiveId" clId="{0D512DAD-E231-46EC-9CEC-856A34AD19DB}" dt="2019-12-11T21:46:45.809" v="70" actId="47"/>
        <pc:sldMkLst>
          <pc:docMk/>
          <pc:sldMk cId="4025881874" sldId="1972"/>
        </pc:sldMkLst>
      </pc:sldChg>
      <pc:sldChg chg="del">
        <pc:chgData name="Judit Farkas" userId="dd522edc19d949b6" providerId="LiveId" clId="{0D512DAD-E231-46EC-9CEC-856A34AD19DB}" dt="2019-12-11T21:46:46.010" v="71" actId="47"/>
        <pc:sldMkLst>
          <pc:docMk/>
          <pc:sldMk cId="3162609506" sldId="1973"/>
        </pc:sldMkLst>
      </pc:sldChg>
      <pc:sldChg chg="del">
        <pc:chgData name="Judit Farkas" userId="dd522edc19d949b6" providerId="LiveId" clId="{0D512DAD-E231-46EC-9CEC-856A34AD19DB}" dt="2019-12-11T21:46:46.194" v="72" actId="47"/>
        <pc:sldMkLst>
          <pc:docMk/>
          <pc:sldMk cId="3562438036" sldId="1974"/>
        </pc:sldMkLst>
      </pc:sldChg>
      <pc:sldChg chg="del">
        <pc:chgData name="Judit Farkas" userId="dd522edc19d949b6" providerId="LiveId" clId="{0D512DAD-E231-46EC-9CEC-856A34AD19DB}" dt="2019-12-11T21:46:46.402" v="73" actId="47"/>
        <pc:sldMkLst>
          <pc:docMk/>
          <pc:sldMk cId="1029332505" sldId="1975"/>
        </pc:sldMkLst>
      </pc:sldChg>
      <pc:sldChg chg="add del">
        <pc:chgData name="Judit Farkas" userId="dd522edc19d949b6" providerId="LiveId" clId="{0D512DAD-E231-46EC-9CEC-856A34AD19DB}" dt="2019-12-11T21:47:27.456" v="99" actId="47"/>
        <pc:sldMkLst>
          <pc:docMk/>
          <pc:sldMk cId="23430997" sldId="1977"/>
        </pc:sldMkLst>
      </pc:sldChg>
      <pc:sldChg chg="add del">
        <pc:chgData name="Judit Farkas" userId="dd522edc19d949b6" providerId="LiveId" clId="{0D512DAD-E231-46EC-9CEC-856A34AD19DB}" dt="2019-12-11T21:47:29.101" v="100" actId="47"/>
        <pc:sldMkLst>
          <pc:docMk/>
          <pc:sldMk cId="137215747" sldId="1978"/>
        </pc:sldMkLst>
      </pc:sldChg>
      <pc:sldChg chg="add del">
        <pc:chgData name="Judit Farkas" userId="dd522edc19d949b6" providerId="LiveId" clId="{0D512DAD-E231-46EC-9CEC-856A34AD19DB}" dt="2019-12-11T21:47:34.517" v="101" actId="47"/>
        <pc:sldMkLst>
          <pc:docMk/>
          <pc:sldMk cId="381506702" sldId="1979"/>
        </pc:sldMkLst>
      </pc:sldChg>
      <pc:sldChg chg="add del">
        <pc:chgData name="Judit Farkas" userId="dd522edc19d949b6" providerId="LiveId" clId="{0D512DAD-E231-46EC-9CEC-856A34AD19DB}" dt="2019-12-11T21:47:35.967" v="102" actId="47"/>
        <pc:sldMkLst>
          <pc:docMk/>
          <pc:sldMk cId="829332929" sldId="1980"/>
        </pc:sldMkLst>
      </pc:sldChg>
      <pc:sldChg chg="add del">
        <pc:chgData name="Judit Farkas" userId="dd522edc19d949b6" providerId="LiveId" clId="{0D512DAD-E231-46EC-9CEC-856A34AD19DB}" dt="2019-12-11T21:47:36.978" v="103" actId="47"/>
        <pc:sldMkLst>
          <pc:docMk/>
          <pc:sldMk cId="3892020354" sldId="1981"/>
        </pc:sldMkLst>
      </pc:sldChg>
      <pc:sldChg chg="add del">
        <pc:chgData name="Judit Farkas" userId="dd522edc19d949b6" providerId="LiveId" clId="{0D512DAD-E231-46EC-9CEC-856A34AD19DB}" dt="2019-12-11T21:47:37.806" v="104" actId="47"/>
        <pc:sldMkLst>
          <pc:docMk/>
          <pc:sldMk cId="1972018555" sldId="1982"/>
        </pc:sldMkLst>
      </pc:sldChg>
      <pc:sldChg chg="add del">
        <pc:chgData name="Judit Farkas" userId="dd522edc19d949b6" providerId="LiveId" clId="{0D512DAD-E231-46EC-9CEC-856A34AD19DB}" dt="2019-12-11T21:47:39.547" v="105" actId="47"/>
        <pc:sldMkLst>
          <pc:docMk/>
          <pc:sldMk cId="3309006126" sldId="1983"/>
        </pc:sldMkLst>
      </pc:sldChg>
      <pc:sldChg chg="add del">
        <pc:chgData name="Judit Farkas" userId="dd522edc19d949b6" providerId="LiveId" clId="{0D512DAD-E231-46EC-9CEC-856A34AD19DB}" dt="2019-12-11T21:47:40.386" v="106" actId="47"/>
        <pc:sldMkLst>
          <pc:docMk/>
          <pc:sldMk cId="2936587432" sldId="1984"/>
        </pc:sldMkLst>
      </pc:sldChg>
      <pc:sldChg chg="add del">
        <pc:chgData name="Judit Farkas" userId="dd522edc19d949b6" providerId="LiveId" clId="{0D512DAD-E231-46EC-9CEC-856A34AD19DB}" dt="2019-12-11T21:47:41.453" v="107" actId="47"/>
        <pc:sldMkLst>
          <pc:docMk/>
          <pc:sldMk cId="2857909206" sldId="1985"/>
        </pc:sldMkLst>
      </pc:sldChg>
      <pc:sldChg chg="add del">
        <pc:chgData name="Judit Farkas" userId="dd522edc19d949b6" providerId="LiveId" clId="{0D512DAD-E231-46EC-9CEC-856A34AD19DB}" dt="2019-12-11T21:47:43.064" v="108" actId="47"/>
        <pc:sldMkLst>
          <pc:docMk/>
          <pc:sldMk cId="754186851" sldId="1986"/>
        </pc:sldMkLst>
      </pc:sldChg>
      <pc:sldChg chg="add del">
        <pc:chgData name="Judit Farkas" userId="dd522edc19d949b6" providerId="LiveId" clId="{0D512DAD-E231-46EC-9CEC-856A34AD19DB}" dt="2019-12-11T21:47:44.610" v="109" actId="47"/>
        <pc:sldMkLst>
          <pc:docMk/>
          <pc:sldMk cId="316595668" sldId="1987"/>
        </pc:sldMkLst>
      </pc:sldChg>
      <pc:sldChg chg="add del">
        <pc:chgData name="Judit Farkas" userId="dd522edc19d949b6" providerId="LiveId" clId="{0D512DAD-E231-46EC-9CEC-856A34AD19DB}" dt="2019-12-11T21:47:45.433" v="110" actId="47"/>
        <pc:sldMkLst>
          <pc:docMk/>
          <pc:sldMk cId="1224967454" sldId="1988"/>
        </pc:sldMkLst>
      </pc:sldChg>
      <pc:sldChg chg="del">
        <pc:chgData name="Judit Farkas" userId="dd522edc19d949b6" providerId="LiveId" clId="{0D512DAD-E231-46EC-9CEC-856A34AD19DB}" dt="2019-12-11T21:47:48.920" v="111" actId="47"/>
        <pc:sldMkLst>
          <pc:docMk/>
          <pc:sldMk cId="3604447068" sldId="1989"/>
        </pc:sldMkLst>
      </pc:sldChg>
      <pc:sldChg chg="del">
        <pc:chgData name="Judit Farkas" userId="dd522edc19d949b6" providerId="LiveId" clId="{0D512DAD-E231-46EC-9CEC-856A34AD19DB}" dt="2019-12-11T21:47:49.847" v="112" actId="47"/>
        <pc:sldMkLst>
          <pc:docMk/>
          <pc:sldMk cId="1379173294" sldId="1990"/>
        </pc:sldMkLst>
      </pc:sldChg>
      <pc:sldChg chg="del">
        <pc:chgData name="Judit Farkas" userId="dd522edc19d949b6" providerId="LiveId" clId="{0D512DAD-E231-46EC-9CEC-856A34AD19DB}" dt="2019-12-11T21:47:53.110" v="113" actId="47"/>
        <pc:sldMkLst>
          <pc:docMk/>
          <pc:sldMk cId="4127564817" sldId="1991"/>
        </pc:sldMkLst>
      </pc:sldChg>
      <pc:sldChg chg="del">
        <pc:chgData name="Judit Farkas" userId="dd522edc19d949b6" providerId="LiveId" clId="{0D512DAD-E231-46EC-9CEC-856A34AD19DB}" dt="2019-12-11T21:46:41.831" v="54" actId="47"/>
        <pc:sldMkLst>
          <pc:docMk/>
          <pc:sldMk cId="2663708665" sldId="1992"/>
        </pc:sldMkLst>
      </pc:sldChg>
      <pc:sldChg chg="del">
        <pc:chgData name="Judit Farkas" userId="dd522edc19d949b6" providerId="LiveId" clId="{0D512DAD-E231-46EC-9CEC-856A34AD19DB}" dt="2019-12-11T21:46:45.432" v="68" actId="47"/>
        <pc:sldMkLst>
          <pc:docMk/>
          <pc:sldMk cId="4074156083" sldId="1993"/>
        </pc:sldMkLst>
      </pc:sldChg>
      <pc:sldChg chg="del">
        <pc:chgData name="Judit Farkas" userId="dd522edc19d949b6" providerId="LiveId" clId="{0D512DAD-E231-46EC-9CEC-856A34AD19DB}" dt="2019-12-11T21:49:36.652" v="118" actId="47"/>
        <pc:sldMkLst>
          <pc:docMk/>
          <pc:sldMk cId="928412061" sldId="1995"/>
        </pc:sldMkLst>
      </pc:sldChg>
      <pc:sldChg chg="del">
        <pc:chgData name="Judit Farkas" userId="dd522edc19d949b6" providerId="LiveId" clId="{0D512DAD-E231-46EC-9CEC-856A34AD19DB}" dt="2019-12-11T21:49:37.216" v="120" actId="47"/>
        <pc:sldMkLst>
          <pc:docMk/>
          <pc:sldMk cId="3860579008" sldId="1996"/>
        </pc:sldMkLst>
      </pc:sldChg>
      <pc:sldChg chg="del">
        <pc:chgData name="Judit Farkas" userId="dd522edc19d949b6" providerId="LiveId" clId="{0D512DAD-E231-46EC-9CEC-856A34AD19DB}" dt="2019-12-11T21:49:37.495" v="121" actId="47"/>
        <pc:sldMkLst>
          <pc:docMk/>
          <pc:sldMk cId="2710304764" sldId="1998"/>
        </pc:sldMkLst>
      </pc:sldChg>
      <pc:sldChg chg="del">
        <pc:chgData name="Judit Farkas" userId="dd522edc19d949b6" providerId="LiveId" clId="{0D512DAD-E231-46EC-9CEC-856A34AD19DB}" dt="2019-12-11T21:49:36.983" v="119" actId="47"/>
        <pc:sldMkLst>
          <pc:docMk/>
          <pc:sldMk cId="3028435020" sldId="1999"/>
        </pc:sldMkLst>
      </pc:sldChg>
      <pc:sldChg chg="del">
        <pc:chgData name="Judit Farkas" userId="dd522edc19d949b6" providerId="LiveId" clId="{0D512DAD-E231-46EC-9CEC-856A34AD19DB}" dt="2019-12-11T21:49:38.955" v="129" actId="47"/>
        <pc:sldMkLst>
          <pc:docMk/>
          <pc:sldMk cId="3799819048" sldId="2000"/>
        </pc:sldMkLst>
      </pc:sldChg>
      <pc:sldChg chg="del">
        <pc:chgData name="Judit Farkas" userId="dd522edc19d949b6" providerId="LiveId" clId="{0D512DAD-E231-46EC-9CEC-856A34AD19DB}" dt="2019-12-11T21:49:39.477" v="132" actId="47"/>
        <pc:sldMkLst>
          <pc:docMk/>
          <pc:sldMk cId="4223516862" sldId="2001"/>
        </pc:sldMkLst>
      </pc:sldChg>
      <pc:sldChg chg="del">
        <pc:chgData name="Judit Farkas" userId="dd522edc19d949b6" providerId="LiveId" clId="{0D512DAD-E231-46EC-9CEC-856A34AD19DB}" dt="2019-12-11T21:49:37.758" v="122" actId="47"/>
        <pc:sldMkLst>
          <pc:docMk/>
          <pc:sldMk cId="910941916" sldId="2003"/>
        </pc:sldMkLst>
      </pc:sldChg>
      <pc:sldChg chg="del">
        <pc:chgData name="Judit Farkas" userId="dd522edc19d949b6" providerId="LiveId" clId="{0D512DAD-E231-46EC-9CEC-856A34AD19DB}" dt="2019-12-11T21:49:38.099" v="124" actId="47"/>
        <pc:sldMkLst>
          <pc:docMk/>
          <pc:sldMk cId="291893905" sldId="2004"/>
        </pc:sldMkLst>
      </pc:sldChg>
      <pc:sldChg chg="del">
        <pc:chgData name="Judit Farkas" userId="dd522edc19d949b6" providerId="LiveId" clId="{0D512DAD-E231-46EC-9CEC-856A34AD19DB}" dt="2019-12-11T21:49:37.936" v="123" actId="47"/>
        <pc:sldMkLst>
          <pc:docMk/>
          <pc:sldMk cId="408795509" sldId="2005"/>
        </pc:sldMkLst>
      </pc:sldChg>
      <pc:sldChg chg="del">
        <pc:chgData name="Judit Farkas" userId="dd522edc19d949b6" providerId="LiveId" clId="{0D512DAD-E231-46EC-9CEC-856A34AD19DB}" dt="2019-12-11T21:49:38.284" v="125" actId="47"/>
        <pc:sldMkLst>
          <pc:docMk/>
          <pc:sldMk cId="3909609101" sldId="2006"/>
        </pc:sldMkLst>
      </pc:sldChg>
      <pc:sldChg chg="del">
        <pc:chgData name="Judit Farkas" userId="dd522edc19d949b6" providerId="LiveId" clId="{0D512DAD-E231-46EC-9CEC-856A34AD19DB}" dt="2019-12-11T21:49:38.455" v="126" actId="47"/>
        <pc:sldMkLst>
          <pc:docMk/>
          <pc:sldMk cId="1657345215" sldId="2007"/>
        </pc:sldMkLst>
      </pc:sldChg>
      <pc:sldChg chg="del">
        <pc:chgData name="Judit Farkas" userId="dd522edc19d949b6" providerId="LiveId" clId="{0D512DAD-E231-46EC-9CEC-856A34AD19DB}" dt="2019-12-11T21:49:38.617" v="127" actId="47"/>
        <pc:sldMkLst>
          <pc:docMk/>
          <pc:sldMk cId="2767591758" sldId="2008"/>
        </pc:sldMkLst>
      </pc:sldChg>
      <pc:sldChg chg="del">
        <pc:chgData name="Judit Farkas" userId="dd522edc19d949b6" providerId="LiveId" clId="{0D512DAD-E231-46EC-9CEC-856A34AD19DB}" dt="2019-12-11T21:49:38.791" v="128" actId="47"/>
        <pc:sldMkLst>
          <pc:docMk/>
          <pc:sldMk cId="3252783656" sldId="2009"/>
        </pc:sldMkLst>
      </pc:sldChg>
      <pc:sldChg chg="del">
        <pc:chgData name="Judit Farkas" userId="dd522edc19d949b6" providerId="LiveId" clId="{0D512DAD-E231-46EC-9CEC-856A34AD19DB}" dt="2019-12-11T21:49:39.826" v="134" actId="47"/>
        <pc:sldMkLst>
          <pc:docMk/>
          <pc:sldMk cId="31449474" sldId="2010"/>
        </pc:sldMkLst>
      </pc:sldChg>
      <pc:sldChg chg="del">
        <pc:chgData name="Judit Farkas" userId="dd522edc19d949b6" providerId="LiveId" clId="{0D512DAD-E231-46EC-9CEC-856A34AD19DB}" dt="2019-12-11T21:49:39.654" v="133" actId="47"/>
        <pc:sldMkLst>
          <pc:docMk/>
          <pc:sldMk cId="3730280540" sldId="2015"/>
        </pc:sldMkLst>
      </pc:sldChg>
      <pc:sldChg chg="del">
        <pc:chgData name="Judit Farkas" userId="dd522edc19d949b6" providerId="LiveId" clId="{0D512DAD-E231-46EC-9CEC-856A34AD19DB}" dt="2019-12-11T21:49:44.772" v="161" actId="47"/>
        <pc:sldMkLst>
          <pc:docMk/>
          <pc:sldMk cId="996340143" sldId="2022"/>
        </pc:sldMkLst>
      </pc:sldChg>
      <pc:sldChg chg="del">
        <pc:chgData name="Judit Farkas" userId="dd522edc19d949b6" providerId="LiveId" clId="{0D512DAD-E231-46EC-9CEC-856A34AD19DB}" dt="2019-12-11T21:46:43.304" v="57" actId="47"/>
        <pc:sldMkLst>
          <pc:docMk/>
          <pc:sldMk cId="2956587118" sldId="2023"/>
        </pc:sldMkLst>
      </pc:sldChg>
      <pc:sldChg chg="del">
        <pc:chgData name="Judit Farkas" userId="dd522edc19d949b6" providerId="LiveId" clId="{0D512DAD-E231-46EC-9CEC-856A34AD19DB}" dt="2019-12-11T21:46:43.746" v="59" actId="47"/>
        <pc:sldMkLst>
          <pc:docMk/>
          <pc:sldMk cId="3835787342" sldId="2024"/>
        </pc:sldMkLst>
      </pc:sldChg>
      <pc:sldChg chg="del">
        <pc:chgData name="Judit Farkas" userId="dd522edc19d949b6" providerId="LiveId" clId="{0D512DAD-E231-46EC-9CEC-856A34AD19DB}" dt="2019-12-11T21:46:25.932" v="51" actId="47"/>
        <pc:sldMkLst>
          <pc:docMk/>
          <pc:sldMk cId="1365563291" sldId="2030"/>
        </pc:sldMkLst>
      </pc:sldChg>
      <pc:sldChg chg="del">
        <pc:chgData name="Judit Farkas" userId="dd522edc19d949b6" providerId="LiveId" clId="{0D512DAD-E231-46EC-9CEC-856A34AD19DB}" dt="2019-12-11T21:46:34.342" v="52" actId="47"/>
        <pc:sldMkLst>
          <pc:docMk/>
          <pc:sldMk cId="3312294880" sldId="2031"/>
        </pc:sldMkLst>
      </pc:sldChg>
      <pc:sldChg chg="del">
        <pc:chgData name="Judit Farkas" userId="dd522edc19d949b6" providerId="LiveId" clId="{0D512DAD-E231-46EC-9CEC-856A34AD19DB}" dt="2019-12-11T21:46:44.077" v="61" actId="47"/>
        <pc:sldMkLst>
          <pc:docMk/>
          <pc:sldMk cId="89748918" sldId="2032"/>
        </pc:sldMkLst>
      </pc:sldChg>
      <pc:sldChg chg="del">
        <pc:chgData name="Judit Farkas" userId="dd522edc19d949b6" providerId="LiveId" clId="{0D512DAD-E231-46EC-9CEC-856A34AD19DB}" dt="2019-12-11T21:46:44.278" v="62" actId="47"/>
        <pc:sldMkLst>
          <pc:docMk/>
          <pc:sldMk cId="3198864021" sldId="2033"/>
        </pc:sldMkLst>
      </pc:sldChg>
      <pc:sldChg chg="del">
        <pc:chgData name="Judit Farkas" userId="dd522edc19d949b6" providerId="LiveId" clId="{0D512DAD-E231-46EC-9CEC-856A34AD19DB}" dt="2019-12-11T21:46:44.482" v="63" actId="47"/>
        <pc:sldMkLst>
          <pc:docMk/>
          <pc:sldMk cId="3129540349" sldId="2034"/>
        </pc:sldMkLst>
      </pc:sldChg>
      <pc:sldChg chg="del">
        <pc:chgData name="Judit Farkas" userId="dd522edc19d949b6" providerId="LiveId" clId="{0D512DAD-E231-46EC-9CEC-856A34AD19DB}" dt="2019-12-11T21:46:44.633" v="64" actId="47"/>
        <pc:sldMkLst>
          <pc:docMk/>
          <pc:sldMk cId="703846887" sldId="2035"/>
        </pc:sldMkLst>
      </pc:sldChg>
      <pc:sldChg chg="del">
        <pc:chgData name="Judit Farkas" userId="dd522edc19d949b6" providerId="LiveId" clId="{0D512DAD-E231-46EC-9CEC-856A34AD19DB}" dt="2019-12-11T21:46:46.594" v="74" actId="47"/>
        <pc:sldMkLst>
          <pc:docMk/>
          <pc:sldMk cId="3783891447" sldId="2038"/>
        </pc:sldMkLst>
      </pc:sldChg>
      <pc:sldChg chg="del">
        <pc:chgData name="Judit Farkas" userId="dd522edc19d949b6" providerId="LiveId" clId="{0D512DAD-E231-46EC-9CEC-856A34AD19DB}" dt="2019-12-11T21:49:40.009" v="135" actId="47"/>
        <pc:sldMkLst>
          <pc:docMk/>
          <pc:sldMk cId="1005067465" sldId="2039"/>
        </pc:sldMkLst>
      </pc:sldChg>
      <pc:sldChg chg="del">
        <pc:chgData name="Judit Farkas" userId="dd522edc19d949b6" providerId="LiveId" clId="{0D512DAD-E231-46EC-9CEC-856A34AD19DB}" dt="2019-12-11T21:49:39.135" v="130" actId="47"/>
        <pc:sldMkLst>
          <pc:docMk/>
          <pc:sldMk cId="1040829124" sldId="2040"/>
        </pc:sldMkLst>
      </pc:sldChg>
      <pc:sldChg chg="del">
        <pc:chgData name="Judit Farkas" userId="dd522edc19d949b6" providerId="LiveId" clId="{0D512DAD-E231-46EC-9CEC-856A34AD19DB}" dt="2019-12-11T21:49:40.166" v="136" actId="47"/>
        <pc:sldMkLst>
          <pc:docMk/>
          <pc:sldMk cId="563604943" sldId="2041"/>
        </pc:sldMkLst>
      </pc:sldChg>
      <pc:sldChg chg="del">
        <pc:chgData name="Judit Farkas" userId="dd522edc19d949b6" providerId="LiveId" clId="{0D512DAD-E231-46EC-9CEC-856A34AD19DB}" dt="2019-12-11T21:46:39.317" v="53" actId="47"/>
        <pc:sldMkLst>
          <pc:docMk/>
          <pc:sldMk cId="2441521788" sldId="2042"/>
        </pc:sldMkLst>
      </pc:sldChg>
      <pc:sldChg chg="del">
        <pc:chgData name="Judit Farkas" userId="dd522edc19d949b6" providerId="LiveId" clId="{0D512DAD-E231-46EC-9CEC-856A34AD19DB}" dt="2019-12-11T21:46:04.639" v="42" actId="47"/>
        <pc:sldMkLst>
          <pc:docMk/>
          <pc:sldMk cId="4200755081" sldId="2045"/>
        </pc:sldMkLst>
      </pc:sldChg>
      <pc:sldChg chg="del">
        <pc:chgData name="Judit Farkas" userId="dd522edc19d949b6" providerId="LiveId" clId="{0D512DAD-E231-46EC-9CEC-856A34AD19DB}" dt="2019-12-11T21:45:54.938" v="4" actId="47"/>
        <pc:sldMkLst>
          <pc:docMk/>
          <pc:sldMk cId="454700641" sldId="2046"/>
        </pc:sldMkLst>
      </pc:sldChg>
      <pc:sldChg chg="del">
        <pc:chgData name="Judit Farkas" userId="dd522edc19d949b6" providerId="LiveId" clId="{0D512DAD-E231-46EC-9CEC-856A34AD19DB}" dt="2019-12-11T21:45:55.602" v="7" actId="47"/>
        <pc:sldMkLst>
          <pc:docMk/>
          <pc:sldMk cId="921506988" sldId="2048"/>
        </pc:sldMkLst>
      </pc:sldChg>
      <pc:sldChg chg="del">
        <pc:chgData name="Judit Farkas" userId="dd522edc19d949b6" providerId="LiveId" clId="{0D512DAD-E231-46EC-9CEC-856A34AD19DB}" dt="2019-12-11T21:45:56.569" v="12" actId="47"/>
        <pc:sldMkLst>
          <pc:docMk/>
          <pc:sldMk cId="3214364722" sldId="2049"/>
        </pc:sldMkLst>
      </pc:sldChg>
      <pc:sldChg chg="del">
        <pc:chgData name="Judit Farkas" userId="dd522edc19d949b6" providerId="LiveId" clId="{0D512DAD-E231-46EC-9CEC-856A34AD19DB}" dt="2019-12-11T21:45:57.568" v="17" actId="47"/>
        <pc:sldMkLst>
          <pc:docMk/>
          <pc:sldMk cId="3671300834" sldId="2050"/>
        </pc:sldMkLst>
      </pc:sldChg>
      <pc:sldChg chg="del">
        <pc:chgData name="Judit Farkas" userId="dd522edc19d949b6" providerId="LiveId" clId="{0D512DAD-E231-46EC-9CEC-856A34AD19DB}" dt="2019-12-11T21:45:58.370" v="21" actId="47"/>
        <pc:sldMkLst>
          <pc:docMk/>
          <pc:sldMk cId="2491440314" sldId="2051"/>
        </pc:sldMkLst>
      </pc:sldChg>
      <pc:sldChg chg="del">
        <pc:chgData name="Judit Farkas" userId="dd522edc19d949b6" providerId="LiveId" clId="{0D512DAD-E231-46EC-9CEC-856A34AD19DB}" dt="2019-12-11T21:45:58.897" v="24" actId="47"/>
        <pc:sldMkLst>
          <pc:docMk/>
          <pc:sldMk cId="3203547034" sldId="2052"/>
        </pc:sldMkLst>
      </pc:sldChg>
      <pc:sldChg chg="del">
        <pc:chgData name="Judit Farkas" userId="dd522edc19d949b6" providerId="LiveId" clId="{0D512DAD-E231-46EC-9CEC-856A34AD19DB}" dt="2019-12-11T21:45:59.724" v="28" actId="47"/>
        <pc:sldMkLst>
          <pc:docMk/>
          <pc:sldMk cId="1765264102" sldId="2053"/>
        </pc:sldMkLst>
      </pc:sldChg>
      <pc:sldChg chg="del">
        <pc:chgData name="Judit Farkas" userId="dd522edc19d949b6" providerId="LiveId" clId="{0D512DAD-E231-46EC-9CEC-856A34AD19DB}" dt="2019-12-11T21:46:00.010" v="29" actId="47"/>
        <pc:sldMkLst>
          <pc:docMk/>
          <pc:sldMk cId="604280942" sldId="2054"/>
        </pc:sldMkLst>
      </pc:sldChg>
      <pc:sldMasterChg chg="addSldLayout delSldLayout">
        <pc:chgData name="Judit Farkas" userId="dd522edc19d949b6" providerId="LiveId" clId="{0D512DAD-E231-46EC-9CEC-856A34AD19DB}" dt="2019-12-11T21:49:44.591" v="160" actId="47"/>
        <pc:sldMasterMkLst>
          <pc:docMk/>
          <pc:sldMasterMk cId="3653315499" sldId="2147483648"/>
        </pc:sldMasterMkLst>
        <pc:sldLayoutChg chg="del">
          <pc:chgData name="Judit Farkas" userId="dd522edc19d949b6" providerId="LiveId" clId="{0D512DAD-E231-46EC-9CEC-856A34AD19DB}" dt="2019-12-11T21:46:04.193" v="41" actId="47"/>
          <pc:sldLayoutMkLst>
            <pc:docMk/>
            <pc:sldMasterMk cId="3653315499" sldId="2147483648"/>
            <pc:sldLayoutMk cId="789114169" sldId="2147483755"/>
          </pc:sldLayoutMkLst>
        </pc:sldLayoutChg>
        <pc:sldLayoutChg chg="del">
          <pc:chgData name="Judit Farkas" userId="dd522edc19d949b6" providerId="LiveId" clId="{0D512DAD-E231-46EC-9CEC-856A34AD19DB}" dt="2019-12-11T21:46:09.065" v="50" actId="47"/>
          <pc:sldLayoutMkLst>
            <pc:docMk/>
            <pc:sldMasterMk cId="3653315499" sldId="2147483648"/>
            <pc:sldLayoutMk cId="1975011950" sldId="2147483816"/>
          </pc:sldLayoutMkLst>
        </pc:sldLayoutChg>
        <pc:sldLayoutChg chg="del">
          <pc:chgData name="Judit Farkas" userId="dd522edc19d949b6" providerId="LiveId" clId="{0D512DAD-E231-46EC-9CEC-856A34AD19DB}" dt="2019-12-11T21:46:42.784" v="55" actId="47"/>
          <pc:sldLayoutMkLst>
            <pc:docMk/>
            <pc:sldMasterMk cId="3653315499" sldId="2147483648"/>
            <pc:sldLayoutMk cId="2695633316" sldId="2147483870"/>
          </pc:sldLayoutMkLst>
        </pc:sldLayoutChg>
        <pc:sldLayoutChg chg="del">
          <pc:chgData name="Judit Farkas" userId="dd522edc19d949b6" providerId="LiveId" clId="{0D512DAD-E231-46EC-9CEC-856A34AD19DB}" dt="2019-12-11T21:49:36.983" v="119" actId="47"/>
          <pc:sldLayoutMkLst>
            <pc:docMk/>
            <pc:sldMasterMk cId="3653315499" sldId="2147483648"/>
            <pc:sldLayoutMk cId="3165285159" sldId="2147483871"/>
          </pc:sldLayoutMkLst>
        </pc:sldLayoutChg>
        <pc:sldLayoutChg chg="add del">
          <pc:chgData name="Judit Farkas" userId="dd522edc19d949b6" providerId="LiveId" clId="{0D512DAD-E231-46EC-9CEC-856A34AD19DB}" dt="2019-12-11T21:47:34.517" v="101" actId="47"/>
          <pc:sldLayoutMkLst>
            <pc:docMk/>
            <pc:sldMasterMk cId="3653315499" sldId="2147483648"/>
            <pc:sldLayoutMk cId="3137243203" sldId="2147483872"/>
          </pc:sldLayoutMkLst>
        </pc:sldLayoutChg>
        <pc:sldLayoutChg chg="del">
          <pc:chgData name="Judit Farkas" userId="dd522edc19d949b6" providerId="LiveId" clId="{0D512DAD-E231-46EC-9CEC-856A34AD19DB}" dt="2019-12-11T21:49:39.135" v="130" actId="47"/>
          <pc:sldLayoutMkLst>
            <pc:docMk/>
            <pc:sldMasterMk cId="3653315499" sldId="2147483648"/>
            <pc:sldLayoutMk cId="3161941161" sldId="2147483873"/>
          </pc:sldLayoutMkLst>
        </pc:sldLayoutChg>
        <pc:sldLayoutChg chg="del">
          <pc:chgData name="Judit Farkas" userId="dd522edc19d949b6" providerId="LiveId" clId="{0D512DAD-E231-46EC-9CEC-856A34AD19DB}" dt="2019-12-11T21:49:38.955" v="129" actId="47"/>
          <pc:sldLayoutMkLst>
            <pc:docMk/>
            <pc:sldMasterMk cId="3653315499" sldId="2147483648"/>
            <pc:sldLayoutMk cId="207584851" sldId="2147483874"/>
          </pc:sldLayoutMkLst>
        </pc:sldLayoutChg>
        <pc:sldLayoutChg chg="del">
          <pc:chgData name="Judit Farkas" userId="dd522edc19d949b6" providerId="LiveId" clId="{0D512DAD-E231-46EC-9CEC-856A34AD19DB}" dt="2019-12-11T21:49:40.166" v="136" actId="47"/>
          <pc:sldLayoutMkLst>
            <pc:docMk/>
            <pc:sldMasterMk cId="3653315499" sldId="2147483648"/>
            <pc:sldLayoutMk cId="3752602461" sldId="2147483875"/>
          </pc:sldLayoutMkLst>
        </pc:sldLayoutChg>
        <pc:sldLayoutChg chg="del">
          <pc:chgData name="Judit Farkas" userId="dd522edc19d949b6" providerId="LiveId" clId="{0D512DAD-E231-46EC-9CEC-856A34AD19DB}" dt="2019-12-11T21:49:44.591" v="160" actId="47"/>
          <pc:sldLayoutMkLst>
            <pc:docMk/>
            <pc:sldMasterMk cId="3653315499" sldId="2147483648"/>
            <pc:sldLayoutMk cId="3263179180" sldId="2147484092"/>
          </pc:sldLayoutMkLst>
        </pc:sldLayoutChg>
        <pc:sldLayoutChg chg="del">
          <pc:chgData name="Judit Farkas" userId="dd522edc19d949b6" providerId="LiveId" clId="{0D512DAD-E231-46EC-9CEC-856A34AD19DB}" dt="2019-12-11T21:49:40.329" v="137" actId="47"/>
          <pc:sldLayoutMkLst>
            <pc:docMk/>
            <pc:sldMasterMk cId="3653315499" sldId="2147483648"/>
            <pc:sldLayoutMk cId="1391129594" sldId="2147484093"/>
          </pc:sldLayoutMkLst>
        </pc:sldLayoutChg>
      </pc:sldMasterChg>
      <pc:sldMasterChg chg="delSldLayout">
        <pc:chgData name="Judit Farkas" userId="dd522edc19d949b6" providerId="LiveId" clId="{0D512DAD-E231-46EC-9CEC-856A34AD19DB}" dt="2019-12-11T21:46:03.624" v="40" actId="47"/>
        <pc:sldMasterMkLst>
          <pc:docMk/>
          <pc:sldMasterMk cId="315397029" sldId="2147483833"/>
        </pc:sldMasterMkLst>
        <pc:sldLayoutChg chg="del">
          <pc:chgData name="Judit Farkas" userId="dd522edc19d949b6" providerId="LiveId" clId="{0D512DAD-E231-46EC-9CEC-856A34AD19DB}" dt="2019-12-11T21:46:03.624" v="40" actId="47"/>
          <pc:sldLayoutMkLst>
            <pc:docMk/>
            <pc:sldMasterMk cId="315397029" sldId="2147483833"/>
            <pc:sldLayoutMk cId="2999642713" sldId="2147483866"/>
          </pc:sldLayoutMkLst>
        </pc:sldLayoutChg>
      </pc:sldMasterChg>
      <pc:sldMasterChg chg="delSldLayout">
        <pc:chgData name="Judit Farkas" userId="dd522edc19d949b6" providerId="LiveId" clId="{0D512DAD-E231-46EC-9CEC-856A34AD19DB}" dt="2019-12-11T21:49:45.222" v="163" actId="47"/>
        <pc:sldMasterMkLst>
          <pc:docMk/>
          <pc:sldMasterMk cId="985900489" sldId="2147483917"/>
        </pc:sldMasterMkLst>
        <pc:sldLayoutChg chg="del">
          <pc:chgData name="Judit Farkas" userId="dd522edc19d949b6" providerId="LiveId" clId="{0D512DAD-E231-46EC-9CEC-856A34AD19DB}" dt="2019-12-11T21:48:00.281" v="114" actId="47"/>
          <pc:sldLayoutMkLst>
            <pc:docMk/>
            <pc:sldMasterMk cId="985900489" sldId="2147483917"/>
            <pc:sldLayoutMk cId="2234068416" sldId="2147483936"/>
          </pc:sldLayoutMkLst>
        </pc:sldLayoutChg>
        <pc:sldLayoutChg chg="del">
          <pc:chgData name="Judit Farkas" userId="dd522edc19d949b6" providerId="LiveId" clId="{0D512DAD-E231-46EC-9CEC-856A34AD19DB}" dt="2019-12-11T21:49:45.222" v="163" actId="47"/>
          <pc:sldLayoutMkLst>
            <pc:docMk/>
            <pc:sldMasterMk cId="985900489" sldId="2147483917"/>
            <pc:sldLayoutMk cId="2627353119" sldId="2147484091"/>
          </pc:sldLayoutMkLst>
        </pc:sldLayoutChg>
      </pc:sldMasterChg>
      <pc:sldMasterChg chg="delSldLayout">
        <pc:chgData name="Judit Farkas" userId="dd522edc19d949b6" providerId="LiveId" clId="{0D512DAD-E231-46EC-9CEC-856A34AD19DB}" dt="2019-12-11T21:46:02.768" v="37" actId="47"/>
        <pc:sldMasterMkLst>
          <pc:docMk/>
          <pc:sldMasterMk cId="1549439596" sldId="2147483956"/>
        </pc:sldMasterMkLst>
        <pc:sldLayoutChg chg="del">
          <pc:chgData name="Judit Farkas" userId="dd522edc19d949b6" providerId="LiveId" clId="{0D512DAD-E231-46EC-9CEC-856A34AD19DB}" dt="2019-12-11T21:46:02.018" v="36" actId="47"/>
          <pc:sldLayoutMkLst>
            <pc:docMk/>
            <pc:sldMasterMk cId="1549439596" sldId="2147483956"/>
            <pc:sldLayoutMk cId="2462679659" sldId="2147483974"/>
          </pc:sldLayoutMkLst>
        </pc:sldLayoutChg>
        <pc:sldLayoutChg chg="del">
          <pc:chgData name="Judit Farkas" userId="dd522edc19d949b6" providerId="LiveId" clId="{0D512DAD-E231-46EC-9CEC-856A34AD19DB}" dt="2019-12-11T21:46:02.768" v="37" actId="47"/>
          <pc:sldLayoutMkLst>
            <pc:docMk/>
            <pc:sldMasterMk cId="1549439596" sldId="2147483956"/>
            <pc:sldLayoutMk cId="1824137187" sldId="2147484090"/>
          </pc:sldLayoutMkLst>
        </pc:sldLayoutChg>
      </pc:sldMasterChg>
      <pc:sldMasterChg chg="delSldLayout">
        <pc:chgData name="Judit Farkas" userId="dd522edc19d949b6" providerId="LiveId" clId="{0D512DAD-E231-46EC-9CEC-856A34AD19DB}" dt="2019-12-11T21:45:54.938" v="4" actId="47"/>
        <pc:sldMasterMkLst>
          <pc:docMk/>
          <pc:sldMasterMk cId="2882882472" sldId="2147483978"/>
        </pc:sldMasterMkLst>
        <pc:sldLayoutChg chg="del">
          <pc:chgData name="Judit Farkas" userId="dd522edc19d949b6" providerId="LiveId" clId="{0D512DAD-E231-46EC-9CEC-856A34AD19DB}" dt="2019-12-11T21:45:54.938" v="4" actId="47"/>
          <pc:sldLayoutMkLst>
            <pc:docMk/>
            <pc:sldMasterMk cId="2882882472" sldId="2147483978"/>
            <pc:sldLayoutMk cId="3879087177" sldId="2147483996"/>
          </pc:sldLayoutMkLst>
        </pc:sldLayoutChg>
      </pc:sldMasterChg>
      <pc:sldMasterChg chg="delSldLayout">
        <pc:chgData name="Judit Farkas" userId="dd522edc19d949b6" providerId="LiveId" clId="{0D512DAD-E231-46EC-9CEC-856A34AD19DB}" dt="2019-12-11T21:46:00.770" v="32" actId="47"/>
        <pc:sldMasterMkLst>
          <pc:docMk/>
          <pc:sldMasterMk cId="2097943483" sldId="2147484020"/>
        </pc:sldMasterMkLst>
        <pc:sldLayoutChg chg="del">
          <pc:chgData name="Judit Farkas" userId="dd522edc19d949b6" providerId="LiveId" clId="{0D512DAD-E231-46EC-9CEC-856A34AD19DB}" dt="2019-12-11T21:46:00.770" v="32" actId="47"/>
          <pc:sldLayoutMkLst>
            <pc:docMk/>
            <pc:sldMasterMk cId="2097943483" sldId="2147484020"/>
            <pc:sldLayoutMk cId="2579322793" sldId="2147484038"/>
          </pc:sldLayoutMkLst>
        </pc:sldLayoutChg>
        <pc:sldLayoutChg chg="del">
          <pc:chgData name="Judit Farkas" userId="dd522edc19d949b6" providerId="LiveId" clId="{0D512DAD-E231-46EC-9CEC-856A34AD19DB}" dt="2019-12-11T21:45:55.408" v="6" actId="47"/>
          <pc:sldLayoutMkLst>
            <pc:docMk/>
            <pc:sldMasterMk cId="2097943483" sldId="2147484020"/>
            <pc:sldLayoutMk cId="2467615180" sldId="2147484041"/>
          </pc:sldLayoutMkLst>
        </pc:sldLayoutChg>
        <pc:sldLayoutChg chg="del">
          <pc:chgData name="Judit Farkas" userId="dd522edc19d949b6" providerId="LiveId" clId="{0D512DAD-E231-46EC-9CEC-856A34AD19DB}" dt="2019-12-11T21:45:56.957" v="14" actId="47"/>
          <pc:sldLayoutMkLst>
            <pc:docMk/>
            <pc:sldMasterMk cId="2097943483" sldId="2147484020"/>
            <pc:sldLayoutMk cId="3242404550" sldId="2147484043"/>
          </pc:sldLayoutMkLst>
        </pc:sldLayoutChg>
        <pc:sldLayoutChg chg="del">
          <pc:chgData name="Judit Farkas" userId="dd522edc19d949b6" providerId="LiveId" clId="{0D512DAD-E231-46EC-9CEC-856A34AD19DB}" dt="2019-12-11T21:45:58.370" v="21" actId="47"/>
          <pc:sldLayoutMkLst>
            <pc:docMk/>
            <pc:sldMasterMk cId="2097943483" sldId="2147484020"/>
            <pc:sldLayoutMk cId="1544361982" sldId="2147484044"/>
          </pc:sldLayoutMkLst>
        </pc:sldLayoutChg>
        <pc:sldLayoutChg chg="del">
          <pc:chgData name="Judit Farkas" userId="dd522edc19d949b6" providerId="LiveId" clId="{0D512DAD-E231-46EC-9CEC-856A34AD19DB}" dt="2019-12-11T21:45:59.724" v="28" actId="47"/>
          <pc:sldLayoutMkLst>
            <pc:docMk/>
            <pc:sldMasterMk cId="2097943483" sldId="2147484020"/>
            <pc:sldLayoutMk cId="198288232" sldId="2147484089"/>
          </pc:sldLayoutMkLst>
        </pc:sldLayoutChg>
      </pc:sldMasterChg>
      <pc:sldMasterChg chg="delSldLayout">
        <pc:chgData name="Judit Farkas" userId="dd522edc19d949b6" providerId="LiveId" clId="{0D512DAD-E231-46EC-9CEC-856A34AD19DB}" dt="2019-12-11T21:45:56.045" v="8" actId="47"/>
        <pc:sldMasterMkLst>
          <pc:docMk/>
          <pc:sldMasterMk cId="1407660754" sldId="2147484045"/>
        </pc:sldMasterMkLst>
        <pc:sldLayoutChg chg="del">
          <pc:chgData name="Judit Farkas" userId="dd522edc19d949b6" providerId="LiveId" clId="{0D512DAD-E231-46EC-9CEC-856A34AD19DB}" dt="2019-12-11T21:45:56.045" v="8" actId="47"/>
          <pc:sldLayoutMkLst>
            <pc:docMk/>
            <pc:sldMasterMk cId="1407660754" sldId="2147484045"/>
            <pc:sldLayoutMk cId="281784169" sldId="2147484063"/>
          </pc:sldLayoutMkLst>
        </pc:sldLayoutChg>
      </pc:sldMasterChg>
      <pc:sldMasterChg chg="delSldLayout">
        <pc:chgData name="Judit Farkas" userId="dd522edc19d949b6" providerId="LiveId" clId="{0D512DAD-E231-46EC-9CEC-856A34AD19DB}" dt="2019-12-11T21:46:01.029" v="33" actId="47"/>
        <pc:sldMasterMkLst>
          <pc:docMk/>
          <pc:sldMasterMk cId="3518587380" sldId="2147484069"/>
        </pc:sldMasterMkLst>
        <pc:sldLayoutChg chg="del">
          <pc:chgData name="Judit Farkas" userId="dd522edc19d949b6" providerId="LiveId" clId="{0D512DAD-E231-46EC-9CEC-856A34AD19DB}" dt="2019-12-11T21:46:01.029" v="33" actId="47"/>
          <pc:sldLayoutMkLst>
            <pc:docMk/>
            <pc:sldMasterMk cId="3518587380" sldId="2147484069"/>
            <pc:sldLayoutMk cId="200410083" sldId="2147484088"/>
          </pc:sldLayoutMkLst>
        </pc:sldLayoutChg>
      </pc:sldMasterChg>
    </pc:docChg>
  </pc:docChgLst>
  <pc:docChgLst>
    <pc:chgData name="Judit Farkas" userId="dd522edc19d949b6" providerId="LiveId" clId="{7506B072-F0E6-418A-8234-D446D6A12044}"/>
    <pc:docChg chg="modSld">
      <pc:chgData name="Judit Farkas" userId="dd522edc19d949b6" providerId="LiveId" clId="{7506B072-F0E6-418A-8234-D446D6A12044}" dt="2020-01-07T12:10:11.374" v="21" actId="20577"/>
      <pc:docMkLst>
        <pc:docMk/>
      </pc:docMkLst>
      <pc:sldChg chg="modSp">
        <pc:chgData name="Judit Farkas" userId="dd522edc19d949b6" providerId="LiveId" clId="{7506B072-F0E6-418A-8234-D446D6A12044}" dt="2020-01-07T12:10:05.352" v="10" actId="20577"/>
        <pc:sldMkLst>
          <pc:docMk/>
          <pc:sldMk cId="207606836" sldId="2026"/>
        </pc:sldMkLst>
        <pc:spChg chg="mod">
          <ac:chgData name="Judit Farkas" userId="dd522edc19d949b6" providerId="LiveId" clId="{7506B072-F0E6-418A-8234-D446D6A12044}" dt="2020-01-07T12:10:05.352" v="10" actId="20577"/>
          <ac:spMkLst>
            <pc:docMk/>
            <pc:sldMk cId="207606836" sldId="2026"/>
            <ac:spMk id="9" creationId="{F5C02408-FCA9-47A0-A822-CAE6D97029F6}"/>
          </ac:spMkLst>
        </pc:spChg>
      </pc:sldChg>
      <pc:sldChg chg="modSp">
        <pc:chgData name="Judit Farkas" userId="dd522edc19d949b6" providerId="LiveId" clId="{7506B072-F0E6-418A-8234-D446D6A12044}" dt="2020-01-07T12:10:11.374" v="21" actId="20577"/>
        <pc:sldMkLst>
          <pc:docMk/>
          <pc:sldMk cId="2435109595" sldId="2027"/>
        </pc:sldMkLst>
        <pc:spChg chg="mod">
          <ac:chgData name="Judit Farkas" userId="dd522edc19d949b6" providerId="LiveId" clId="{7506B072-F0E6-418A-8234-D446D6A12044}" dt="2020-01-07T12:10:11.374" v="21" actId="20577"/>
          <ac:spMkLst>
            <pc:docMk/>
            <pc:sldMk cId="2435109595" sldId="2027"/>
            <ac:spMk id="9" creationId="{F5C02408-FCA9-47A0-A822-CAE6D97029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031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Arial" charset="0"/>
                <a:cs typeface="Arial" charset="0"/>
              </a:rPr>
              <a:t>1/7/2020</a:t>
            </a:fld>
            <a:endParaRPr lang="en-US" sz="1000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086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031" y="9443086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Arial" charset="0"/>
                <a:cs typeface="Arial" charset="0"/>
              </a:rPr>
              <a:t>‹#›</a:t>
            </a:fld>
            <a:endParaRPr lang="en-US" sz="1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0" i="0">
                <a:latin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031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 b="0" i="0">
                <a:latin typeface="Arial" charset="0"/>
                <a:cs typeface="Arial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305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086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0" i="0">
                <a:latin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031" y="9443086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 i="0">
                <a:latin typeface="Arial" charset="0"/>
                <a:cs typeface="Arial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1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1" algn="l" defTabSz="457181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1" algn="l" defTabSz="457181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3" algn="l" defTabSz="457181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4" algn="l" defTabSz="457181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file://localhost/Users/ldorion/Desktop/PPT/Assets/metlife_eng_tagline_cmyk.jpg" TargetMode="Externa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357338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4" y="5345291"/>
            <a:ext cx="5193792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357338" y="0"/>
            <a:ext cx="455612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15764" y="0"/>
            <a:ext cx="1373061" cy="621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90EA2B-7FD5-2347-BBDF-C0FF05C88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4615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-page Statement or Pull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5613"/>
            <a:ext cx="11274552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F56BF-AB90-894B-8B07-8245C63FD6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66" y="6237460"/>
            <a:ext cx="1676755" cy="6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, header, Subheader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72CB4-BC72-5843-B18C-A6DA70EBB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F2A-2A98-C741-B6CE-2AE83C9DEB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199" y="1371601"/>
            <a:ext cx="9442450" cy="4838700"/>
          </a:xfrm>
        </p:spPr>
        <p:txBody>
          <a:bodyPr/>
          <a:lstStyle>
            <a:lvl1pPr>
              <a:spcBef>
                <a:spcPts val="1800"/>
              </a:spcBef>
              <a:buFontTx/>
              <a:buNone/>
              <a:defRPr sz="2000" b="1" i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1200"/>
              </a:spcBef>
              <a:buFontTx/>
              <a:buNone/>
              <a:defRPr sz="2000"/>
            </a:lvl3pPr>
            <a:lvl4pPr marL="201159" indent="-200017">
              <a:spcBef>
                <a:spcPts val="600"/>
              </a:spcBef>
              <a:buFont typeface="Arial" panose="020B0604020202020204" pitchFamily="34" charset="0"/>
              <a:buChar char="•"/>
              <a:defRPr sz="1900"/>
            </a:lvl4pPr>
            <a:lvl5pPr marL="402319" indent="-201159">
              <a:defRPr sz="16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SUBHEADER</a:t>
            </a:r>
          </a:p>
          <a:p>
            <a:pPr lvl="2"/>
            <a:r>
              <a:rPr lang="en-US" dirty="0"/>
              <a:t>First Level 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DC2CE65-1FD0-BA43-A7EB-393335A15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EB393E3-9446-D449-9B0B-979D8F7A0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34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Image Layout -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75981" y="1"/>
            <a:ext cx="6112842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394960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5394960" cy="4838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B7189FC-4DF1-9D43-AA9F-1EA46A9FA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4D80BF-5282-7B4E-9AEE-2E1181EDA1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62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image, Title, Header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394960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5394960" cy="4838700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>
                <a:latin typeface="+mn-lt"/>
              </a:defRPr>
            </a:lvl3pPr>
            <a:lvl4pPr marL="398446" indent="-200017">
              <a:buFont typeface="Lucida Grande"/>
              <a:buChar char="-"/>
              <a:defRPr sz="1600">
                <a:latin typeface="+mn-lt"/>
              </a:defRPr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75981" y="1"/>
            <a:ext cx="6112842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6132B56-6ADC-AE42-9722-86E36E3EB2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FB1594-DBA0-A342-871D-4BC60EFD9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318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943D5-ACF5-524F-A947-026C2A03CB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965" y="6407356"/>
            <a:ext cx="1634349" cy="450645"/>
          </a:xfrm>
        </p:spPr>
        <p:txBody>
          <a:bodyPr/>
          <a:lstStyle>
            <a:lvl1pPr marL="342885" indent="-342885">
              <a:buSzPct val="200000"/>
              <a:buFontTx/>
              <a:buBlip>
                <a:blip r:embed="rId2"/>
              </a:buBlip>
              <a:defRPr sz="3700"/>
            </a:lvl1pPr>
            <a:lvl2pPr marL="200017" indent="-200017">
              <a:buFontTx/>
              <a:buBlip>
                <a:blip r:embed="rId3"/>
              </a:buBlip>
              <a:defRPr sz="5100"/>
            </a:lvl2pPr>
            <a:lvl3pPr marL="398446" indent="-200017">
              <a:buFontTx/>
              <a:buBlip>
                <a:blip r:embed="rId3"/>
              </a:buBlip>
              <a:defRPr sz="5100"/>
            </a:lvl3pPr>
            <a:lvl4pPr marL="622274" indent="-200017">
              <a:buFontTx/>
              <a:buBlip>
                <a:blip r:embed="rId3"/>
              </a:buBlip>
              <a:defRPr sz="5100"/>
            </a:lvl4pPr>
            <a:lvl5pPr marL="806416" indent="-182556">
              <a:buFontTx/>
              <a:buBlip>
                <a:blip r:embed="rId3"/>
              </a:buBlip>
              <a:defRPr sz="5100"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131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posing ideas, with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BDFCA7F-4CD9-714D-B4D7-E854E65D8D8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53" y="1"/>
            <a:ext cx="6091100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A0AB7ECF-AF35-0B4F-985B-CE95969571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7726" y="1"/>
            <a:ext cx="6091100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B1E5BF-5D5C-434B-94A2-654E744B8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88944" y="1504121"/>
            <a:ext cx="2910509" cy="3657600"/>
          </a:xfrm>
          <a:solidFill>
            <a:schemeClr val="tx2"/>
          </a:solidFill>
        </p:spPr>
        <p:txBody>
          <a:bodyPr lIns="182872" rIns="182872" anchor="ctr"/>
          <a:lstStyle>
            <a:lvl1pPr algn="r">
              <a:lnSpc>
                <a:spcPct val="90000"/>
              </a:lnSpc>
              <a:defRPr sz="20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Opposing ideas </a:t>
            </a:r>
            <a:br>
              <a:rPr lang="en-US" dirty="0"/>
            </a:br>
            <a:r>
              <a:rPr lang="en-US" dirty="0"/>
              <a:t>with statements supported by graphics/images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38E9121-D362-254E-BBF5-2F509A16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7725" y="1504121"/>
            <a:ext cx="2907792" cy="3657600"/>
          </a:xfrm>
          <a:solidFill>
            <a:schemeClr val="accent4"/>
          </a:solidFill>
        </p:spPr>
        <p:txBody>
          <a:bodyPr lIns="182872" rIns="182872" anchor="ctr"/>
          <a:lstStyle>
            <a:lvl1pPr algn="l">
              <a:lnSpc>
                <a:spcPct val="90000"/>
              </a:lnSpc>
              <a:defRPr sz="2000" b="1" i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2pPr>
            <a:lvl3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3pPr>
            <a:lvl4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4pPr>
            <a:lvl5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5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Opposing ideas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statements supported by graphics/images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604EF4-F41E-B445-A17E-62FBD29DE0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B1A7E92-0B4E-C145-A23A-1272DFEBA7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873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layout w/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2" y="1371601"/>
            <a:ext cx="3884917" cy="4838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EE6CB-CDB5-2D48-8610-759DE5A98C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477AD0-9793-774E-8C1E-58F75D412B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054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layout w/ Title, header, 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3886200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>
                <a:latin typeface="+mn-lt"/>
              </a:defRPr>
            </a:lvl3pPr>
            <a:lvl4pPr marL="398446" indent="-200017">
              <a:buFont typeface="Lucida Grande"/>
              <a:buChar char="-"/>
              <a:defRPr sz="1600">
                <a:latin typeface="+mn-lt"/>
              </a:defRPr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E73ADC8-3144-814C-B020-130A976119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53885FD-54F1-1740-99A2-BF4D035D0F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141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0D4BBCD-C94D-D142-B586-78DE00C580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F83008-2E35-8243-8E81-AEC51BC5EE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1192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Image layout w/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D4699-D2FE-B745-9E79-959D810C1D11}"/>
              </a:ext>
            </a:extLst>
          </p:cNvPr>
          <p:cNvSpPr/>
          <p:nvPr userDrawn="1"/>
        </p:nvSpPr>
        <p:spPr>
          <a:xfrm>
            <a:off x="0" y="0"/>
            <a:ext cx="6092757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C1DF0D-FF9A-7B4F-8D13-A4E9D520B3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455613"/>
            <a:ext cx="5373758" cy="5428352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 with Image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8A375DD5-750A-5848-BA73-53FB6274D8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85489" y="0"/>
            <a:ext cx="6103336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4EAF3A-1C47-2549-8829-7421B4DAD1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4C2EC0-9229-404B-A5C8-2C5B7EDA4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14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ayout with 1/4 column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0" y="0"/>
            <a:ext cx="30629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8407291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8" y="1371601"/>
            <a:ext cx="8409340" cy="4838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3ECFA4-BF7A-F940-99FB-09DBCE8506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6B653D-6566-2148-BB67-F9F6AFF76F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259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/>
          <a:lstStyle>
            <a:lvl1pPr marL="201159" indent="-201159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1pPr>
            <a:lvl2pPr marL="402319" indent="-200017">
              <a:buClr>
                <a:schemeClr val="bg2"/>
              </a:buClr>
              <a:buFont typeface="System Font Regular"/>
              <a:buChar char="–"/>
              <a:defRPr sz="1900">
                <a:solidFill>
                  <a:schemeClr val="bg2"/>
                </a:solidFill>
              </a:defRPr>
            </a:lvl2pPr>
            <a:lvl3pPr marL="603478" indent="-200017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r>
              <a:rPr lang="en-US" dirty="0"/>
              <a:t>Second item</a:t>
            </a:r>
          </a:p>
          <a:p>
            <a:pPr lvl="0"/>
            <a:r>
              <a:rPr lang="en-US" dirty="0"/>
              <a:t>Third item</a:t>
            </a:r>
          </a:p>
          <a:p>
            <a:pPr lvl="0"/>
            <a:r>
              <a:rPr lang="en-US" dirty="0"/>
              <a:t>Fourth item</a:t>
            </a:r>
          </a:p>
          <a:p>
            <a:pPr lvl="0"/>
            <a:r>
              <a:rPr lang="en-US" dirty="0"/>
              <a:t>Fifth Item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D24C745-186F-104A-B6ED-04E32A388D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A1096B2-335B-1D41-BC75-5FBAD9330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972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header/text layout with 1/4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0" y="0"/>
            <a:ext cx="30629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90D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8407291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2" y="1371601"/>
            <a:ext cx="8412479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>
                <a:latin typeface="+mn-lt"/>
              </a:defRPr>
            </a:lvl3pPr>
            <a:lvl4pPr marL="398446" indent="-200017">
              <a:buFont typeface="Lucida Grande"/>
              <a:buChar char="-"/>
              <a:defRPr sz="1600">
                <a:latin typeface="+mn-lt"/>
              </a:defRPr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B5AF605-BA41-0C40-B302-1C5A18F230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93E8A58-3B46-8C44-B1DB-F0A1F88D53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9064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/Solutions/Resul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8407291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48605227-1789-764B-9FEE-2A07FD105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614" y="1376466"/>
            <a:ext cx="11277598" cy="1820549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1420" tIns="45711" rIns="91420" bIns="45711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28FCFDC2-2E45-BD42-9683-E4A2B0EBF286}"/>
              </a:ext>
            </a:extLst>
          </p:cNvPr>
          <p:cNvSpPr/>
          <p:nvPr userDrawn="1"/>
        </p:nvSpPr>
        <p:spPr>
          <a:xfrm rot="5400000">
            <a:off x="4752110" y="1568459"/>
            <a:ext cx="313604" cy="270348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Open Sans Bold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013A9B8-83EF-B141-B588-B5A2EE87771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57201" y="3500491"/>
            <a:ext cx="11277598" cy="2643327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1420" tIns="45711" rIns="91420" bIns="45711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FF210F3A-A481-3E43-BA64-7BCD81E406A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74614" y="3940839"/>
            <a:ext cx="11043341" cy="2117928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lIns="91420" tIns="91420" rIns="91420" bIns="91420"/>
          <a:lstStyle/>
          <a:p>
            <a:endParaRPr lang="en-US" dirty="0">
              <a:solidFill>
                <a:srgbClr val="75787B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77A048-0CA7-DD46-972A-A690AB880EEF}"/>
              </a:ext>
            </a:extLst>
          </p:cNvPr>
          <p:cNvCxnSpPr>
            <a:cxnSpLocks/>
          </p:cNvCxnSpPr>
          <p:nvPr userDrawn="1"/>
        </p:nvCxnSpPr>
        <p:spPr>
          <a:xfrm>
            <a:off x="9595310" y="3700845"/>
            <a:ext cx="2327" cy="2357923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9CE326-EB9A-9D47-9472-EB555349AABE}"/>
              </a:ext>
            </a:extLst>
          </p:cNvPr>
          <p:cNvCxnSpPr>
            <a:cxnSpLocks/>
          </p:cNvCxnSpPr>
          <p:nvPr userDrawn="1"/>
        </p:nvCxnSpPr>
        <p:spPr>
          <a:xfrm>
            <a:off x="3367536" y="3962653"/>
            <a:ext cx="0" cy="2096115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67FEFB-5A20-F243-B732-342FD5EBAFA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3" y="5101119"/>
            <a:ext cx="9139697" cy="0"/>
          </a:xfrm>
          <a:prstGeom prst="line">
            <a:avLst/>
          </a:prstGeom>
          <a:ln w="26987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C7E39F-3FCF-6344-AEC6-307261FBCF54}"/>
              </a:ext>
            </a:extLst>
          </p:cNvPr>
          <p:cNvCxnSpPr>
            <a:cxnSpLocks/>
          </p:cNvCxnSpPr>
          <p:nvPr userDrawn="1"/>
        </p:nvCxnSpPr>
        <p:spPr>
          <a:xfrm>
            <a:off x="5441909" y="3700845"/>
            <a:ext cx="2327" cy="2357923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985912-C1FC-6849-A24F-ABF95C9F66DA}"/>
              </a:ext>
            </a:extLst>
          </p:cNvPr>
          <p:cNvCxnSpPr>
            <a:cxnSpLocks/>
          </p:cNvCxnSpPr>
          <p:nvPr userDrawn="1"/>
        </p:nvCxnSpPr>
        <p:spPr>
          <a:xfrm>
            <a:off x="7518610" y="3700845"/>
            <a:ext cx="2327" cy="2357923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1BEA5713-1BC9-AD4B-BC36-B768EAB4A8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375" y="1480927"/>
            <a:ext cx="4021137" cy="561264"/>
          </a:xfrm>
          <a:solidFill>
            <a:schemeClr val="accent2"/>
          </a:solidFill>
        </p:spPr>
        <p:txBody>
          <a:bodyPr anchor="ctr"/>
          <a:lstStyle>
            <a:lvl1pPr marL="91436">
              <a:defRPr sz="19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Objectives</a:t>
            </a:r>
          </a:p>
        </p:txBody>
      </p:sp>
      <p:sp>
        <p:nvSpPr>
          <p:cNvPr id="76" name="Text Placeholder 73">
            <a:extLst>
              <a:ext uri="{FF2B5EF4-FFF2-40B4-BE49-F238E27FC236}">
                <a16:creationId xmlns:a16="http://schemas.microsoft.com/office/drawing/2014/main" id="{3C076965-C2B3-344C-92D0-8E2542826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373" y="2040149"/>
            <a:ext cx="4021137" cy="997259"/>
          </a:xfrm>
          <a:solidFill>
            <a:schemeClr val="bg1"/>
          </a:solidFill>
        </p:spPr>
        <p:txBody>
          <a:bodyPr lIns="91436" tIns="91436" rIns="91436" anchor="t"/>
          <a:lstStyle>
            <a:lvl1pPr marL="0">
              <a:defRPr sz="1700" b="0">
                <a:solidFill>
                  <a:srgbClr val="75787B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Objectives text</a:t>
            </a:r>
          </a:p>
        </p:txBody>
      </p:sp>
      <p:sp>
        <p:nvSpPr>
          <p:cNvPr id="78" name="Text Placeholder 73">
            <a:extLst>
              <a:ext uri="{FF2B5EF4-FFF2-40B4-BE49-F238E27FC236}">
                <a16:creationId xmlns:a16="http://schemas.microsoft.com/office/drawing/2014/main" id="{BAE53185-A1F7-654B-8E7C-390C3D3E8B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4312" y="1480927"/>
            <a:ext cx="6393643" cy="561264"/>
          </a:xfrm>
          <a:solidFill>
            <a:srgbClr val="A4CE4E"/>
          </a:solidFill>
        </p:spPr>
        <p:txBody>
          <a:bodyPr anchor="ctr"/>
          <a:lstStyle>
            <a:lvl1pPr marL="91436">
              <a:defRPr sz="19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Solutions</a:t>
            </a:r>
          </a:p>
        </p:txBody>
      </p:sp>
      <p:sp>
        <p:nvSpPr>
          <p:cNvPr id="79" name="Text Placeholder 73">
            <a:extLst>
              <a:ext uri="{FF2B5EF4-FFF2-40B4-BE49-F238E27FC236}">
                <a16:creationId xmlns:a16="http://schemas.microsoft.com/office/drawing/2014/main" id="{388B4F71-CFA2-4B4C-AD69-E5B8E0E0F6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4312" y="2040149"/>
            <a:ext cx="6393643" cy="997259"/>
          </a:xfrm>
          <a:solidFill>
            <a:schemeClr val="bg1"/>
          </a:solidFill>
        </p:spPr>
        <p:txBody>
          <a:bodyPr lIns="91436" tIns="91436" rIns="91436" anchor="t"/>
          <a:lstStyle>
            <a:lvl1pPr marL="0">
              <a:defRPr sz="1700" b="0">
                <a:solidFill>
                  <a:srgbClr val="75787B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Solutions text</a:t>
            </a:r>
          </a:p>
        </p:txBody>
      </p:sp>
      <p:sp>
        <p:nvSpPr>
          <p:cNvPr id="80" name="Text Placeholder 73">
            <a:extLst>
              <a:ext uri="{FF2B5EF4-FFF2-40B4-BE49-F238E27FC236}">
                <a16:creationId xmlns:a16="http://schemas.microsoft.com/office/drawing/2014/main" id="{FD81D20F-3202-5544-B44E-A2C42A6C68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2375" y="3626029"/>
            <a:ext cx="11045579" cy="527388"/>
          </a:xfrm>
          <a:solidFill>
            <a:srgbClr val="0162A2"/>
          </a:solidFill>
          <a:ln>
            <a:noFill/>
          </a:ln>
        </p:spPr>
        <p:txBody>
          <a:bodyPr anchor="ctr"/>
          <a:lstStyle>
            <a:lvl1pPr marL="91436">
              <a:defRPr sz="19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56AB-36C6-2048-A5AE-BB81E6317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6455" y="4152901"/>
            <a:ext cx="770765" cy="808039"/>
          </a:xfrm>
          <a:solidFill>
            <a:srgbClr val="75787B"/>
          </a:solidFill>
        </p:spPr>
        <p:txBody>
          <a:bodyPr anchor="ctr"/>
          <a:lstStyle>
            <a:lvl1pPr algn="ctr"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D99D73E-D45E-C24E-AC63-AF93E185D1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6455" y="5230650"/>
            <a:ext cx="770765" cy="828119"/>
          </a:xfrm>
          <a:solidFill>
            <a:srgbClr val="75787B"/>
          </a:solidFill>
        </p:spPr>
        <p:txBody>
          <a:bodyPr anchor="ctr"/>
          <a:lstStyle>
            <a:lvl1pPr algn="ctr"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2EA12B-6376-5B4B-861C-4F6242ADBB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47789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89327E59-EDFF-3F48-84BC-D5386AA123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98114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B9D75D96-8DC6-2D40-93AF-023146B2BA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8171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68E7A3D7-3D55-E14D-9973-52ADD55922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567341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6CA57B38-0623-1844-BFF2-661FEA97AE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35626" y="5454365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83472E-2D0A-5943-8F5E-8D63009A895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47789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6AB1F932-AC71-5146-A865-7A92B37FB6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26959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955271D8-88D8-7F4A-93C3-BD36878DD8B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06131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2" name="Text Placeholder 9">
            <a:extLst>
              <a:ext uri="{FF2B5EF4-FFF2-40B4-BE49-F238E27FC236}">
                <a16:creationId xmlns:a16="http://schemas.microsoft.com/office/drawing/2014/main" id="{D422FDCB-0BC0-B942-A0BD-D7E7B3ED9B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85303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4" name="Text Placeholder 9">
            <a:extLst>
              <a:ext uri="{FF2B5EF4-FFF2-40B4-BE49-F238E27FC236}">
                <a16:creationId xmlns:a16="http://schemas.microsoft.com/office/drawing/2014/main" id="{A6748294-6B48-6442-8C59-407A33F9EFD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47789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5" name="Text Placeholder 9">
            <a:extLst>
              <a:ext uri="{FF2B5EF4-FFF2-40B4-BE49-F238E27FC236}">
                <a16:creationId xmlns:a16="http://schemas.microsoft.com/office/drawing/2014/main" id="{2E51A067-94DC-2B45-884B-5AC72383477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26961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6" name="Text Placeholder 9">
            <a:extLst>
              <a:ext uri="{FF2B5EF4-FFF2-40B4-BE49-F238E27FC236}">
                <a16:creationId xmlns:a16="http://schemas.microsoft.com/office/drawing/2014/main" id="{199C57B7-9B89-514C-93C4-1670C2CB2B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95246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7" name="Text Placeholder 9">
            <a:extLst>
              <a:ext uri="{FF2B5EF4-FFF2-40B4-BE49-F238E27FC236}">
                <a16:creationId xmlns:a16="http://schemas.microsoft.com/office/drawing/2014/main" id="{B1898565-A745-5949-A502-6351B353F76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85303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8" name="Text Placeholder 9">
            <a:extLst>
              <a:ext uri="{FF2B5EF4-FFF2-40B4-BE49-F238E27FC236}">
                <a16:creationId xmlns:a16="http://schemas.microsoft.com/office/drawing/2014/main" id="{A5458C13-27F2-624F-A648-92983CA884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10046" y="4501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57AB934-E49B-0A46-A048-4C724F2837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FBBF7E24-D87F-D74E-A8E4-3B69B4E30B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954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34903D-D065-FE4A-B097-7D92BD87FBD9}"/>
              </a:ext>
            </a:extLst>
          </p:cNvPr>
          <p:cNvCxnSpPr>
            <a:cxnSpLocks/>
          </p:cNvCxnSpPr>
          <p:nvPr userDrawn="1"/>
        </p:nvCxnSpPr>
        <p:spPr>
          <a:xfrm>
            <a:off x="2934621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ADF770-44BC-264C-BD15-BCDFC7B5AF62}"/>
              </a:ext>
            </a:extLst>
          </p:cNvPr>
          <p:cNvCxnSpPr>
            <a:cxnSpLocks/>
          </p:cNvCxnSpPr>
          <p:nvPr userDrawn="1"/>
        </p:nvCxnSpPr>
        <p:spPr>
          <a:xfrm>
            <a:off x="4455307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F7EAA5-630B-2D44-AC5A-A64DD8D4516B}"/>
              </a:ext>
            </a:extLst>
          </p:cNvPr>
          <p:cNvCxnSpPr>
            <a:cxnSpLocks/>
          </p:cNvCxnSpPr>
          <p:nvPr userDrawn="1"/>
        </p:nvCxnSpPr>
        <p:spPr>
          <a:xfrm>
            <a:off x="5995873" y="1689652"/>
            <a:ext cx="0" cy="4066976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7DF10C-DCA0-FF42-8E02-942225F75635}"/>
              </a:ext>
            </a:extLst>
          </p:cNvPr>
          <p:cNvCxnSpPr>
            <a:cxnSpLocks/>
          </p:cNvCxnSpPr>
          <p:nvPr userDrawn="1"/>
        </p:nvCxnSpPr>
        <p:spPr>
          <a:xfrm>
            <a:off x="7526499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55C248-AFD5-A341-A592-BA5232F58F24}"/>
              </a:ext>
            </a:extLst>
          </p:cNvPr>
          <p:cNvCxnSpPr>
            <a:cxnSpLocks/>
          </p:cNvCxnSpPr>
          <p:nvPr userDrawn="1"/>
        </p:nvCxnSpPr>
        <p:spPr>
          <a:xfrm>
            <a:off x="9057125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AFD62E-A80B-C64A-8D0D-174D79F21DD3}"/>
              </a:ext>
            </a:extLst>
          </p:cNvPr>
          <p:cNvCxnSpPr>
            <a:cxnSpLocks/>
          </p:cNvCxnSpPr>
          <p:nvPr userDrawn="1"/>
        </p:nvCxnSpPr>
        <p:spPr>
          <a:xfrm>
            <a:off x="10587751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Organizational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B5DC3-9C7D-174D-8B87-A2E4B19D1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2609" y="1108656"/>
            <a:ext cx="2743200" cy="685800"/>
          </a:xfr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>
              <a:defRPr sz="1900" b="1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1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065228-5E63-3044-A69B-825EF52A151C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4056" y="1989304"/>
            <a:ext cx="9200309" cy="0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65853A-D639-FF42-8728-2FA777245600}"/>
              </a:ext>
            </a:extLst>
          </p:cNvPr>
          <p:cNvCxnSpPr>
            <a:cxnSpLocks/>
          </p:cNvCxnSpPr>
          <p:nvPr userDrawn="1"/>
        </p:nvCxnSpPr>
        <p:spPr>
          <a:xfrm>
            <a:off x="1394056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9F956F3-3295-084B-BFE8-3E645237D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41640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1EB2656-5C04-884D-9CD2-F154D15F9A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025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B0A1534-4860-8F4C-BDEA-93C0DD3B45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8411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B26C4A46-9B0E-404B-B1C2-F466FF3BBD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1795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0BF2D4B-8BB7-3145-9963-AA4ED3A8E9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5180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F7D621-06CC-0949-A9E2-46D9B2BDCB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256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84D6538-AF11-ED4D-984F-402D45D9F74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08563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6A0C2CF3-6B45-0041-BBCA-D96B6E82BC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8256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3F5CDDF5-D0C3-7941-91EB-682C2D3057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256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68464115-2200-674B-BF0D-BE88E38664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256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93D6790-07A1-6D41-80E0-F38F2FE4FB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8256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A708032-EF9E-5B46-B39C-7C40A75EC54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8821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889122AD-2BDB-E845-B445-CF11DCF3298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8821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C4495ED-CD28-5849-8E96-27B5F332CC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48821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121D6437-CC3F-BE4D-8359-F21AC166C9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48821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D9D92D25-926E-8A4E-B547-AEA5A7013C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9507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2216BD29-6E2A-0546-B127-70F65DE22B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9507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A9B2A9FE-8C9E-9540-9FE0-86B313A29E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9507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CF3A78C7-6BD2-1B41-9E17-A6D6927465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9507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ADE5C341-5274-DB44-9598-769882787F5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10073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D6C8BE03-E8AF-724B-B648-28E3A5613A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10073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939BE5AB-8DC3-C84A-984A-18C088ABD1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10073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5CCF42FB-6955-2D4D-A45E-1DE2D709A7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10073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1AD1F1EE-C818-334B-941A-651219D768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40699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0AEECC9-ABF2-2141-82BF-899F23C32E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840699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9A4104C9-4196-1442-A703-D4F60890C6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40699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36A29F5D-993F-D645-8478-E53C1F3246A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40699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3CA31C64-6049-3347-B4C7-6C17E3DDF7D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71325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AE8DDAF9-46AB-CB45-8CA7-4BFA5037A9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71325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4A5D6438-D823-6D4B-867A-A0BBD43BC25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71325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4669BD18-0F03-FF45-9AD2-87D7B81CDCB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71325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000CFB51-117D-7548-B369-D81B06EB9FA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901951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A59AEB2E-ACD2-6748-9E27-38BD2F4611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901951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7AFAF50C-E79F-2E47-96A7-3B4B9FD6BC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01951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D12823F2-D657-4844-BFD3-FE2C493D606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901951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59923B5-33F6-4940-BDDC-EA85FB20A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A2BAF3B7-1F75-7E40-A4D3-EF1A440273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388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-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BF4F4-6A5F-5642-97DC-33FF973EC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01DAFF-DDB2-394E-AC32-9778BA0C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167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BEB84-3AB5-4047-8A13-BF997F347DA6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8946-A30A-DD40-BDBA-ACD4B9E80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2" y="2616200"/>
            <a:ext cx="11276013" cy="457200"/>
          </a:xfrm>
        </p:spPr>
        <p:txBody>
          <a:bodyPr/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53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BEB84-3AB5-4047-8A13-BF997F347DA6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D7A6C-DB94-AD44-8881-41F9AFDCE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" t="-15502" r="-13612" b="-18252"/>
          <a:stretch/>
        </p:blipFill>
        <p:spPr>
          <a:xfrm>
            <a:off x="3466087" y="2760449"/>
            <a:ext cx="5256651" cy="13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6260354"/>
            <a:ext cx="12188824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2HR_InsidePg_v2_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6104" y="27060"/>
            <a:ext cx="1978217" cy="226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968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82" y="206477"/>
            <a:ext cx="9256846" cy="1237937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501" y="6415343"/>
            <a:ext cx="904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427480"/>
            <a:ext cx="9262590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148110203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D75C5224-F7BD-45F5-9882-10F0448B1FD7}" type="datetime1">
              <a:rPr lang="en-US"/>
              <a:pPr>
                <a:defRPr/>
              </a:pPr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61094F2-6E66-4730-B724-63B69E55E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4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/>
          <a:lstStyle>
            <a:lvl1pPr marL="347458" indent="-347458">
              <a:buClr>
                <a:schemeClr val="tx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548617" indent="-201159">
              <a:buClr>
                <a:schemeClr val="bg2"/>
              </a:buClr>
              <a:buFont typeface="Arial" panose="020B0604020202020204" pitchFamily="34" charset="0"/>
              <a:buChar char="•"/>
              <a:defRPr sz="1900">
                <a:solidFill>
                  <a:schemeClr val="bg2"/>
                </a:solidFill>
              </a:defRPr>
            </a:lvl2pPr>
            <a:lvl3pPr marL="822925" indent="-201159">
              <a:buClr>
                <a:schemeClr val="bg2"/>
              </a:buClr>
              <a:buFont typeface="System Font Regular"/>
              <a:buChar char="–"/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r>
              <a:rPr lang="en-US" dirty="0"/>
              <a:t>Section Title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r>
              <a:rPr lang="en-US" dirty="0"/>
              <a:t>Section Title Two</a:t>
            </a:r>
          </a:p>
          <a:p>
            <a:r>
              <a:rPr lang="en-US" dirty="0"/>
              <a:t>Section Title Three</a:t>
            </a:r>
          </a:p>
          <a:p>
            <a:r>
              <a:rPr lang="en-US" dirty="0"/>
              <a:t>Section Title Four</a:t>
            </a:r>
          </a:p>
          <a:p>
            <a:r>
              <a:rPr lang="en-US" dirty="0"/>
              <a:t>Section Title Five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6953AED-3DCA-2349-9DB3-C3F1E923BD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257579B-306E-F442-BBBA-CF9F0AEA51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906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488" y="457203"/>
            <a:ext cx="10849323" cy="835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28487" y="1600200"/>
            <a:ext cx="5372816" cy="4876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4452" y="1600200"/>
            <a:ext cx="5374933" cy="4876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9501" y="6415346"/>
            <a:ext cx="904332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C967B80-00AB-4FAA-A8C7-BABB6F163C80}" type="slidenum">
              <a:rPr lang="en-US" altLang="hu-HU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altLang="hu-H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4923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501" y="6415344"/>
            <a:ext cx="904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740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7054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115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501" y="6415344"/>
            <a:ext cx="904332" cy="365125"/>
          </a:xfrm>
          <a:prstGeom prst="rect">
            <a:avLst/>
          </a:prstGeom>
        </p:spPr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8168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139234" y="6415091"/>
            <a:ext cx="903582" cy="365125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FBBDFB11-27A3-4751-B1A1-E72EAC28399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fontAlgn="auto">
              <a:spcBef>
                <a:spcPts val="0"/>
              </a:spcBef>
              <a:spcAft>
                <a:spcPts val="0"/>
              </a:spcAft>
              <a:defRPr sz="600">
                <a:solidFill>
                  <a:srgbClr val="0061A0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2492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35" y="947484"/>
            <a:ext cx="2313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720026" y="674176"/>
            <a:ext cx="2933353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4022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925193" y="6444022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148990" y="6444022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1618888" y="6444022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43850" y="3704884"/>
            <a:ext cx="10858693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3850" y="4577048"/>
            <a:ext cx="6313939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643850" y="4953001"/>
            <a:ext cx="6313939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43848" y="5314944"/>
            <a:ext cx="6313939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42198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14" y="2761638"/>
            <a:ext cx="11244978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9970" y="3385482"/>
            <a:ext cx="11248922" cy="373719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925193" y="1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8990" y="1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618888" y="1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999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740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0276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091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7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9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07D7FB-EACF-674A-9B8F-AC3AFA372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2E2AC8-1423-6D47-BA55-E53A67175C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762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2473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7784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4390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977231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08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3898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3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71027" y="1032009"/>
            <a:ext cx="1825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578250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7022183" y="1032009"/>
            <a:ext cx="180876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9212743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6675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78250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789748" y="1433852"/>
            <a:ext cx="1829701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0124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921274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789748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8460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290938" y="1020719"/>
            <a:ext cx="1858977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3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59740" y="1032009"/>
            <a:ext cx="1855562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3631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35" y="1032009"/>
            <a:ext cx="1858977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258246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8225552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2153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81" y="1452246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392" y="1452246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7877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5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92405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8005554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62584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193219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04799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9027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56325" y="19205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56325" y="31814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356325" y="4466711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089070" y="1857046"/>
            <a:ext cx="7253579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4089070" y="3125663"/>
            <a:ext cx="7253579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4089070" y="4403210"/>
            <a:ext cx="7253579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06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 and three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 numCol="3" spcCol="137155"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9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07D7FB-EACF-674A-9B8F-AC3AFA372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2E2AC8-1423-6D47-BA55-E53A67175C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345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80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240277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185173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9130067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639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7442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C0A9D92F-1BAB-4CD1-B086-332634FC8A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3560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36" y="947484"/>
            <a:ext cx="2313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720027" y="674177"/>
            <a:ext cx="2933353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" y="6444024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925194" y="6444024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148990" y="6444024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1618889" y="6444024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43852" y="3704884"/>
            <a:ext cx="10858693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3850" y="4577048"/>
            <a:ext cx="6313939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643850" y="4953001"/>
            <a:ext cx="6313939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43848" y="5314944"/>
            <a:ext cx="6313939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4868776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16" y="2761640"/>
            <a:ext cx="11244978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9971" y="3385484"/>
            <a:ext cx="11248922" cy="373719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3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925194" y="3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8990" y="3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618889" y="3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732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742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6702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9"/>
            <a:ext cx="7860277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4933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9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0636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9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7794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,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371601"/>
            <a:ext cx="9442450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/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/>
            </a:lvl3pPr>
            <a:lvl4pPr marL="398446" indent="-200017">
              <a:buFont typeface="Lucida Grande"/>
              <a:buChar char="-"/>
              <a:defRPr sz="1600"/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5B4020-BA1B-424F-8B93-3B8A415B57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2594215-73D0-6E42-BBFD-7FE2B8C87F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886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032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6480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6" y="1977233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7828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6480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711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71028" y="1032011"/>
            <a:ext cx="1825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578252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7022183" y="1032011"/>
            <a:ext cx="180876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9212745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66754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78252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789749" y="1433854"/>
            <a:ext cx="1829701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01243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9212745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789749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8645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290938" y="1020719"/>
            <a:ext cx="1858977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59741" y="1032011"/>
            <a:ext cx="1855562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3631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36" y="1032011"/>
            <a:ext cx="1858977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258246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8225553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5199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81" y="1452247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392" y="1452247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2383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6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92406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8005554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62586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193220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04799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5103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56327" y="19205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56327" y="31814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356327" y="4466711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089070" y="1857048"/>
            <a:ext cx="7253579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4089070" y="3125663"/>
            <a:ext cx="7253579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4089070" y="4403212"/>
            <a:ext cx="7253579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2986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80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240277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185174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9130067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6480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3075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8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, header, Subheader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72CB4-BC72-5843-B18C-A6DA70EBB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F2A-2A98-C741-B6CE-2AE83C9DEB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199" y="1371601"/>
            <a:ext cx="9442450" cy="4838700"/>
          </a:xfrm>
        </p:spPr>
        <p:txBody>
          <a:bodyPr/>
          <a:lstStyle>
            <a:lvl1pPr>
              <a:spcBef>
                <a:spcPts val="1800"/>
              </a:spcBef>
              <a:buFontTx/>
              <a:buNone/>
              <a:defRPr sz="2000" b="1" i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1200"/>
              </a:spcBef>
              <a:buFontTx/>
              <a:buNone/>
              <a:defRPr sz="2000"/>
            </a:lvl3pPr>
            <a:lvl4pPr marL="201159" indent="-200017">
              <a:spcBef>
                <a:spcPts val="600"/>
              </a:spcBef>
              <a:buFont typeface="Arial" panose="020B0604020202020204" pitchFamily="34" charset="0"/>
              <a:buChar char="•"/>
              <a:defRPr sz="1900"/>
            </a:lvl4pPr>
            <a:lvl5pPr marL="402319" indent="-201159">
              <a:defRPr sz="16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SUBHEADER</a:t>
            </a:r>
          </a:p>
          <a:p>
            <a:pPr lvl="2"/>
            <a:r>
              <a:rPr lang="en-US" dirty="0"/>
              <a:t>First Level 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DC2CE65-1FD0-BA43-A7EB-393335A15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EB393E3-9446-D449-9B0B-979D8F7A0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420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36" y="947484"/>
            <a:ext cx="2313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720027" y="674177"/>
            <a:ext cx="2933353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" y="6444024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925194" y="6444024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148990" y="6444024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1618889" y="6444024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43852" y="3704884"/>
            <a:ext cx="10858693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3850" y="4577048"/>
            <a:ext cx="6313939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643850" y="4953001"/>
            <a:ext cx="6313939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43848" y="5314944"/>
            <a:ext cx="6313939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2873790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16" y="2761640"/>
            <a:ext cx="11244978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9971" y="3385484"/>
            <a:ext cx="11248922" cy="373719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3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925194" y="3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8990" y="3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618889" y="3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2662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742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8806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9"/>
            <a:ext cx="7860277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540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9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853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9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2443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832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2462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6480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6" y="1977233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8783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6480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14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Image Layout -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75981" y="1"/>
            <a:ext cx="6112842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394960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5394960" cy="4838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B7189FC-4DF1-9D43-AA9F-1EA46A9FA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4D80BF-5282-7B4E-9AEE-2E1181EDA1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670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71028" y="1032011"/>
            <a:ext cx="1825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578252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7022183" y="1032011"/>
            <a:ext cx="180876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9212745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66754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78252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789749" y="1433854"/>
            <a:ext cx="1829701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01243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9212745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789749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4038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290938" y="1020719"/>
            <a:ext cx="1858977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59741" y="1032011"/>
            <a:ext cx="1855562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3631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36" y="1032011"/>
            <a:ext cx="1858977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258246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8225553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4007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81" y="1452247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392" y="1452247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4534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6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92406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8005554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62586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193220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04799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1301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56327" y="19205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56327" y="31814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356327" y="4466711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089070" y="1857048"/>
            <a:ext cx="7253579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4089070" y="3125663"/>
            <a:ext cx="7253579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4089070" y="4403212"/>
            <a:ext cx="7253579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42884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80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240277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185174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9130067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6480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2047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78974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2939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5956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01" y="476250"/>
            <a:ext cx="9167012" cy="1117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58601" y="1989138"/>
            <a:ext cx="9167012" cy="4248150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58603" y="6477003"/>
            <a:ext cx="10269508" cy="2524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9285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image, Title, Header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394960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5394960" cy="4838700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>
                <a:latin typeface="+mn-lt"/>
              </a:defRPr>
            </a:lvl3pPr>
            <a:lvl4pPr marL="398446" indent="-200017">
              <a:buFont typeface="Lucida Grande"/>
              <a:buChar char="-"/>
              <a:defRPr sz="1600">
                <a:latin typeface="+mn-lt"/>
              </a:defRPr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75981" y="1"/>
            <a:ext cx="6112842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6132B56-6ADC-AE42-9722-86E36E3EB2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FB1594-DBA0-A342-871D-4BC60EFD9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50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35" y="947484"/>
            <a:ext cx="2313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720026" y="674176"/>
            <a:ext cx="2933353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4022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925193" y="6444022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148990" y="6444022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1618888" y="6444022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43850" y="3704884"/>
            <a:ext cx="10858693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3850" y="4577048"/>
            <a:ext cx="6313939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643850" y="4953001"/>
            <a:ext cx="6313939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43848" y="5314944"/>
            <a:ext cx="6313939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2829771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14" y="2761638"/>
            <a:ext cx="11244978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9970" y="3385482"/>
            <a:ext cx="11248922" cy="373719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925193" y="1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8990" y="1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618888" y="1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7917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740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4744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299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6132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64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0096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843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977231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2266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0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943D5-ACF5-524F-A947-026C2A03CB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965" y="6407356"/>
            <a:ext cx="1634349" cy="450645"/>
          </a:xfrm>
        </p:spPr>
        <p:txBody>
          <a:bodyPr/>
          <a:lstStyle>
            <a:lvl1pPr marL="342885" indent="-342885">
              <a:buSzPct val="200000"/>
              <a:buFontTx/>
              <a:buBlip>
                <a:blip r:embed="rId2"/>
              </a:buBlip>
              <a:defRPr sz="3700"/>
            </a:lvl1pPr>
            <a:lvl2pPr marL="200017" indent="-200017">
              <a:buFontTx/>
              <a:buBlip>
                <a:blip r:embed="rId3"/>
              </a:buBlip>
              <a:defRPr sz="5100"/>
            </a:lvl2pPr>
            <a:lvl3pPr marL="398446" indent="-200017">
              <a:buFontTx/>
              <a:buBlip>
                <a:blip r:embed="rId3"/>
              </a:buBlip>
              <a:defRPr sz="5100"/>
            </a:lvl3pPr>
            <a:lvl4pPr marL="622274" indent="-200017">
              <a:buFontTx/>
              <a:buBlip>
                <a:blip r:embed="rId3"/>
              </a:buBlip>
              <a:defRPr sz="5100"/>
            </a:lvl4pPr>
            <a:lvl5pPr marL="806416" indent="-182556">
              <a:buFontTx/>
              <a:buBlip>
                <a:blip r:embed="rId3"/>
              </a:buBlip>
              <a:defRPr sz="5100"/>
            </a:lvl5pPr>
          </a:lstStyle>
          <a:p>
            <a:pPr lvl="0"/>
            <a:r>
              <a:rPr lang="en-US" dirty="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3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71027" y="1032009"/>
            <a:ext cx="1825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578250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7022183" y="1032009"/>
            <a:ext cx="180876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9212743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6675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78250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789748" y="1433852"/>
            <a:ext cx="1829701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0124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921274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789748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9006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290938" y="1020719"/>
            <a:ext cx="1858977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3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59740" y="1032009"/>
            <a:ext cx="1855562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3631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35" y="1032009"/>
            <a:ext cx="1858977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258246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8225552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8969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81" y="1452246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392" y="1452246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4149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5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92405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8005554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62584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193219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04799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2997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56325" y="19205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56325" y="31814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356325" y="4466711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089070" y="1857046"/>
            <a:ext cx="7253579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4089070" y="3125663"/>
            <a:ext cx="7253579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4089070" y="4403210"/>
            <a:ext cx="7253579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5192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80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240277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185173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9130067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6361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4105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5C1BA-525D-4B86-80AF-93E69C2E6AC3}" type="slidenum">
              <a:rPr lang="en-US" altLang="hu-HU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altLang="hu-H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4658"/>
      </p:ext>
    </p:extLst>
  </p:cSld>
  <p:clrMapOvr>
    <a:masterClrMapping/>
  </p:clrMapOvr>
  <p:transition>
    <p:blinds dir="vert"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Color Bar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5" rIns="68570" bIns="34285" anchor="ctr"/>
          <a:lstStyle/>
          <a:p>
            <a:pPr algn="ctr" defTabSz="685695">
              <a:defRPr/>
            </a:pPr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4" y="1696289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8794" y="204833"/>
            <a:ext cx="9256846" cy="57632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7397" y="781162"/>
            <a:ext cx="9262590" cy="311037"/>
          </a:xfrm>
        </p:spPr>
        <p:txBody>
          <a:bodyPr lIns="91425" tIns="0" rIns="91425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fld id="{3B7238B4-7B4F-4323-B797-26E373C5FAA3}" type="slidenum">
              <a:rPr lang="en-US">
                <a:solidFill>
                  <a:srgbClr val="75787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1760608" y="6527801"/>
            <a:ext cx="4113728" cy="144463"/>
          </a:xfrm>
          <a:prstGeom prst="rect">
            <a:avLst/>
          </a:prstGeom>
        </p:spPr>
        <p:txBody>
          <a:bodyPr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61A0"/>
                </a:solidFill>
              </a:rPr>
              <a:t>To edit go to: Insert &gt; Header and Footer  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3597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919C5-58BC-4DD8-BF97-CF8C3921C670}" type="slidenum">
              <a:rPr lang="en-US" altLang="hu-HU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hu-H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6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357338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4" y="5345291"/>
            <a:ext cx="5193792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357338" y="0"/>
            <a:ext cx="455612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15764" y="0"/>
            <a:ext cx="1373061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90EA2B-7FD5-2347-BBDF-C0FF05C88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39055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posing ideas, with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BDFCA7F-4CD9-714D-B4D7-E854E65D8D8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53" y="1"/>
            <a:ext cx="6091100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A0AB7ECF-AF35-0B4F-985B-CE95969571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7726" y="1"/>
            <a:ext cx="6091100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B1E5BF-5D5C-434B-94A2-654E744B8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88944" y="1504121"/>
            <a:ext cx="2910509" cy="3657600"/>
          </a:xfrm>
          <a:solidFill>
            <a:schemeClr val="tx2"/>
          </a:solidFill>
        </p:spPr>
        <p:txBody>
          <a:bodyPr lIns="182872" rIns="182872" anchor="ctr"/>
          <a:lstStyle>
            <a:lvl1pPr algn="r">
              <a:lnSpc>
                <a:spcPct val="90000"/>
              </a:lnSpc>
              <a:defRPr sz="20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Opposing ideas </a:t>
            </a:r>
            <a:br>
              <a:rPr lang="en-US" dirty="0"/>
            </a:br>
            <a:r>
              <a:rPr lang="en-US" dirty="0"/>
              <a:t>with statements supported by graphics/images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38E9121-D362-254E-BBF5-2F509A16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7725" y="1504121"/>
            <a:ext cx="2907792" cy="3657600"/>
          </a:xfrm>
          <a:solidFill>
            <a:schemeClr val="accent4"/>
          </a:solidFill>
        </p:spPr>
        <p:txBody>
          <a:bodyPr lIns="182872" rIns="182872" anchor="ctr"/>
          <a:lstStyle>
            <a:lvl1pPr algn="l">
              <a:lnSpc>
                <a:spcPct val="90000"/>
              </a:lnSpc>
              <a:defRPr sz="2000" b="1" i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2pPr>
            <a:lvl3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3pPr>
            <a:lvl4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4pPr>
            <a:lvl5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5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Opposing ideas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statements supported by graphics/images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604EF4-F41E-B445-A17E-62FBD29DE0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B1A7E92-0B4E-C145-A23A-1272DFEBA7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695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488" y="457203"/>
            <a:ext cx="10849323" cy="835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28487" y="1600200"/>
            <a:ext cx="5372816" cy="4876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4452" y="1600200"/>
            <a:ext cx="5374933" cy="4876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67B80-00AB-4FAA-A8C7-BABB6F163C80}" type="slidenum">
              <a:rPr lang="en-US" altLang="hu-HU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altLang="hu-H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9800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35" y="947484"/>
            <a:ext cx="2313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720026" y="674176"/>
            <a:ext cx="2933353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4022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925193" y="6444022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148990" y="6444022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1618888" y="6444022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43850" y="3704884"/>
            <a:ext cx="10858693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3850" y="4577048"/>
            <a:ext cx="6313939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643850" y="4953001"/>
            <a:ext cx="6313939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43848" y="5314944"/>
            <a:ext cx="6313939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224546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14" y="2761638"/>
            <a:ext cx="11244978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9970" y="3385482"/>
            <a:ext cx="11248922" cy="373719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925193" y="1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8990" y="1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618888" y="1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69222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740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2564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795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2819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704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2665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078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977231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8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layout w/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2" y="1371601"/>
            <a:ext cx="3884917" cy="4838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EE6CB-CDB5-2D48-8610-759DE5A98C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477AD0-9793-774E-8C1E-58F75D412B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203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2976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3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71027" y="1032009"/>
            <a:ext cx="1825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578250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7022183" y="1032009"/>
            <a:ext cx="180876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9212743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6675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78250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789748" y="1433852"/>
            <a:ext cx="1829701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0124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921274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789748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5993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290938" y="1020719"/>
            <a:ext cx="1858977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3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59740" y="1032009"/>
            <a:ext cx="1855562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3631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35" y="1032009"/>
            <a:ext cx="1858977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258246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8225552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0374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81" y="1452246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392" y="1452246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9150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5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92405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8005554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62584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193219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04799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9680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56325" y="19205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56325" y="31814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356325" y="4466711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089070" y="1857046"/>
            <a:ext cx="7253579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4089070" y="3125663"/>
            <a:ext cx="7253579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4089070" y="4403210"/>
            <a:ext cx="7253579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19700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80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240277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185173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9130067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8463782" y="100695"/>
            <a:ext cx="3725043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9634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0231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0"/>
            <a:ext cx="9450388" cy="4838700"/>
          </a:xfrm>
        </p:spPr>
        <p:txBody>
          <a:bodyPr/>
          <a:lstStyle>
            <a:lvl1pPr>
              <a:defRPr sz="1500">
                <a:solidFill>
                  <a:schemeClr val="bg2"/>
                </a:solidFill>
              </a:defRPr>
            </a:lvl1pPr>
            <a:lvl2pPr>
              <a:defRPr sz="135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27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35" y="947484"/>
            <a:ext cx="2313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720026" y="674176"/>
            <a:ext cx="2933353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4022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925193" y="6444022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148990" y="6444022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1618888" y="6444022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43850" y="3704884"/>
            <a:ext cx="10858693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3850" y="4577048"/>
            <a:ext cx="6313939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643850" y="4953001"/>
            <a:ext cx="6313939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43848" y="5314944"/>
            <a:ext cx="6313939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9608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layout w/ Title, header, 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3886200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>
                <a:latin typeface="+mn-lt"/>
              </a:defRPr>
            </a:lvl3pPr>
            <a:lvl4pPr marL="398446" indent="-200017">
              <a:buFont typeface="Lucida Grande"/>
              <a:buChar char="-"/>
              <a:defRPr sz="1600">
                <a:latin typeface="+mn-lt"/>
              </a:defRPr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E73ADC8-3144-814C-B020-130A976119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53885FD-54F1-1740-99A2-BF4D035D0F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605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14" y="2761638"/>
            <a:ext cx="11244978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9970" y="3385482"/>
            <a:ext cx="11248922" cy="373719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925193" y="1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8990" y="1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618888" y="1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7968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740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3809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6796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5333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7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973192"/>
            <a:ext cx="850678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9101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9764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334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977231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1788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9420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3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71027" y="1032009"/>
            <a:ext cx="1825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578250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7022183" y="1032009"/>
            <a:ext cx="180876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9212743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6675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78250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789748" y="1433852"/>
            <a:ext cx="1829701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0124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9212743" y="1434900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789748" y="1032009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49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0D4BBCD-C94D-D142-B586-78DE00C580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F83008-2E35-8243-8E81-AEC51BC5EE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899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290938" y="1020719"/>
            <a:ext cx="1858977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3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59740" y="1032009"/>
            <a:ext cx="1855562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3631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35" y="1032009"/>
            <a:ext cx="1858977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258246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8225552" y="1032009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696285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4942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81" y="1452246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392" y="1452246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1074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5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92405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8005554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62584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193219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04799" y="2659248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0434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0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57364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56325" y="19205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56325" y="31814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356325" y="4466711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089070" y="1857046"/>
            <a:ext cx="7253579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4089070" y="3125663"/>
            <a:ext cx="7253579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4089070" y="4403210"/>
            <a:ext cx="7253579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27537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80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240277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185173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9130067" y="4122421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6478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219201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30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6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1344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5C1BA-525D-4B86-80AF-93E69C2E6AC3}" type="slidenum">
              <a:rPr lang="en-US" altLang="hu-HU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altLang="hu-H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17190"/>
      </p:ext>
    </p:extLst>
  </p:cSld>
  <p:clrMapOvr>
    <a:masterClrMapping/>
  </p:clrMapOvr>
  <p:transition>
    <p:blinds dir="vert"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Color Bar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5" rIns="68570" bIns="34285" anchor="ctr"/>
          <a:lstStyle/>
          <a:p>
            <a:pPr algn="ctr" defTabSz="685695">
              <a:defRPr/>
            </a:pPr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4" y="1696289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8794" y="204833"/>
            <a:ext cx="9256846" cy="57632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7397" y="781162"/>
            <a:ext cx="9262590" cy="311037"/>
          </a:xfrm>
        </p:spPr>
        <p:txBody>
          <a:bodyPr lIns="91425" tIns="0" rIns="91425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fld id="{3B7238B4-7B4F-4323-B797-26E373C5FAA3}" type="slidenum">
              <a:rPr lang="en-US">
                <a:solidFill>
                  <a:srgbClr val="75787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1760608" y="6527801"/>
            <a:ext cx="4113728" cy="144463"/>
          </a:xfrm>
          <a:prstGeom prst="rect">
            <a:avLst/>
          </a:prstGeom>
        </p:spPr>
        <p:txBody>
          <a:bodyPr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61A0"/>
                </a:solidFill>
              </a:rPr>
              <a:t>To edit go to: Insert &gt; Header and Footer  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035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488" y="457203"/>
            <a:ext cx="10849323" cy="835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28487" y="1600200"/>
            <a:ext cx="5372816" cy="4876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4452" y="1600200"/>
            <a:ext cx="5374933" cy="4876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67B80-00AB-4FAA-A8C7-BABB6F163C80}" type="slidenum">
              <a:rPr lang="en-US" altLang="hu-HU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altLang="hu-H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81009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36" y="947484"/>
            <a:ext cx="2313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720027" y="674177"/>
            <a:ext cx="2933353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" y="6444024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925194" y="6444024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148990" y="6444024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1618889" y="6444024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43852" y="3704884"/>
            <a:ext cx="10858693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3850" y="4577048"/>
            <a:ext cx="6313939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643850" y="4953001"/>
            <a:ext cx="6313939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43848" y="5314944"/>
            <a:ext cx="6313939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51847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Image layout w/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D4699-D2FE-B745-9E79-959D810C1D11}"/>
              </a:ext>
            </a:extLst>
          </p:cNvPr>
          <p:cNvSpPr/>
          <p:nvPr userDrawn="1"/>
        </p:nvSpPr>
        <p:spPr>
          <a:xfrm>
            <a:off x="0" y="0"/>
            <a:ext cx="6092757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C1DF0D-FF9A-7B4F-8D13-A4E9D520B3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455613"/>
            <a:ext cx="5373758" cy="5428352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 with Image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8A375DD5-750A-5848-BA73-53FB6274D8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85489" y="0"/>
            <a:ext cx="6103336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4EAF3A-1C47-2549-8829-7421B4DAD1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4C2EC0-9229-404B-A5C8-2C5B7EDA4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022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16" y="2761640"/>
            <a:ext cx="11244978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9971" y="3385484"/>
            <a:ext cx="11248922" cy="373719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3"/>
            <a:ext cx="792519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925194" y="3"/>
            <a:ext cx="1223799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8990" y="3"/>
            <a:ext cx="2469901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618889" y="3"/>
            <a:ext cx="569937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0899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742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4005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9"/>
            <a:ext cx="7860277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325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9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3260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679" y="998119"/>
            <a:ext cx="7860277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973194"/>
            <a:ext cx="850678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9196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4569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7496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6480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6" y="1977233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7653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6480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4438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71028" y="1032011"/>
            <a:ext cx="1825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578252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7022183" y="1032011"/>
            <a:ext cx="180876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9212745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66754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78252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789749" y="1433854"/>
            <a:ext cx="1829701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01243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9212745" y="1434902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789749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03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ayout with 1/4 column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0" y="0"/>
            <a:ext cx="30629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8407291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8" y="1371601"/>
            <a:ext cx="8409340" cy="4838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3ECFA4-BF7A-F940-99FB-09DBCE8506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6B653D-6566-2148-BB67-F9F6AFF76F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080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290938" y="1020719"/>
            <a:ext cx="1858977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59741" y="1032011"/>
            <a:ext cx="1855562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3631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36" y="1032011"/>
            <a:ext cx="1858977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258246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8225553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555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81" y="1452247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392" y="1452247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24245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6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92406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8005554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62586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193220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04799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90581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56327" y="19205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56327" y="3181447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356327" y="4466711"/>
            <a:ext cx="3589146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089070" y="1857048"/>
            <a:ext cx="7253579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4089070" y="3125663"/>
            <a:ext cx="7253579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4089070" y="4403212"/>
            <a:ext cx="7253579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653091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80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240277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185174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9130067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8785" y="206480"/>
            <a:ext cx="9256846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44084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759896" y="6527428"/>
            <a:ext cx="4113728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20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6639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0581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488" y="457203"/>
            <a:ext cx="10849323" cy="835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28487" y="1600200"/>
            <a:ext cx="5372816" cy="4876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4452" y="1600200"/>
            <a:ext cx="5374933" cy="4876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67B80-00AB-4FAA-A8C7-BABB6F163C80}" type="slidenum">
              <a:rPr lang="en-US" altLang="hu-HU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altLang="hu-H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38239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01" y="476250"/>
            <a:ext cx="9167012" cy="1117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58601" y="1989138"/>
            <a:ext cx="9167012" cy="4248150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58603" y="6477003"/>
            <a:ext cx="10269508" cy="2524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0369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header/text layout with 1/4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0" y="0"/>
            <a:ext cx="30629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8407291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2" y="1371601"/>
            <a:ext cx="8412479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>
                <a:latin typeface="+mn-lt"/>
              </a:defRPr>
            </a:lvl3pPr>
            <a:lvl4pPr marL="398446" indent="-200017">
              <a:buFont typeface="Lucida Grande"/>
              <a:buChar char="-"/>
              <a:defRPr sz="1600">
                <a:latin typeface="+mn-lt"/>
              </a:defRPr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B5AF605-BA41-0C40-B302-1C5A18F230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93E8A58-3B46-8C44-B1DB-F0A1F88D53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4726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AC1C85E9-238F-4ED7-9E63-724F624322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0409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 preferRelativeResize="0"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175" y="947738"/>
            <a:ext cx="231503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600" r="9369" b="25266"/>
          <a:stretch>
            <a:fillRect/>
          </a:stretch>
        </p:blipFill>
        <p:spPr bwMode="auto">
          <a:xfrm>
            <a:off x="719480" y="674688"/>
            <a:ext cx="293293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/>
          <p:nvPr userDrawn="1"/>
        </p:nvSpPr>
        <p:spPr>
          <a:xfrm>
            <a:off x="0" y="6443666"/>
            <a:ext cx="7924853" cy="42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" name="Rectangle 17"/>
          <p:cNvSpPr/>
          <p:nvPr userDrawn="1"/>
        </p:nvSpPr>
        <p:spPr>
          <a:xfrm>
            <a:off x="7924855" y="6443666"/>
            <a:ext cx="1223115" cy="4206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Rectangle 18"/>
          <p:cNvSpPr/>
          <p:nvPr userDrawn="1"/>
        </p:nvSpPr>
        <p:spPr>
          <a:xfrm>
            <a:off x="9147969" y="6443666"/>
            <a:ext cx="2471623" cy="420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Rectangle 19"/>
          <p:cNvSpPr/>
          <p:nvPr userDrawn="1"/>
        </p:nvSpPr>
        <p:spPr>
          <a:xfrm>
            <a:off x="11619593" y="6443666"/>
            <a:ext cx="569234" cy="4206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43852" y="3704884"/>
            <a:ext cx="10858693" cy="77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43850" y="4577048"/>
            <a:ext cx="6313939" cy="325152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/>
          </p:nvPr>
        </p:nvSpPr>
        <p:spPr>
          <a:xfrm>
            <a:off x="643850" y="4953001"/>
            <a:ext cx="6313939" cy="298450"/>
          </a:xfrm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/>
          </p:nvPr>
        </p:nvSpPr>
        <p:spPr>
          <a:xfrm>
            <a:off x="643848" y="5314944"/>
            <a:ext cx="6313939" cy="292106"/>
          </a:xfrm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021919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7924853" cy="42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 userDrawn="1"/>
        </p:nvSpPr>
        <p:spPr>
          <a:xfrm>
            <a:off x="7924855" y="0"/>
            <a:ext cx="1223115" cy="420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/>
          <p:nvPr userDrawn="1"/>
        </p:nvSpPr>
        <p:spPr>
          <a:xfrm>
            <a:off x="9147969" y="0"/>
            <a:ext cx="2471623" cy="420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/>
          <p:nvPr userDrawn="1"/>
        </p:nvSpPr>
        <p:spPr>
          <a:xfrm>
            <a:off x="11619593" y="0"/>
            <a:ext cx="569234" cy="420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16" y="2761640"/>
            <a:ext cx="11244978" cy="6038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971" y="3385484"/>
            <a:ext cx="11248922" cy="373719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34EB9-1F16-41D6-9953-CB2966DCEE6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872616993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59742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49D85D0F-B12B-47E3-8CD7-7402D2DC25B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94370742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2" y="973141"/>
            <a:ext cx="850678" cy="3425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2" y="973141"/>
            <a:ext cx="850678" cy="3425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43679" y="998119"/>
            <a:ext cx="7860277" cy="3401253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D8B47-E236-49C0-AAA3-61E65A91D91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3156890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2" y="973141"/>
            <a:ext cx="850678" cy="342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2" y="973141"/>
            <a:ext cx="850678" cy="342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43679" y="998119"/>
            <a:ext cx="7860277" cy="3401253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8605A-BCE0-447B-8949-C64332FEADE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05383801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2" y="973141"/>
            <a:ext cx="850678" cy="3425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2" y="973141"/>
            <a:ext cx="850678" cy="3425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79" y="998119"/>
            <a:ext cx="7860277" cy="3401253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A678-2C5C-4C48-94F5-A356124B0D4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8319213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6" name="Rectangle 11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8CFAD789-379B-48CA-AF9B-D807B6C1A83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48741935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CBF2D41D-6E36-4B2E-AAE2-295E8E3CCEE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028270982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8785" y="206480"/>
            <a:ext cx="9256846" cy="1012723"/>
          </a:xfrm>
        </p:spPr>
        <p:txBody>
          <a:bodyPr>
            <a:no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6" y="1977233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B3D2F707-DD93-4158-A607-E05772D8C4F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43194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/Solutions/Resul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8407291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48605227-1789-764B-9FEE-2A07FD105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614" y="1376466"/>
            <a:ext cx="11277598" cy="1820549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1420" tIns="45711" rIns="91420" bIns="45711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28FCFDC2-2E45-BD42-9683-E4A2B0EBF286}"/>
              </a:ext>
            </a:extLst>
          </p:cNvPr>
          <p:cNvSpPr/>
          <p:nvPr userDrawn="1"/>
        </p:nvSpPr>
        <p:spPr>
          <a:xfrm rot="5400000">
            <a:off x="4752110" y="1568459"/>
            <a:ext cx="313604" cy="270348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chemeClr val="bg1"/>
              </a:solidFill>
              <a:cs typeface="Open Sans Bold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013A9B8-83EF-B141-B588-B5A2EE87771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57201" y="3500491"/>
            <a:ext cx="11277598" cy="2643327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1420" tIns="45711" rIns="91420" bIns="45711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FF210F3A-A481-3E43-BA64-7BCD81E406A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74614" y="3940839"/>
            <a:ext cx="11043341" cy="2117928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lIns="91420" tIns="91420" rIns="91420" bIns="91420"/>
          <a:lstStyle/>
          <a:p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77A048-0CA7-DD46-972A-A690AB880EEF}"/>
              </a:ext>
            </a:extLst>
          </p:cNvPr>
          <p:cNvCxnSpPr>
            <a:cxnSpLocks/>
          </p:cNvCxnSpPr>
          <p:nvPr userDrawn="1"/>
        </p:nvCxnSpPr>
        <p:spPr>
          <a:xfrm>
            <a:off x="9595310" y="3700845"/>
            <a:ext cx="2327" cy="2357923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9CE326-EB9A-9D47-9472-EB555349AABE}"/>
              </a:ext>
            </a:extLst>
          </p:cNvPr>
          <p:cNvCxnSpPr>
            <a:cxnSpLocks/>
          </p:cNvCxnSpPr>
          <p:nvPr userDrawn="1"/>
        </p:nvCxnSpPr>
        <p:spPr>
          <a:xfrm>
            <a:off x="3367536" y="3962653"/>
            <a:ext cx="0" cy="2096115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67FEFB-5A20-F243-B732-342FD5EBAFA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3" y="5101119"/>
            <a:ext cx="9139697" cy="0"/>
          </a:xfrm>
          <a:prstGeom prst="line">
            <a:avLst/>
          </a:prstGeom>
          <a:ln w="26987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C7E39F-3FCF-6344-AEC6-307261FBCF54}"/>
              </a:ext>
            </a:extLst>
          </p:cNvPr>
          <p:cNvCxnSpPr>
            <a:cxnSpLocks/>
          </p:cNvCxnSpPr>
          <p:nvPr userDrawn="1"/>
        </p:nvCxnSpPr>
        <p:spPr>
          <a:xfrm>
            <a:off x="5441909" y="3700845"/>
            <a:ext cx="2327" cy="2357923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985912-C1FC-6849-A24F-ABF95C9F66DA}"/>
              </a:ext>
            </a:extLst>
          </p:cNvPr>
          <p:cNvCxnSpPr>
            <a:cxnSpLocks/>
          </p:cNvCxnSpPr>
          <p:nvPr userDrawn="1"/>
        </p:nvCxnSpPr>
        <p:spPr>
          <a:xfrm>
            <a:off x="7518610" y="3700845"/>
            <a:ext cx="2327" cy="2357923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1BEA5713-1BC9-AD4B-BC36-B768EAB4A8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375" y="1480927"/>
            <a:ext cx="4021137" cy="561264"/>
          </a:xfrm>
          <a:solidFill>
            <a:schemeClr val="accent2"/>
          </a:solidFill>
        </p:spPr>
        <p:txBody>
          <a:bodyPr anchor="ctr"/>
          <a:lstStyle>
            <a:lvl1pPr marL="91436">
              <a:defRPr sz="19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Objectives</a:t>
            </a:r>
          </a:p>
        </p:txBody>
      </p:sp>
      <p:sp>
        <p:nvSpPr>
          <p:cNvPr id="76" name="Text Placeholder 73">
            <a:extLst>
              <a:ext uri="{FF2B5EF4-FFF2-40B4-BE49-F238E27FC236}">
                <a16:creationId xmlns:a16="http://schemas.microsoft.com/office/drawing/2014/main" id="{3C076965-C2B3-344C-92D0-8E2542826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373" y="2040149"/>
            <a:ext cx="4021137" cy="997259"/>
          </a:xfrm>
          <a:solidFill>
            <a:schemeClr val="bg1"/>
          </a:solidFill>
        </p:spPr>
        <p:txBody>
          <a:bodyPr lIns="91436" tIns="91436" rIns="91436" anchor="t"/>
          <a:lstStyle>
            <a:lvl1pPr marL="0">
              <a:defRPr sz="1700" b="0">
                <a:solidFill>
                  <a:srgbClr val="75787B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Objectives text</a:t>
            </a:r>
          </a:p>
        </p:txBody>
      </p:sp>
      <p:sp>
        <p:nvSpPr>
          <p:cNvPr id="78" name="Text Placeholder 73">
            <a:extLst>
              <a:ext uri="{FF2B5EF4-FFF2-40B4-BE49-F238E27FC236}">
                <a16:creationId xmlns:a16="http://schemas.microsoft.com/office/drawing/2014/main" id="{BAE53185-A1F7-654B-8E7C-390C3D3E8B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4312" y="1480927"/>
            <a:ext cx="6393643" cy="561264"/>
          </a:xfrm>
          <a:solidFill>
            <a:srgbClr val="A4CE4E"/>
          </a:solidFill>
        </p:spPr>
        <p:txBody>
          <a:bodyPr anchor="ctr"/>
          <a:lstStyle>
            <a:lvl1pPr marL="91436">
              <a:defRPr sz="19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Solutions</a:t>
            </a:r>
          </a:p>
        </p:txBody>
      </p:sp>
      <p:sp>
        <p:nvSpPr>
          <p:cNvPr id="79" name="Text Placeholder 73">
            <a:extLst>
              <a:ext uri="{FF2B5EF4-FFF2-40B4-BE49-F238E27FC236}">
                <a16:creationId xmlns:a16="http://schemas.microsoft.com/office/drawing/2014/main" id="{388B4F71-CFA2-4B4C-AD69-E5B8E0E0F6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4312" y="2040149"/>
            <a:ext cx="6393643" cy="997259"/>
          </a:xfrm>
          <a:solidFill>
            <a:schemeClr val="bg1"/>
          </a:solidFill>
        </p:spPr>
        <p:txBody>
          <a:bodyPr lIns="91436" tIns="91436" rIns="91436" anchor="t"/>
          <a:lstStyle>
            <a:lvl1pPr marL="0">
              <a:defRPr sz="1700" b="0">
                <a:solidFill>
                  <a:srgbClr val="75787B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Solutions text</a:t>
            </a:r>
          </a:p>
        </p:txBody>
      </p:sp>
      <p:sp>
        <p:nvSpPr>
          <p:cNvPr id="80" name="Text Placeholder 73">
            <a:extLst>
              <a:ext uri="{FF2B5EF4-FFF2-40B4-BE49-F238E27FC236}">
                <a16:creationId xmlns:a16="http://schemas.microsoft.com/office/drawing/2014/main" id="{FD81D20F-3202-5544-B44E-A2C42A6C68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2375" y="3626029"/>
            <a:ext cx="11045579" cy="527388"/>
          </a:xfrm>
          <a:solidFill>
            <a:srgbClr val="0162A2"/>
          </a:solidFill>
          <a:ln>
            <a:noFill/>
          </a:ln>
        </p:spPr>
        <p:txBody>
          <a:bodyPr anchor="ctr"/>
          <a:lstStyle>
            <a:lvl1pPr marL="91436">
              <a:defRPr sz="19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56AB-36C6-2048-A5AE-BB81E6317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6455" y="4152901"/>
            <a:ext cx="770765" cy="808039"/>
          </a:xfrm>
          <a:solidFill>
            <a:srgbClr val="75787B"/>
          </a:solidFill>
        </p:spPr>
        <p:txBody>
          <a:bodyPr anchor="ctr"/>
          <a:lstStyle>
            <a:lvl1pPr algn="ctr"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D99D73E-D45E-C24E-AC63-AF93E185D1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6455" y="5230650"/>
            <a:ext cx="770765" cy="828119"/>
          </a:xfrm>
          <a:solidFill>
            <a:srgbClr val="75787B"/>
          </a:solidFill>
        </p:spPr>
        <p:txBody>
          <a:bodyPr anchor="ctr"/>
          <a:lstStyle>
            <a:lvl1pPr algn="ctr"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2EA12B-6376-5B4B-861C-4F6242ADBB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47789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89327E59-EDFF-3F48-84BC-D5386AA123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98114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B9D75D96-8DC6-2D40-93AF-023146B2BA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8171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68E7A3D7-3D55-E14D-9973-52ADD55922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567341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6CA57B38-0623-1844-BFF2-661FEA97AE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35626" y="5454365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83472E-2D0A-5943-8F5E-8D63009A895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47789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6AB1F932-AC71-5146-A865-7A92B37FB6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26959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955271D8-88D8-7F4A-93C3-BD36878DD8B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06131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2" name="Text Placeholder 9">
            <a:extLst>
              <a:ext uri="{FF2B5EF4-FFF2-40B4-BE49-F238E27FC236}">
                <a16:creationId xmlns:a16="http://schemas.microsoft.com/office/drawing/2014/main" id="{D422FDCB-0BC0-B942-A0BD-D7E7B3ED9B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85303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4" name="Text Placeholder 9">
            <a:extLst>
              <a:ext uri="{FF2B5EF4-FFF2-40B4-BE49-F238E27FC236}">
                <a16:creationId xmlns:a16="http://schemas.microsoft.com/office/drawing/2014/main" id="{A6748294-6B48-6442-8C59-407A33F9EFD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47789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5" name="Text Placeholder 9">
            <a:extLst>
              <a:ext uri="{FF2B5EF4-FFF2-40B4-BE49-F238E27FC236}">
                <a16:creationId xmlns:a16="http://schemas.microsoft.com/office/drawing/2014/main" id="{2E51A067-94DC-2B45-884B-5AC72383477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26961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6" name="Text Placeholder 9">
            <a:extLst>
              <a:ext uri="{FF2B5EF4-FFF2-40B4-BE49-F238E27FC236}">
                <a16:creationId xmlns:a16="http://schemas.microsoft.com/office/drawing/2014/main" id="{199C57B7-9B89-514C-93C4-1670C2CB2B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95246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7" name="Text Placeholder 9">
            <a:extLst>
              <a:ext uri="{FF2B5EF4-FFF2-40B4-BE49-F238E27FC236}">
                <a16:creationId xmlns:a16="http://schemas.microsoft.com/office/drawing/2014/main" id="{B1898565-A745-5949-A502-6351B353F76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85303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8" name="Text Placeholder 9">
            <a:extLst>
              <a:ext uri="{FF2B5EF4-FFF2-40B4-BE49-F238E27FC236}">
                <a16:creationId xmlns:a16="http://schemas.microsoft.com/office/drawing/2014/main" id="{A5458C13-27F2-624F-A648-92983CA884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10046" y="4501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57AB934-E49B-0A46-A048-4C724F2837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FBBF7E24-D87F-D74E-A8E4-3B69B4E30B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7132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8785" y="206480"/>
            <a:ext cx="9256846" cy="1012723"/>
          </a:xfrm>
        </p:spPr>
        <p:txBody>
          <a:bodyPr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486BF258-DC23-4FF5-8C86-D4AB81C79342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511718315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10" name="Rectangle 3"/>
          <p:cNvSpPr/>
          <p:nvPr userDrawn="1"/>
        </p:nvSpPr>
        <p:spPr>
          <a:xfrm>
            <a:off x="366091" y="1435103"/>
            <a:ext cx="1830439" cy="60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Rectangle 18"/>
          <p:cNvSpPr/>
          <p:nvPr userDrawn="1"/>
        </p:nvSpPr>
        <p:spPr>
          <a:xfrm>
            <a:off x="2577428" y="1435103"/>
            <a:ext cx="1830441" cy="60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9"/>
          <p:cNvSpPr/>
          <p:nvPr userDrawn="1"/>
        </p:nvSpPr>
        <p:spPr>
          <a:xfrm>
            <a:off x="4788772" y="1433513"/>
            <a:ext cx="1830439" cy="61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20"/>
          <p:cNvSpPr/>
          <p:nvPr userDrawn="1"/>
        </p:nvSpPr>
        <p:spPr>
          <a:xfrm>
            <a:off x="7002227" y="1435103"/>
            <a:ext cx="1828324" cy="60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26"/>
          <p:cNvSpPr/>
          <p:nvPr userDrawn="1"/>
        </p:nvSpPr>
        <p:spPr>
          <a:xfrm>
            <a:off x="9213567" y="1435103"/>
            <a:ext cx="1828324" cy="60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2"/>
            <a:ext cx="9256846" cy="65795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71028" y="1032011"/>
            <a:ext cx="1825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578252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7022183" y="1032011"/>
            <a:ext cx="180876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9212745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789749" y="1032011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649BE814-1BB4-457A-A694-D0D4654A611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22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856885030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9"/>
          <p:cNvSpPr/>
          <p:nvPr userDrawn="1"/>
        </p:nvSpPr>
        <p:spPr>
          <a:xfrm>
            <a:off x="4291484" y="1020766"/>
            <a:ext cx="1857949" cy="414337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5" y="204832"/>
            <a:ext cx="9256846" cy="65795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59741" y="1032011"/>
            <a:ext cx="1855562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323631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283836" y="1032011"/>
            <a:ext cx="1858977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258246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8225553" y="1032011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6" y="1696287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41967C93-CCA4-40E2-9806-2E71FEF8CEF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1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94165326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81" y="1452247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392" y="1452247"/>
            <a:ext cx="5180251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BDF50-E6B5-4DD1-9B8B-7675C930734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47927879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6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92406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8005554" y="1845870"/>
            <a:ext cx="3373133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62586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193220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04799" y="2659250"/>
            <a:ext cx="3373886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F7E7CB2E-D344-4DFF-B785-DED47497836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6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6150000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6" y="204832"/>
            <a:ext cx="9256846" cy="65795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3041" y="857366"/>
            <a:ext cx="9262590" cy="311037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56327" y="1920547"/>
            <a:ext cx="3589146" cy="575214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56327" y="3181447"/>
            <a:ext cx="3589146" cy="575214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356327" y="4466711"/>
            <a:ext cx="3589146" cy="575214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089070" y="1857048"/>
            <a:ext cx="7253579" cy="862965"/>
          </a:xfrm>
        </p:spPr>
        <p:txBody>
          <a:bodyPr tIns="0" b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4089070" y="3125663"/>
            <a:ext cx="7253579" cy="879612"/>
          </a:xfrm>
        </p:spPr>
        <p:txBody>
          <a:bodyPr tIns="0" b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4089070" y="4403212"/>
            <a:ext cx="7253579" cy="1045091"/>
          </a:xfrm>
        </p:spPr>
        <p:txBody>
          <a:bodyPr tIns="0" b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72880554-CA74-463B-879E-082A9B23800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1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614615245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 userDrawn="1"/>
        </p:nvSpPr>
        <p:spPr>
          <a:xfrm>
            <a:off x="8464463" y="100013"/>
            <a:ext cx="3724363" cy="209550"/>
          </a:xfrm>
          <a:prstGeom prst="rect">
            <a:avLst/>
          </a:prstGeom>
        </p:spPr>
        <p:txBody>
          <a:bodyPr tIns="0" bIns="0"/>
          <a:lstStyle>
            <a:lvl1pPr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858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Confidential </a:t>
            </a:r>
            <a:r>
              <a:rPr lang="mr-IN" altLang="hu-HU" sz="800">
                <a:solidFill>
                  <a:srgbClr val="A6A6A6"/>
                </a:solidFill>
                <a:cs typeface="Arial" pitchFamily="34" charset="0"/>
              </a:rPr>
              <a:t>–</a:t>
            </a:r>
            <a:r>
              <a:rPr lang="en-US" altLang="hu-HU" sz="800">
                <a:solidFill>
                  <a:srgbClr val="A6A6A6"/>
                </a:solidFill>
                <a:cs typeface="Arial" pitchFamily="34" charset="0"/>
              </a:rPr>
              <a:t> for internal use only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80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240277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185174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9130067" y="4122423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8785" y="206480"/>
            <a:ext cx="9256846" cy="1012723"/>
          </a:xfrm>
        </p:spPr>
        <p:txBody>
          <a:bodyPr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3041" y="1219203"/>
            <a:ext cx="9262590" cy="311037"/>
          </a:xfrm>
        </p:spPr>
        <p:txBody>
          <a:bodyPr lIns="91440" tIns="0" rIns="91440" bIns="0" anchor="b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75787B"/>
                </a:solidFill>
              </a:defRPr>
            </a:lvl1pPr>
          </a:lstStyle>
          <a:p>
            <a:pPr>
              <a:defRPr/>
            </a:pPr>
            <a:fld id="{5A7CC219-323F-443A-93AF-3EDCDC909F3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19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61800834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02DB4-4DA1-4293-8006-D9499A33265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  <p:sp>
        <p:nvSpPr>
          <p:cNvPr id="3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760608" y="6527803"/>
            <a:ext cx="4113728" cy="14446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0061A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78551040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3"/>
            <a:ext cx="284405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A6983-E9E7-4608-AF27-955FA73ECE25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076548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34903D-D065-FE4A-B097-7D92BD87FBD9}"/>
              </a:ext>
            </a:extLst>
          </p:cNvPr>
          <p:cNvCxnSpPr>
            <a:cxnSpLocks/>
          </p:cNvCxnSpPr>
          <p:nvPr userDrawn="1"/>
        </p:nvCxnSpPr>
        <p:spPr>
          <a:xfrm>
            <a:off x="2934621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ADF770-44BC-264C-BD15-BCDFC7B5AF62}"/>
              </a:ext>
            </a:extLst>
          </p:cNvPr>
          <p:cNvCxnSpPr>
            <a:cxnSpLocks/>
          </p:cNvCxnSpPr>
          <p:nvPr userDrawn="1"/>
        </p:nvCxnSpPr>
        <p:spPr>
          <a:xfrm>
            <a:off x="4455307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F7EAA5-630B-2D44-AC5A-A64DD8D4516B}"/>
              </a:ext>
            </a:extLst>
          </p:cNvPr>
          <p:cNvCxnSpPr>
            <a:cxnSpLocks/>
          </p:cNvCxnSpPr>
          <p:nvPr userDrawn="1"/>
        </p:nvCxnSpPr>
        <p:spPr>
          <a:xfrm>
            <a:off x="5995873" y="1689652"/>
            <a:ext cx="0" cy="4066976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7DF10C-DCA0-FF42-8E02-942225F75635}"/>
              </a:ext>
            </a:extLst>
          </p:cNvPr>
          <p:cNvCxnSpPr>
            <a:cxnSpLocks/>
          </p:cNvCxnSpPr>
          <p:nvPr userDrawn="1"/>
        </p:nvCxnSpPr>
        <p:spPr>
          <a:xfrm>
            <a:off x="7526499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55C248-AFD5-A341-A592-BA5232F58F24}"/>
              </a:ext>
            </a:extLst>
          </p:cNvPr>
          <p:cNvCxnSpPr>
            <a:cxnSpLocks/>
          </p:cNvCxnSpPr>
          <p:nvPr userDrawn="1"/>
        </p:nvCxnSpPr>
        <p:spPr>
          <a:xfrm>
            <a:off x="9057125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AFD62E-A80B-C64A-8D0D-174D79F21DD3}"/>
              </a:ext>
            </a:extLst>
          </p:cNvPr>
          <p:cNvCxnSpPr>
            <a:cxnSpLocks/>
          </p:cNvCxnSpPr>
          <p:nvPr userDrawn="1"/>
        </p:nvCxnSpPr>
        <p:spPr>
          <a:xfrm>
            <a:off x="10587751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Organizational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B5DC3-9C7D-174D-8B87-A2E4B19D1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2609" y="1108656"/>
            <a:ext cx="2743200" cy="685800"/>
          </a:xfr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>
              <a:defRPr sz="1900" b="1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1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065228-5E63-3044-A69B-825EF52A151C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4056" y="1989304"/>
            <a:ext cx="9200309" cy="0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65853A-D639-FF42-8728-2FA777245600}"/>
              </a:ext>
            </a:extLst>
          </p:cNvPr>
          <p:cNvCxnSpPr>
            <a:cxnSpLocks/>
          </p:cNvCxnSpPr>
          <p:nvPr userDrawn="1"/>
        </p:nvCxnSpPr>
        <p:spPr>
          <a:xfrm>
            <a:off x="1394056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9F956F3-3295-084B-BFE8-3E645237D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41640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1EB2656-5C04-884D-9CD2-F154D15F9A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025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B0A1534-4860-8F4C-BDEA-93C0DD3B45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8411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B26C4A46-9B0E-404B-B1C2-F466FF3BBD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1795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0BF2D4B-8BB7-3145-9963-AA4ED3A8E9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5180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F7D621-06CC-0949-A9E2-46D9B2BDCB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256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84D6538-AF11-ED4D-984F-402D45D9F74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08563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6A0C2CF3-6B45-0041-BBCA-D96B6E82BC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8256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3F5CDDF5-D0C3-7941-91EB-682C2D3057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256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68464115-2200-674B-BF0D-BE88E38664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256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93D6790-07A1-6D41-80E0-F38F2FE4FB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8256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A708032-EF9E-5B46-B39C-7C40A75EC54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8821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889122AD-2BDB-E845-B445-CF11DCF3298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8821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C4495ED-CD28-5849-8E96-27B5F332CC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48821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121D6437-CC3F-BE4D-8359-F21AC166C9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48821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D9D92D25-926E-8A4E-B547-AEA5A7013C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9507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2216BD29-6E2A-0546-B127-70F65DE22B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9507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A9B2A9FE-8C9E-9540-9FE0-86B313A29E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9507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CF3A78C7-6BD2-1B41-9E17-A6D6927465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9507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ADE5C341-5274-DB44-9598-769882787F5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10073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D6C8BE03-E8AF-724B-B648-28E3A5613A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10073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939BE5AB-8DC3-C84A-984A-18C088ABD1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10073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5CCF42FB-6955-2D4D-A45E-1DE2D709A7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10073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1AD1F1EE-C818-334B-941A-651219D768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40699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0AEECC9-ABF2-2141-82BF-899F23C32E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840699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9A4104C9-4196-1442-A703-D4F60890C6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40699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36A29F5D-993F-D645-8478-E53C1F3246A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40699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3CA31C64-6049-3347-B4C7-6C17E3DDF7D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71325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AE8DDAF9-46AB-CB45-8CA7-4BFA5037A9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71325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4A5D6438-D823-6D4B-867A-A0BBD43BC25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71325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4669BD18-0F03-FF45-9AD2-87D7B81CDCB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71325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000CFB51-117D-7548-B369-D81B06EB9FA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901951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A59AEB2E-ACD2-6748-9E27-38BD2F4611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901951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7AFAF50C-E79F-2E47-96A7-3B4B9FD6BC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01951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D12823F2-D657-4844-BFD3-FE2C493D606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901951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59923B5-33F6-4940-BDDC-EA85FB20A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A2BAF3B7-1F75-7E40-A4D3-EF1A440273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250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-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BF4F4-6A5F-5642-97DC-33FF973EC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01DAFF-DDB2-394E-AC32-9778BA0C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399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Revers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30D243D2-BC3C-A440-8E6C-A5ED6CDC7D64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6CA77-4A88-D242-9E7A-7B4965431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78" b="-5722"/>
          <a:stretch/>
        </p:blipFill>
        <p:spPr>
          <a:xfrm>
            <a:off x="273966" y="6215045"/>
            <a:ext cx="1676755" cy="6937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AC0D03F-F761-764B-8C25-975C1CFF96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DE42373-4557-BB4F-9297-F9E4DB7183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4" y="5345291"/>
            <a:ext cx="5193792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247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BEB84-3AB5-4047-8A13-BF997F347DA6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8946-A30A-DD40-BDBA-ACD4B9E80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2" y="2616200"/>
            <a:ext cx="11276013" cy="457200"/>
          </a:xfrm>
        </p:spPr>
        <p:txBody>
          <a:bodyPr/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0877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BEB84-3AB5-4047-8A13-BF997F347DA6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D7A6C-DB94-AD44-8881-41F9AFDCE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" t="-15502" r="-13612" b="-18252"/>
          <a:stretch/>
        </p:blipFill>
        <p:spPr>
          <a:xfrm>
            <a:off x="3466087" y="2760449"/>
            <a:ext cx="5256651" cy="13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6260354"/>
            <a:ext cx="12188824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D75C5224-F7BD-45F5-9882-10F0448B1FD7}" type="datetime1">
              <a:rPr lang="en-US"/>
              <a:pPr>
                <a:defRPr/>
              </a:pPr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61094F2-6E66-4730-B724-63B69E55E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653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849" y="3510151"/>
            <a:ext cx="10858693" cy="774216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720026" y="729567"/>
            <a:ext cx="2933353" cy="693519"/>
          </a:xfrm>
          <a:prstGeom prst="rect">
            <a:avLst/>
          </a:prstGeom>
        </p:spPr>
      </p:pic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35" y="1093979"/>
            <a:ext cx="2313812" cy="212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720026" y="729567"/>
            <a:ext cx="2933353" cy="693519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6320141"/>
            <a:ext cx="7925194" cy="560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7925193" y="6320141"/>
            <a:ext cx="1223799" cy="5604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9148990" y="6320141"/>
            <a:ext cx="2469901" cy="560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618890" y="6320141"/>
            <a:ext cx="569934" cy="5604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3850" y="4494064"/>
            <a:ext cx="6313939" cy="433536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</a:defRPr>
            </a:lvl1pPr>
            <a:lvl2pPr marL="457120" indent="0" algn="ctr">
              <a:buNone/>
              <a:defRPr sz="2000"/>
            </a:lvl2pPr>
            <a:lvl3pPr marL="914240" indent="0" algn="ctr">
              <a:buNone/>
              <a:defRPr sz="1900"/>
            </a:lvl3pPr>
            <a:lvl4pPr marL="1371360" indent="0" algn="ctr">
              <a:buNone/>
              <a:defRPr sz="1600"/>
            </a:lvl4pPr>
            <a:lvl5pPr marL="1828480" indent="0" algn="ctr">
              <a:buNone/>
              <a:defRPr sz="1600"/>
            </a:lvl5pPr>
            <a:lvl6pPr marL="2285600" indent="0" algn="ctr">
              <a:buNone/>
              <a:defRPr sz="1600"/>
            </a:lvl6pPr>
            <a:lvl7pPr marL="2742720" indent="0" algn="ctr">
              <a:buNone/>
              <a:defRPr sz="1600"/>
            </a:lvl7pPr>
            <a:lvl8pPr marL="3199840" indent="0" algn="ctr">
              <a:buNone/>
              <a:defRPr sz="1600"/>
            </a:lvl8pPr>
            <a:lvl9pPr marL="365696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643850" y="4995335"/>
            <a:ext cx="6313939" cy="397933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43848" y="5477925"/>
            <a:ext cx="6313939" cy="389475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70311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14" y="2761637"/>
            <a:ext cx="11244978" cy="700548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9968" y="3474381"/>
            <a:ext cx="11248922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1"/>
            <a:ext cx="7925194" cy="560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7925193" y="1"/>
            <a:ext cx="1223799" cy="5604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148991" y="1"/>
            <a:ext cx="2469901" cy="560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1618891" y="1"/>
            <a:ext cx="569934" cy="5604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27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8783" y="204829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739" y="1869018"/>
            <a:ext cx="9255889" cy="4226983"/>
          </a:xfrm>
        </p:spPr>
        <p:txBody>
          <a:bodyPr>
            <a:normAutofit/>
          </a:bodyPr>
          <a:lstStyle>
            <a:lvl1pPr>
              <a:lnSpc>
                <a:spcPts val="5999"/>
              </a:lnSpc>
              <a:defRPr sz="2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82763"/>
            <a:ext cx="9262590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1292289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1"/>
            <a:ext cx="850678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8" y="998116"/>
            <a:ext cx="7860277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37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1"/>
            <a:ext cx="850678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829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973191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3678" y="998116"/>
            <a:ext cx="7860277" cy="3401253"/>
          </a:xfrm>
        </p:spPr>
        <p:txBody>
          <a:bodyPr anchor="t">
            <a:noAutofit/>
          </a:bodyPr>
          <a:lstStyle>
            <a:lvl1pPr algn="l">
              <a:defRPr sz="37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973191"/>
            <a:ext cx="850678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154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73191"/>
            <a:ext cx="850678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678" y="998116"/>
            <a:ext cx="7860277" cy="3401253"/>
          </a:xfrm>
        </p:spPr>
        <p:txBody>
          <a:bodyPr anchor="t">
            <a:noAutofit/>
          </a:bodyPr>
          <a:lstStyle>
            <a:lvl1pPr algn="l">
              <a:defRPr sz="37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973191"/>
            <a:ext cx="850678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Film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0363201" cy="621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3" y="5345291"/>
            <a:ext cx="6795193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359310" y="0"/>
            <a:ext cx="455612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0815764" y="0"/>
            <a:ext cx="1373061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2481445-EDB0-C949-B4A1-108C241F43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9062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4" y="1696284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900"/>
            </a:lvl1pPr>
            <a:lvl2pPr>
              <a:lnSpc>
                <a:spcPct val="140000"/>
              </a:lnSpc>
              <a:defRPr sz="2900"/>
            </a:lvl2pPr>
            <a:lvl3pPr>
              <a:lnSpc>
                <a:spcPct val="140000"/>
              </a:lnSpc>
              <a:defRPr sz="2900"/>
            </a:lvl3pPr>
            <a:lvl4pPr>
              <a:lnSpc>
                <a:spcPct val="140000"/>
              </a:lnSpc>
              <a:defRPr sz="2900"/>
            </a:lvl4pPr>
            <a:lvl5pPr>
              <a:lnSpc>
                <a:spcPct val="140000"/>
              </a:lnSpc>
              <a:defRPr sz="2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3" y="204829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031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82763"/>
            <a:ext cx="9262590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14883885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3" y="204829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82763"/>
            <a:ext cx="9262590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3123258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782" y="206477"/>
            <a:ext cx="9256846" cy="1237937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427480"/>
            <a:ext cx="9262590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977230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900"/>
            </a:lvl1pPr>
            <a:lvl2pPr>
              <a:lnSpc>
                <a:spcPct val="140000"/>
              </a:lnSpc>
              <a:defRPr sz="2900"/>
            </a:lvl2pPr>
            <a:lvl3pPr>
              <a:lnSpc>
                <a:spcPct val="140000"/>
              </a:lnSpc>
              <a:defRPr sz="2900"/>
            </a:lvl3pPr>
            <a:lvl4pPr>
              <a:lnSpc>
                <a:spcPct val="140000"/>
              </a:lnSpc>
              <a:defRPr sz="2900"/>
            </a:lvl4pPr>
            <a:lvl5pPr>
              <a:lnSpc>
                <a:spcPct val="140000"/>
              </a:lnSpc>
              <a:defRPr sz="2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8515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82" y="206477"/>
            <a:ext cx="9256846" cy="1237937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427480"/>
            <a:ext cx="9262590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9340448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71025" y="1032008"/>
            <a:ext cx="1825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578249" y="1032008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7022183" y="1032008"/>
            <a:ext cx="180876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9212742" y="1032008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66752" y="1434899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78249" y="1434899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789746" y="1433851"/>
            <a:ext cx="1829701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01243" y="1434899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9212742" y="1434899"/>
            <a:ext cx="1829701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789746" y="1032008"/>
            <a:ext cx="1829701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6324" y="1696284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900"/>
            </a:lvl1pPr>
            <a:lvl2pPr>
              <a:lnSpc>
                <a:spcPct val="140000"/>
              </a:lnSpc>
              <a:defRPr sz="2900"/>
            </a:lvl2pPr>
            <a:lvl3pPr>
              <a:lnSpc>
                <a:spcPct val="140000"/>
              </a:lnSpc>
              <a:defRPr sz="2900"/>
            </a:lvl3pPr>
            <a:lvl4pPr>
              <a:lnSpc>
                <a:spcPct val="140000"/>
              </a:lnSpc>
              <a:defRPr sz="2900"/>
            </a:lvl4pPr>
            <a:lvl5pPr>
              <a:lnSpc>
                <a:spcPct val="140000"/>
              </a:lnSpc>
              <a:defRPr sz="2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0323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290938" y="1020719"/>
            <a:ext cx="1858977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914240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9256846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59740" y="1032008"/>
            <a:ext cx="1855562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48759" rIns="0" bIns="0"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3631" y="1032008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48759" rIns="0" bIns="0"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35" y="1032008"/>
            <a:ext cx="1858977" cy="402891"/>
          </a:xfrm>
        </p:spPr>
        <p:txBody>
          <a:bodyPr tIns="48759" bIns="0"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258246" y="1032008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48759" rIns="0" bIns="0"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8225552" y="1032008"/>
            <a:ext cx="1858977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48759" rIns="0" bIns="0" anchor="ctr" anchorCtr="1">
            <a:noAutofit/>
          </a:bodyPr>
          <a:lstStyle>
            <a:lvl1pPr algn="ctr">
              <a:lnSpc>
                <a:spcPts val="933"/>
              </a:lnSpc>
              <a:spcBef>
                <a:spcPts val="0"/>
              </a:spcBef>
              <a:defRPr sz="15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24" y="1696284"/>
            <a:ext cx="11439314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900"/>
            </a:lvl1pPr>
            <a:lvl2pPr>
              <a:lnSpc>
                <a:spcPct val="140000"/>
              </a:lnSpc>
              <a:defRPr sz="2900"/>
            </a:lvl2pPr>
            <a:lvl3pPr>
              <a:lnSpc>
                <a:spcPct val="140000"/>
              </a:lnSpc>
              <a:defRPr sz="2900"/>
            </a:lvl3pPr>
            <a:lvl4pPr>
              <a:lnSpc>
                <a:spcPct val="140000"/>
              </a:lnSpc>
              <a:defRPr sz="2900"/>
            </a:lvl4pPr>
            <a:lvl5pPr>
              <a:lnSpc>
                <a:spcPct val="140000"/>
              </a:lnSpc>
              <a:defRPr sz="2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702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81" y="1452245"/>
            <a:ext cx="5180251" cy="4351339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392" y="1452245"/>
            <a:ext cx="5180251" cy="4351339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83" y="204829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03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2" y="1845870"/>
            <a:ext cx="3590713" cy="829604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7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92402" y="1845870"/>
            <a:ext cx="3590713" cy="829604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7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8005552" y="1845870"/>
            <a:ext cx="3590713" cy="829604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7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783" y="204829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62583" y="2845514"/>
            <a:ext cx="3591514" cy="3272367"/>
          </a:xfrm>
        </p:spPr>
        <p:txBody>
          <a:bodyPr>
            <a:noAutofit/>
          </a:bodyPr>
          <a:lstStyle>
            <a:lvl1pPr>
              <a:lnSpc>
                <a:spcPts val="2933"/>
              </a:lnSpc>
              <a:defRPr sz="2400"/>
            </a:lvl1pPr>
            <a:lvl2pPr>
              <a:lnSpc>
                <a:spcPts val="2933"/>
              </a:lnSpc>
              <a:defRPr sz="2400"/>
            </a:lvl2pPr>
            <a:lvl3pPr>
              <a:lnSpc>
                <a:spcPts val="2933"/>
              </a:lnSpc>
              <a:defRPr sz="2400"/>
            </a:lvl3pPr>
            <a:lvl4pPr>
              <a:lnSpc>
                <a:spcPts val="2933"/>
              </a:lnSpc>
              <a:defRPr sz="2400"/>
            </a:lvl4pPr>
            <a:lvl5pPr>
              <a:lnSpc>
                <a:spcPts val="2933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193218" y="2845514"/>
            <a:ext cx="3591514" cy="3272367"/>
          </a:xfrm>
        </p:spPr>
        <p:txBody>
          <a:bodyPr>
            <a:noAutofit/>
          </a:bodyPr>
          <a:lstStyle>
            <a:lvl1pPr>
              <a:lnSpc>
                <a:spcPts val="2933"/>
              </a:lnSpc>
              <a:defRPr sz="2400"/>
            </a:lvl1pPr>
            <a:lvl2pPr>
              <a:lnSpc>
                <a:spcPts val="2933"/>
              </a:lnSpc>
              <a:defRPr sz="2400"/>
            </a:lvl2pPr>
            <a:lvl3pPr>
              <a:lnSpc>
                <a:spcPts val="2933"/>
              </a:lnSpc>
              <a:defRPr sz="2400"/>
            </a:lvl3pPr>
            <a:lvl4pPr>
              <a:lnSpc>
                <a:spcPts val="2933"/>
              </a:lnSpc>
              <a:defRPr sz="2400"/>
            </a:lvl4pPr>
            <a:lvl5pPr>
              <a:lnSpc>
                <a:spcPts val="2933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04798" y="2845514"/>
            <a:ext cx="3591514" cy="3272367"/>
          </a:xfrm>
        </p:spPr>
        <p:txBody>
          <a:bodyPr>
            <a:noAutofit/>
          </a:bodyPr>
          <a:lstStyle>
            <a:lvl1pPr>
              <a:lnSpc>
                <a:spcPts val="2933"/>
              </a:lnSpc>
              <a:defRPr sz="2400"/>
            </a:lvl1pPr>
            <a:lvl2pPr>
              <a:lnSpc>
                <a:spcPts val="2933"/>
              </a:lnSpc>
              <a:defRPr sz="2400"/>
            </a:lvl2pPr>
            <a:lvl3pPr>
              <a:lnSpc>
                <a:spcPts val="2933"/>
              </a:lnSpc>
              <a:defRPr sz="2400"/>
            </a:lvl3pPr>
            <a:lvl4pPr>
              <a:lnSpc>
                <a:spcPts val="2933"/>
              </a:lnSpc>
              <a:defRPr sz="2400"/>
            </a:lvl4pPr>
            <a:lvl5pPr>
              <a:lnSpc>
                <a:spcPts val="2933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82763"/>
            <a:ext cx="9262590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1951206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3" y="204829"/>
            <a:ext cx="9256846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25" y="1922909"/>
            <a:ext cx="3589146" cy="766952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7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56325" y="3344463"/>
            <a:ext cx="3589146" cy="766952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7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356325" y="4798501"/>
            <a:ext cx="3589146" cy="766952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7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3885923" y="1838241"/>
            <a:ext cx="7253579" cy="1150620"/>
          </a:xfrm>
        </p:spPr>
        <p:txBody>
          <a:bodyPr tIns="0" bIns="0" anchor="t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8"/>
          </p:nvPr>
        </p:nvSpPr>
        <p:spPr>
          <a:xfrm>
            <a:off x="3885923" y="3270084"/>
            <a:ext cx="7253579" cy="1172816"/>
          </a:xfrm>
        </p:spPr>
        <p:txBody>
          <a:bodyPr tIns="0" bIns="0" anchor="t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9"/>
          </p:nvPr>
        </p:nvSpPr>
        <p:spPr>
          <a:xfrm>
            <a:off x="3885923" y="4713833"/>
            <a:ext cx="7253579" cy="1393455"/>
          </a:xfrm>
        </p:spPr>
        <p:txBody>
          <a:bodyPr tIns="0" bIns="0" anchor="t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882763"/>
            <a:ext cx="9262590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1101648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80" y="4122420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2000" b="1"/>
            </a:lvl1pPr>
            <a:lvl2pPr marL="6350" indent="0" algn="ctr">
              <a:lnSpc>
                <a:spcPct val="100000"/>
              </a:lnSpc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240277" y="4122420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2000" b="1"/>
            </a:lvl1pPr>
            <a:lvl2pPr marL="6350" indent="0" algn="ctr">
              <a:lnSpc>
                <a:spcPct val="100000"/>
              </a:lnSpc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185173" y="4122420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2000" b="1"/>
            </a:lvl1pPr>
            <a:lvl2pPr marL="6350" indent="0" algn="ctr">
              <a:lnSpc>
                <a:spcPct val="100000"/>
              </a:lnSpc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9130067" y="4122420"/>
            <a:ext cx="2755101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2000" b="1"/>
            </a:lvl1pPr>
            <a:lvl2pPr marL="6350" indent="0" algn="ctr">
              <a:lnSpc>
                <a:spcPct val="100000"/>
              </a:lnSpc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8463782" y="100694"/>
            <a:ext cx="3725043" cy="208269"/>
          </a:xfrm>
          <a:prstGeom prst="rect">
            <a:avLst/>
          </a:prstGeom>
        </p:spPr>
        <p:txBody>
          <a:bodyPr vert="horz" lIns="121899" tIns="0" rIns="121899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11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2742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58782" y="206477"/>
            <a:ext cx="9256846" cy="1237937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3040" y="1427480"/>
            <a:ext cx="9262590" cy="479067"/>
          </a:xfrm>
        </p:spPr>
        <p:txBody>
          <a:bodyPr lIns="121899" tIns="0" rIns="121899" bIns="0" anchor="b" anchorCtr="0">
            <a:no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12424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chemeClr val="accent1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3" y="5345291"/>
            <a:ext cx="6795193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chemeClr val="accent1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F44E-3B46-2346-B498-C696A0AA74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624465" y="6538715"/>
            <a:ext cx="4113728" cy="144491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pPr defTabSz="91424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15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357338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4" y="5345291"/>
            <a:ext cx="5193792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357338" y="0"/>
            <a:ext cx="455612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15764" y="0"/>
            <a:ext cx="1373061" cy="621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90EA2B-7FD5-2347-BBDF-C0FF05C88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2831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357338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4" y="5345291"/>
            <a:ext cx="5193792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357338" y="0"/>
            <a:ext cx="455612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15764" y="0"/>
            <a:ext cx="1373061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90EA2B-7FD5-2347-BBDF-C0FF05C88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53970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Revers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30D243D2-BC3C-A440-8E6C-A5ED6CDC7D64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6CA77-4A88-D242-9E7A-7B4965431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78" b="-5722"/>
          <a:stretch/>
        </p:blipFill>
        <p:spPr>
          <a:xfrm>
            <a:off x="273966" y="6215045"/>
            <a:ext cx="1676755" cy="6937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AC0D03F-F761-764B-8C25-975C1CFF96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DE42373-4557-BB4F-9297-F9E4DB7183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4" y="5345291"/>
            <a:ext cx="5193792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143201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Film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0363201" cy="621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3" y="5345291"/>
            <a:ext cx="6795193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359310" y="0"/>
            <a:ext cx="455612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0815764" y="0"/>
            <a:ext cx="1373061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2481445-EDB0-C949-B4A1-108C241F43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34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chemeClr val="accent1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3" y="5345291"/>
            <a:ext cx="6795193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chemeClr val="accent1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F44E-3B46-2346-B498-C696A0AA74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9489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357338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4" y="1935163"/>
            <a:ext cx="8275638" cy="2987675"/>
          </a:xfrm>
        </p:spPr>
        <p:txBody>
          <a:bodyPr anchor="ctr"/>
          <a:lstStyle>
            <a:lvl1pPr>
              <a:defRPr sz="60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D7CB4-AC62-9F48-A705-796142F13742}"/>
              </a:ext>
            </a:extLst>
          </p:cNvPr>
          <p:cNvSpPr/>
          <p:nvPr userDrawn="1"/>
        </p:nvSpPr>
        <p:spPr>
          <a:xfrm>
            <a:off x="10357338" y="0"/>
            <a:ext cx="4556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99CCF-DB5D-1147-8D19-56CAAB4805CA}"/>
              </a:ext>
            </a:extLst>
          </p:cNvPr>
          <p:cNvSpPr/>
          <p:nvPr userDrawn="1"/>
        </p:nvSpPr>
        <p:spPr>
          <a:xfrm>
            <a:off x="10815764" y="0"/>
            <a:ext cx="13730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36BB4-A476-D544-9439-C5AAFC82782F}"/>
              </a:ext>
            </a:extLst>
          </p:cNvPr>
          <p:cNvSpPr/>
          <p:nvPr userDrawn="1"/>
        </p:nvSpPr>
        <p:spPr>
          <a:xfrm>
            <a:off x="5970020" y="3244335"/>
            <a:ext cx="251984" cy="384719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9EF3B69-9B8A-0B4A-BB91-E099E939B8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965" y="6407356"/>
            <a:ext cx="1634349" cy="450645"/>
          </a:xfrm>
        </p:spPr>
        <p:txBody>
          <a:bodyPr/>
          <a:lstStyle>
            <a:lvl1pPr marL="342885" indent="-342885">
              <a:buSzPct val="200000"/>
              <a:buFontTx/>
              <a:buBlip>
                <a:blip r:embed="rId2"/>
              </a:buBlip>
              <a:defRPr sz="3700"/>
            </a:lvl1pPr>
            <a:lvl2pPr marL="200017" indent="-200017">
              <a:buFontTx/>
              <a:buBlip>
                <a:blip r:embed="rId3"/>
              </a:buBlip>
              <a:defRPr sz="5100"/>
            </a:lvl2pPr>
            <a:lvl3pPr marL="398446" indent="-200017">
              <a:buFontTx/>
              <a:buBlip>
                <a:blip r:embed="rId3"/>
              </a:buBlip>
              <a:defRPr sz="5100"/>
            </a:lvl3pPr>
            <a:lvl4pPr marL="622274" indent="-200017">
              <a:buFontTx/>
              <a:buBlip>
                <a:blip r:embed="rId3"/>
              </a:buBlip>
              <a:defRPr sz="5100"/>
            </a:lvl4pPr>
            <a:lvl5pPr marL="806416" indent="-182556">
              <a:buFontTx/>
              <a:buBlip>
                <a:blip r:embed="rId3"/>
              </a:buBlip>
              <a:defRPr sz="5100"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Film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03632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4" y="1935163"/>
            <a:ext cx="8275638" cy="2987675"/>
          </a:xfrm>
        </p:spPr>
        <p:txBody>
          <a:bodyPr anchor="ctr"/>
          <a:lstStyle>
            <a:lvl1pPr>
              <a:defRPr sz="60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91139-12A7-9F41-8CE7-769D7C7A2BF2}"/>
              </a:ext>
            </a:extLst>
          </p:cNvPr>
          <p:cNvSpPr/>
          <p:nvPr userDrawn="1"/>
        </p:nvSpPr>
        <p:spPr>
          <a:xfrm>
            <a:off x="10359310" y="0"/>
            <a:ext cx="4556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7A479-FD3A-2145-B820-2CC43370800E}"/>
              </a:ext>
            </a:extLst>
          </p:cNvPr>
          <p:cNvSpPr/>
          <p:nvPr userDrawn="1"/>
        </p:nvSpPr>
        <p:spPr>
          <a:xfrm>
            <a:off x="10815764" y="0"/>
            <a:ext cx="137306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243B6-6B24-414C-B87D-99E50D922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78" b="-5722"/>
          <a:stretch/>
        </p:blipFill>
        <p:spPr>
          <a:xfrm>
            <a:off x="273966" y="6215045"/>
            <a:ext cx="1676755" cy="6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8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page Statement or Pull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5613"/>
            <a:ext cx="11274552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D23B3-1336-A441-9443-924675479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66" y="6237460"/>
            <a:ext cx="1676755" cy="6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-page Statement or Pull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5613"/>
            <a:ext cx="11274552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6FBB9-070C-164B-B11C-3D098B0AA7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66" y="6237460"/>
            <a:ext cx="1676755" cy="6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357338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4" y="1935163"/>
            <a:ext cx="8275638" cy="2987675"/>
          </a:xfrm>
        </p:spPr>
        <p:txBody>
          <a:bodyPr anchor="ctr"/>
          <a:lstStyle>
            <a:lvl1pPr>
              <a:defRPr sz="60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D7CB4-AC62-9F48-A705-796142F13742}"/>
              </a:ext>
            </a:extLst>
          </p:cNvPr>
          <p:cNvSpPr/>
          <p:nvPr userDrawn="1"/>
        </p:nvSpPr>
        <p:spPr>
          <a:xfrm>
            <a:off x="10357338" y="0"/>
            <a:ext cx="4556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99CCF-DB5D-1147-8D19-56CAAB4805CA}"/>
              </a:ext>
            </a:extLst>
          </p:cNvPr>
          <p:cNvSpPr/>
          <p:nvPr userDrawn="1"/>
        </p:nvSpPr>
        <p:spPr>
          <a:xfrm>
            <a:off x="10815764" y="0"/>
            <a:ext cx="13730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36BB4-A476-D544-9439-C5AAFC82782F}"/>
              </a:ext>
            </a:extLst>
          </p:cNvPr>
          <p:cNvSpPr/>
          <p:nvPr userDrawn="1"/>
        </p:nvSpPr>
        <p:spPr>
          <a:xfrm>
            <a:off x="5970020" y="3244335"/>
            <a:ext cx="251984" cy="384719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9EF3B69-9B8A-0B4A-BB91-E099E939B8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965" y="6407356"/>
            <a:ext cx="1634349" cy="450645"/>
          </a:xfrm>
        </p:spPr>
        <p:txBody>
          <a:bodyPr/>
          <a:lstStyle>
            <a:lvl1pPr marL="342885" indent="-342885">
              <a:buSzPct val="200000"/>
              <a:buFontTx/>
              <a:buBlip>
                <a:blip r:embed="rId2"/>
              </a:buBlip>
              <a:defRPr sz="3700"/>
            </a:lvl1pPr>
            <a:lvl2pPr marL="200017" indent="-200017">
              <a:buFontTx/>
              <a:buBlip>
                <a:blip r:embed="rId3"/>
              </a:buBlip>
              <a:defRPr sz="5100"/>
            </a:lvl2pPr>
            <a:lvl3pPr marL="398446" indent="-200017">
              <a:buFontTx/>
              <a:buBlip>
                <a:blip r:embed="rId3"/>
              </a:buBlip>
              <a:defRPr sz="5100"/>
            </a:lvl3pPr>
            <a:lvl4pPr marL="622274" indent="-200017">
              <a:buFontTx/>
              <a:buBlip>
                <a:blip r:embed="rId3"/>
              </a:buBlip>
              <a:defRPr sz="5100"/>
            </a:lvl4pPr>
            <a:lvl5pPr marL="806416" indent="-182556">
              <a:buFontTx/>
              <a:buBlip>
                <a:blip r:embed="rId3"/>
              </a:buBlip>
              <a:defRPr sz="5100"/>
            </a:lvl5pPr>
          </a:lstStyle>
          <a:p>
            <a:pPr lvl="0"/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-page Statement or Pull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5613"/>
            <a:ext cx="11274552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F56BF-AB90-894B-8B07-8245C63FD6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66" y="6237460"/>
            <a:ext cx="1676755" cy="6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3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/>
          <a:lstStyle>
            <a:lvl1pPr marL="201159" indent="-201159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1pPr>
            <a:lvl2pPr marL="402319" indent="-200017">
              <a:buClr>
                <a:schemeClr val="bg2"/>
              </a:buClr>
              <a:buFont typeface="System Font Regular"/>
              <a:buChar char="–"/>
              <a:defRPr sz="1900">
                <a:solidFill>
                  <a:schemeClr val="bg2"/>
                </a:solidFill>
              </a:defRPr>
            </a:lvl2pPr>
            <a:lvl3pPr marL="603478" indent="-200017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r>
              <a:rPr lang="en-US" dirty="0"/>
              <a:t>Second item</a:t>
            </a:r>
          </a:p>
          <a:p>
            <a:pPr lvl="0"/>
            <a:r>
              <a:rPr lang="en-US" dirty="0"/>
              <a:t>Third item</a:t>
            </a:r>
          </a:p>
          <a:p>
            <a:pPr lvl="0"/>
            <a:r>
              <a:rPr lang="en-US" dirty="0"/>
              <a:t>Fourth item</a:t>
            </a:r>
          </a:p>
          <a:p>
            <a:pPr lvl="0"/>
            <a:r>
              <a:rPr lang="en-US" dirty="0"/>
              <a:t>Fifth Item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D24C745-186F-104A-B6ED-04E32A388D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A1096B2-335B-1D41-BC75-5FBAD9330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4625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/>
          <a:lstStyle>
            <a:lvl1pPr marL="347458" indent="-347458">
              <a:buClr>
                <a:schemeClr val="tx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548617" indent="-201159">
              <a:buClr>
                <a:schemeClr val="bg2"/>
              </a:buClr>
              <a:buFont typeface="Arial" panose="020B0604020202020204" pitchFamily="34" charset="0"/>
              <a:buChar char="•"/>
              <a:defRPr sz="1900">
                <a:solidFill>
                  <a:schemeClr val="bg2"/>
                </a:solidFill>
              </a:defRPr>
            </a:lvl2pPr>
            <a:lvl3pPr marL="822925" indent="-201159">
              <a:buClr>
                <a:schemeClr val="bg2"/>
              </a:buClr>
              <a:buFont typeface="System Font Regular"/>
              <a:buChar char="–"/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r>
              <a:rPr lang="en-US" dirty="0"/>
              <a:t>Section Title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r>
              <a:rPr lang="en-US" dirty="0"/>
              <a:t>Section Title Two</a:t>
            </a:r>
          </a:p>
          <a:p>
            <a:r>
              <a:rPr lang="en-US" dirty="0"/>
              <a:t>Section Title Three</a:t>
            </a:r>
          </a:p>
          <a:p>
            <a:r>
              <a:rPr lang="en-US" dirty="0"/>
              <a:t>Section Title Four</a:t>
            </a:r>
          </a:p>
          <a:p>
            <a:r>
              <a:rPr lang="en-US" dirty="0"/>
              <a:t>Section Title Five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6953AED-3DCA-2349-9DB3-C3F1E923BD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257579B-306E-F442-BBBA-CF9F0AEA51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015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9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07D7FB-EACF-674A-9B8F-AC3AFA372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2E2AC8-1423-6D47-BA55-E53A67175C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534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 and three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 numCol="3" spcCol="137155"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9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07D7FB-EACF-674A-9B8F-AC3AFA372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2E2AC8-1423-6D47-BA55-E53A67175C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514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,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371601"/>
            <a:ext cx="9442450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/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/>
            </a:lvl3pPr>
            <a:lvl4pPr marL="398446" indent="-200017">
              <a:buFont typeface="Lucida Grande"/>
              <a:buChar char="-"/>
              <a:defRPr sz="1600"/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5B4020-BA1B-424F-8B93-3B8A415B57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2594215-73D0-6E42-BBFD-7FE2B8C87F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8946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, header, Subheader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72CB4-BC72-5843-B18C-A6DA70EBB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F2A-2A98-C741-B6CE-2AE83C9DEB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199" y="1371601"/>
            <a:ext cx="9442450" cy="4838700"/>
          </a:xfrm>
        </p:spPr>
        <p:txBody>
          <a:bodyPr/>
          <a:lstStyle>
            <a:lvl1pPr>
              <a:spcBef>
                <a:spcPts val="1800"/>
              </a:spcBef>
              <a:buFontTx/>
              <a:buNone/>
              <a:defRPr sz="2000" b="1" i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1200"/>
              </a:spcBef>
              <a:buFontTx/>
              <a:buNone/>
              <a:defRPr sz="2000"/>
            </a:lvl3pPr>
            <a:lvl4pPr marL="201159" indent="-200017">
              <a:spcBef>
                <a:spcPts val="600"/>
              </a:spcBef>
              <a:buFont typeface="Arial" panose="020B0604020202020204" pitchFamily="34" charset="0"/>
              <a:buChar char="•"/>
              <a:defRPr sz="1900"/>
            </a:lvl4pPr>
            <a:lvl5pPr marL="402319" indent="-201159">
              <a:defRPr sz="16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SUBHEADER</a:t>
            </a:r>
          </a:p>
          <a:p>
            <a:pPr lvl="2"/>
            <a:r>
              <a:rPr lang="en-US" dirty="0"/>
              <a:t>First Level 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DC2CE65-1FD0-BA43-A7EB-393335A15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EB393E3-9446-D449-9B0B-979D8F7A0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898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Image Layout -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75981" y="1"/>
            <a:ext cx="6112842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394960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5394960" cy="4838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B7189FC-4DF1-9D43-AA9F-1EA46A9FA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4D80BF-5282-7B4E-9AEE-2E1181EDA1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873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image, Title, Header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394960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5394960" cy="4838700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>
                <a:latin typeface="+mn-lt"/>
              </a:defRPr>
            </a:lvl3pPr>
            <a:lvl4pPr marL="398446" indent="-200017">
              <a:buFont typeface="Lucida Grande"/>
              <a:buChar char="-"/>
              <a:defRPr sz="1600">
                <a:latin typeface="+mn-lt"/>
              </a:defRPr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75981" y="1"/>
            <a:ext cx="6112842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6132B56-6ADC-AE42-9722-86E36E3EB2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FB1594-DBA0-A342-871D-4BC60EFD9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452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943D5-ACF5-524F-A947-026C2A03CB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965" y="6407356"/>
            <a:ext cx="1634349" cy="450645"/>
          </a:xfrm>
        </p:spPr>
        <p:txBody>
          <a:bodyPr/>
          <a:lstStyle>
            <a:lvl1pPr marL="342885" indent="-342885">
              <a:buSzPct val="200000"/>
              <a:buFontTx/>
              <a:buBlip>
                <a:blip r:embed="rId2"/>
              </a:buBlip>
              <a:defRPr sz="3700"/>
            </a:lvl1pPr>
            <a:lvl2pPr marL="200017" indent="-200017">
              <a:buFontTx/>
              <a:buBlip>
                <a:blip r:embed="rId3"/>
              </a:buBlip>
              <a:defRPr sz="5100"/>
            </a:lvl2pPr>
            <a:lvl3pPr marL="398446" indent="-200017">
              <a:buFontTx/>
              <a:buBlip>
                <a:blip r:embed="rId3"/>
              </a:buBlip>
              <a:defRPr sz="5100"/>
            </a:lvl3pPr>
            <a:lvl4pPr marL="622274" indent="-200017">
              <a:buFontTx/>
              <a:buBlip>
                <a:blip r:embed="rId3"/>
              </a:buBlip>
              <a:defRPr sz="5100"/>
            </a:lvl4pPr>
            <a:lvl5pPr marL="806416" indent="-182556">
              <a:buFontTx/>
              <a:buBlip>
                <a:blip r:embed="rId3"/>
              </a:buBlip>
              <a:defRPr sz="5100"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658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Film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03632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4" y="1935163"/>
            <a:ext cx="8275638" cy="2987675"/>
          </a:xfrm>
        </p:spPr>
        <p:txBody>
          <a:bodyPr anchor="ctr"/>
          <a:lstStyle>
            <a:lvl1pPr>
              <a:defRPr sz="60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91139-12A7-9F41-8CE7-769D7C7A2BF2}"/>
              </a:ext>
            </a:extLst>
          </p:cNvPr>
          <p:cNvSpPr/>
          <p:nvPr userDrawn="1"/>
        </p:nvSpPr>
        <p:spPr>
          <a:xfrm>
            <a:off x="10359310" y="0"/>
            <a:ext cx="4556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7A479-FD3A-2145-B820-2CC43370800E}"/>
              </a:ext>
            </a:extLst>
          </p:cNvPr>
          <p:cNvSpPr/>
          <p:nvPr userDrawn="1"/>
        </p:nvSpPr>
        <p:spPr>
          <a:xfrm>
            <a:off x="10815764" y="0"/>
            <a:ext cx="137306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243B6-6B24-414C-B87D-99E50D922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78" b="-5722"/>
          <a:stretch/>
        </p:blipFill>
        <p:spPr>
          <a:xfrm>
            <a:off x="273966" y="6215045"/>
            <a:ext cx="1676755" cy="6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posing ideas, with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BDFCA7F-4CD9-714D-B4D7-E854E65D8D8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53" y="1"/>
            <a:ext cx="6091100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A0AB7ECF-AF35-0B4F-985B-CE95969571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7726" y="1"/>
            <a:ext cx="6091100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B1E5BF-5D5C-434B-94A2-654E744B8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88944" y="1504121"/>
            <a:ext cx="2910509" cy="3657600"/>
          </a:xfrm>
          <a:solidFill>
            <a:schemeClr val="tx2"/>
          </a:solidFill>
        </p:spPr>
        <p:txBody>
          <a:bodyPr lIns="182872" rIns="182872" anchor="ctr"/>
          <a:lstStyle>
            <a:lvl1pPr algn="r">
              <a:lnSpc>
                <a:spcPct val="90000"/>
              </a:lnSpc>
              <a:defRPr sz="20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Opposing ideas </a:t>
            </a:r>
            <a:br>
              <a:rPr lang="en-US" dirty="0"/>
            </a:br>
            <a:r>
              <a:rPr lang="en-US" dirty="0"/>
              <a:t>with statements supported by graphics/images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38E9121-D362-254E-BBF5-2F509A16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7725" y="1504121"/>
            <a:ext cx="2907792" cy="3657600"/>
          </a:xfrm>
          <a:solidFill>
            <a:schemeClr val="accent4"/>
          </a:solidFill>
        </p:spPr>
        <p:txBody>
          <a:bodyPr lIns="182872" rIns="182872" anchor="ctr"/>
          <a:lstStyle>
            <a:lvl1pPr algn="l">
              <a:lnSpc>
                <a:spcPct val="90000"/>
              </a:lnSpc>
              <a:defRPr sz="2000" b="1" i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2pPr>
            <a:lvl3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3pPr>
            <a:lvl4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4pPr>
            <a:lvl5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5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Opposing ideas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statements supported by graphics/images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A604EF4-F41E-B445-A17E-62FBD29DE0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B1A7E92-0B4E-C145-A23A-1272DFEBA7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196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layout w/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2" y="1371601"/>
            <a:ext cx="3884917" cy="4838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EE6CB-CDB5-2D48-8610-759DE5A98C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477AD0-9793-774E-8C1E-58F75D412B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199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layout w/ Title, header, 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3886200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>
                <a:latin typeface="+mn-lt"/>
              </a:defRPr>
            </a:lvl3pPr>
            <a:lvl4pPr marL="398446" indent="-200017">
              <a:buFont typeface="Lucida Grande"/>
              <a:buChar char="-"/>
              <a:defRPr sz="1600">
                <a:latin typeface="+mn-lt"/>
              </a:defRPr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E73ADC8-3144-814C-B020-130A976119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53885FD-54F1-1740-99A2-BF4D035D0F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964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0D4BBCD-C94D-D142-B586-78DE00C580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F83008-2E35-8243-8E81-AEC51BC5EE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31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age Image layout w/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D4699-D2FE-B745-9E79-959D810C1D11}"/>
              </a:ext>
            </a:extLst>
          </p:cNvPr>
          <p:cNvSpPr/>
          <p:nvPr userDrawn="1"/>
        </p:nvSpPr>
        <p:spPr>
          <a:xfrm>
            <a:off x="0" y="0"/>
            <a:ext cx="6092757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C1DF0D-FF9A-7B4F-8D13-A4E9D520B3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455613"/>
            <a:ext cx="5373758" cy="5428352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 with Image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8A375DD5-750A-5848-BA73-53FB6274D8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85489" y="0"/>
            <a:ext cx="6103336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4EAF3A-1C47-2549-8829-7421B4DAD1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4C2EC0-9229-404B-A5C8-2C5B7EDA4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7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ayout with 1/4 column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0" y="0"/>
            <a:ext cx="30629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8407291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8" y="1371601"/>
            <a:ext cx="8409340" cy="4838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3ECFA4-BF7A-F940-99FB-09DBCE8506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6B653D-6566-2148-BB67-F9F6AFF76F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214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header/text layout with 1/4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5860" y="0"/>
            <a:ext cx="30629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90D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8407291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2" y="1371601"/>
            <a:ext cx="8412479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>
                <a:latin typeface="+mn-lt"/>
              </a:defRPr>
            </a:lvl3pPr>
            <a:lvl4pPr marL="398446" indent="-200017">
              <a:buFont typeface="Lucida Grande"/>
              <a:buChar char="-"/>
              <a:defRPr sz="1600">
                <a:latin typeface="+mn-lt"/>
              </a:defRPr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B5AF605-BA41-0C40-B302-1C5A18F230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93E8A58-3B46-8C44-B1DB-F0A1F88D53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308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/Solutions/Resul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457200"/>
            <a:ext cx="8407291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48605227-1789-764B-9FEE-2A07FD105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614" y="1376466"/>
            <a:ext cx="11277598" cy="1820549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1420" tIns="45711" rIns="91420" bIns="45711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28FCFDC2-2E45-BD42-9683-E4A2B0EBF286}"/>
              </a:ext>
            </a:extLst>
          </p:cNvPr>
          <p:cNvSpPr/>
          <p:nvPr userDrawn="1"/>
        </p:nvSpPr>
        <p:spPr>
          <a:xfrm rot="5400000">
            <a:off x="4752110" y="1568459"/>
            <a:ext cx="313604" cy="270348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Open Sans Bold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013A9B8-83EF-B141-B588-B5A2EE87771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57201" y="3500491"/>
            <a:ext cx="11277598" cy="2643327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91420" tIns="45711" rIns="91420" bIns="45711" anchor="ctr"/>
          <a:lstStyle/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FF210F3A-A481-3E43-BA64-7BCD81E406A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74614" y="3940839"/>
            <a:ext cx="11043341" cy="2117928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lIns="91420" tIns="91420" rIns="91420" bIns="91420"/>
          <a:lstStyle/>
          <a:p>
            <a:endParaRPr lang="en-US" dirty="0">
              <a:solidFill>
                <a:srgbClr val="75787B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77A048-0CA7-DD46-972A-A690AB880EEF}"/>
              </a:ext>
            </a:extLst>
          </p:cNvPr>
          <p:cNvCxnSpPr>
            <a:cxnSpLocks/>
          </p:cNvCxnSpPr>
          <p:nvPr userDrawn="1"/>
        </p:nvCxnSpPr>
        <p:spPr>
          <a:xfrm>
            <a:off x="9595310" y="3700845"/>
            <a:ext cx="2327" cy="2357923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9CE326-EB9A-9D47-9472-EB555349AABE}"/>
              </a:ext>
            </a:extLst>
          </p:cNvPr>
          <p:cNvCxnSpPr>
            <a:cxnSpLocks/>
          </p:cNvCxnSpPr>
          <p:nvPr userDrawn="1"/>
        </p:nvCxnSpPr>
        <p:spPr>
          <a:xfrm>
            <a:off x="3367536" y="3962653"/>
            <a:ext cx="0" cy="2096115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67FEFB-5A20-F243-B732-342FD5EBAFA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3" y="5101119"/>
            <a:ext cx="9139697" cy="0"/>
          </a:xfrm>
          <a:prstGeom prst="line">
            <a:avLst/>
          </a:prstGeom>
          <a:ln w="26987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C7E39F-3FCF-6344-AEC6-307261FBCF54}"/>
              </a:ext>
            </a:extLst>
          </p:cNvPr>
          <p:cNvCxnSpPr>
            <a:cxnSpLocks/>
          </p:cNvCxnSpPr>
          <p:nvPr userDrawn="1"/>
        </p:nvCxnSpPr>
        <p:spPr>
          <a:xfrm>
            <a:off x="5441909" y="3700845"/>
            <a:ext cx="2327" cy="2357923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985912-C1FC-6849-A24F-ABF95C9F66DA}"/>
              </a:ext>
            </a:extLst>
          </p:cNvPr>
          <p:cNvCxnSpPr>
            <a:cxnSpLocks/>
          </p:cNvCxnSpPr>
          <p:nvPr userDrawn="1"/>
        </p:nvCxnSpPr>
        <p:spPr>
          <a:xfrm>
            <a:off x="7518610" y="3700845"/>
            <a:ext cx="2327" cy="2357923"/>
          </a:xfrm>
          <a:prstGeom prst="line">
            <a:avLst/>
          </a:prstGeom>
          <a:ln w="85725">
            <a:solidFill>
              <a:srgbClr val="E4E4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1BEA5713-1BC9-AD4B-BC36-B768EAB4A8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375" y="1480927"/>
            <a:ext cx="4021137" cy="561264"/>
          </a:xfrm>
          <a:solidFill>
            <a:schemeClr val="accent2"/>
          </a:solidFill>
        </p:spPr>
        <p:txBody>
          <a:bodyPr anchor="ctr"/>
          <a:lstStyle>
            <a:lvl1pPr marL="91436">
              <a:defRPr sz="19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Objectives</a:t>
            </a:r>
          </a:p>
        </p:txBody>
      </p:sp>
      <p:sp>
        <p:nvSpPr>
          <p:cNvPr id="76" name="Text Placeholder 73">
            <a:extLst>
              <a:ext uri="{FF2B5EF4-FFF2-40B4-BE49-F238E27FC236}">
                <a16:creationId xmlns:a16="http://schemas.microsoft.com/office/drawing/2014/main" id="{3C076965-C2B3-344C-92D0-8E2542826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373" y="2040149"/>
            <a:ext cx="4021137" cy="997259"/>
          </a:xfrm>
          <a:solidFill>
            <a:schemeClr val="bg1"/>
          </a:solidFill>
        </p:spPr>
        <p:txBody>
          <a:bodyPr lIns="91436" tIns="91436" rIns="91436" anchor="t"/>
          <a:lstStyle>
            <a:lvl1pPr marL="0">
              <a:defRPr sz="1700" b="0">
                <a:solidFill>
                  <a:srgbClr val="75787B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Objectives text</a:t>
            </a:r>
          </a:p>
        </p:txBody>
      </p:sp>
      <p:sp>
        <p:nvSpPr>
          <p:cNvPr id="78" name="Text Placeholder 73">
            <a:extLst>
              <a:ext uri="{FF2B5EF4-FFF2-40B4-BE49-F238E27FC236}">
                <a16:creationId xmlns:a16="http://schemas.microsoft.com/office/drawing/2014/main" id="{BAE53185-A1F7-654B-8E7C-390C3D3E8B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4312" y="1480927"/>
            <a:ext cx="6393643" cy="561264"/>
          </a:xfrm>
          <a:solidFill>
            <a:srgbClr val="A4CE4E"/>
          </a:solidFill>
        </p:spPr>
        <p:txBody>
          <a:bodyPr anchor="ctr"/>
          <a:lstStyle>
            <a:lvl1pPr marL="91436">
              <a:defRPr sz="19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Solutions</a:t>
            </a:r>
          </a:p>
        </p:txBody>
      </p:sp>
      <p:sp>
        <p:nvSpPr>
          <p:cNvPr id="79" name="Text Placeholder 73">
            <a:extLst>
              <a:ext uri="{FF2B5EF4-FFF2-40B4-BE49-F238E27FC236}">
                <a16:creationId xmlns:a16="http://schemas.microsoft.com/office/drawing/2014/main" id="{388B4F71-CFA2-4B4C-AD69-E5B8E0E0F6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4312" y="2040149"/>
            <a:ext cx="6393643" cy="997259"/>
          </a:xfrm>
          <a:solidFill>
            <a:schemeClr val="bg1"/>
          </a:solidFill>
        </p:spPr>
        <p:txBody>
          <a:bodyPr lIns="91436" tIns="91436" rIns="91436" anchor="t"/>
          <a:lstStyle>
            <a:lvl1pPr marL="0">
              <a:defRPr sz="1700" b="0">
                <a:solidFill>
                  <a:srgbClr val="75787B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Solutions text</a:t>
            </a:r>
          </a:p>
        </p:txBody>
      </p:sp>
      <p:sp>
        <p:nvSpPr>
          <p:cNvPr id="80" name="Text Placeholder 73">
            <a:extLst>
              <a:ext uri="{FF2B5EF4-FFF2-40B4-BE49-F238E27FC236}">
                <a16:creationId xmlns:a16="http://schemas.microsoft.com/office/drawing/2014/main" id="{FD81D20F-3202-5544-B44E-A2C42A6C68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2375" y="3626029"/>
            <a:ext cx="11045579" cy="527388"/>
          </a:xfrm>
          <a:solidFill>
            <a:srgbClr val="0162A2"/>
          </a:solidFill>
          <a:ln>
            <a:noFill/>
          </a:ln>
        </p:spPr>
        <p:txBody>
          <a:bodyPr anchor="ctr"/>
          <a:lstStyle>
            <a:lvl1pPr marL="91436">
              <a:defRPr sz="19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56AB-36C6-2048-A5AE-BB81E6317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6455" y="4152901"/>
            <a:ext cx="770765" cy="808039"/>
          </a:xfrm>
          <a:solidFill>
            <a:srgbClr val="75787B"/>
          </a:solidFill>
        </p:spPr>
        <p:txBody>
          <a:bodyPr anchor="ctr"/>
          <a:lstStyle>
            <a:lvl1pPr algn="ctr"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D99D73E-D45E-C24E-AC63-AF93E185D1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6455" y="5230650"/>
            <a:ext cx="770765" cy="828119"/>
          </a:xfrm>
          <a:solidFill>
            <a:srgbClr val="75787B"/>
          </a:solidFill>
        </p:spPr>
        <p:txBody>
          <a:bodyPr anchor="ctr"/>
          <a:lstStyle>
            <a:lvl1pPr algn="ctr"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2EA12B-6376-5B4B-861C-4F6242ADBB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47789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89327E59-EDFF-3F48-84BC-D5386AA123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98114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B9D75D96-8DC6-2D40-93AF-023146B2BA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8171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68E7A3D7-3D55-E14D-9973-52ADD55922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567341" y="4972051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6CA57B38-0623-1844-BFF2-661FEA97AE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35626" y="5454365"/>
            <a:ext cx="1976437" cy="268288"/>
          </a:xfrm>
        </p:spPr>
        <p:txBody>
          <a:bodyPr anchor="ctr"/>
          <a:lstStyle>
            <a:lvl1pPr algn="ctr"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83472E-2D0A-5943-8F5E-8D63009A895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47789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6AB1F932-AC71-5146-A865-7A92B37FB6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26959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955271D8-88D8-7F4A-93C3-BD36878DD8B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06131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2" name="Text Placeholder 9">
            <a:extLst>
              <a:ext uri="{FF2B5EF4-FFF2-40B4-BE49-F238E27FC236}">
                <a16:creationId xmlns:a16="http://schemas.microsoft.com/office/drawing/2014/main" id="{D422FDCB-0BC0-B942-A0BD-D7E7B3ED9B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85303" y="4152901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4" name="Text Placeholder 9">
            <a:extLst>
              <a:ext uri="{FF2B5EF4-FFF2-40B4-BE49-F238E27FC236}">
                <a16:creationId xmlns:a16="http://schemas.microsoft.com/office/drawing/2014/main" id="{A6748294-6B48-6442-8C59-407A33F9EFD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47789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5" name="Text Placeholder 9">
            <a:extLst>
              <a:ext uri="{FF2B5EF4-FFF2-40B4-BE49-F238E27FC236}">
                <a16:creationId xmlns:a16="http://schemas.microsoft.com/office/drawing/2014/main" id="{2E51A067-94DC-2B45-884B-5AC72383477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26961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6" name="Text Placeholder 9">
            <a:extLst>
              <a:ext uri="{FF2B5EF4-FFF2-40B4-BE49-F238E27FC236}">
                <a16:creationId xmlns:a16="http://schemas.microsoft.com/office/drawing/2014/main" id="{199C57B7-9B89-514C-93C4-1670C2CB2B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95246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7" name="Text Placeholder 9">
            <a:extLst>
              <a:ext uri="{FF2B5EF4-FFF2-40B4-BE49-F238E27FC236}">
                <a16:creationId xmlns:a16="http://schemas.microsoft.com/office/drawing/2014/main" id="{B1898565-A745-5949-A502-6351B353F76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85303" y="5263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88" name="Text Placeholder 9">
            <a:extLst>
              <a:ext uri="{FF2B5EF4-FFF2-40B4-BE49-F238E27FC236}">
                <a16:creationId xmlns:a16="http://schemas.microsoft.com/office/drawing/2014/main" id="{A5458C13-27F2-624F-A648-92983CA884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10046" y="4501243"/>
            <a:ext cx="1976437" cy="819151"/>
          </a:xfrm>
        </p:spPr>
        <p:txBody>
          <a:bodyPr anchor="ctr"/>
          <a:lstStyle>
            <a:lvl1pPr algn="ctr">
              <a:defRPr sz="3500" b="1">
                <a:solidFill>
                  <a:srgbClr val="A4CE4E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+XX%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57AB934-E49B-0A46-A048-4C724F2837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FBBF7E24-D87F-D74E-A8E4-3B69B4E30B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695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34903D-D065-FE4A-B097-7D92BD87FBD9}"/>
              </a:ext>
            </a:extLst>
          </p:cNvPr>
          <p:cNvCxnSpPr>
            <a:cxnSpLocks/>
          </p:cNvCxnSpPr>
          <p:nvPr userDrawn="1"/>
        </p:nvCxnSpPr>
        <p:spPr>
          <a:xfrm>
            <a:off x="2934621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ADF770-44BC-264C-BD15-BCDFC7B5AF62}"/>
              </a:ext>
            </a:extLst>
          </p:cNvPr>
          <p:cNvCxnSpPr>
            <a:cxnSpLocks/>
          </p:cNvCxnSpPr>
          <p:nvPr userDrawn="1"/>
        </p:nvCxnSpPr>
        <p:spPr>
          <a:xfrm>
            <a:off x="4455307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F7EAA5-630B-2D44-AC5A-A64DD8D4516B}"/>
              </a:ext>
            </a:extLst>
          </p:cNvPr>
          <p:cNvCxnSpPr>
            <a:cxnSpLocks/>
          </p:cNvCxnSpPr>
          <p:nvPr userDrawn="1"/>
        </p:nvCxnSpPr>
        <p:spPr>
          <a:xfrm>
            <a:off x="5995873" y="1689652"/>
            <a:ext cx="0" cy="4066976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7DF10C-DCA0-FF42-8E02-942225F75635}"/>
              </a:ext>
            </a:extLst>
          </p:cNvPr>
          <p:cNvCxnSpPr>
            <a:cxnSpLocks/>
          </p:cNvCxnSpPr>
          <p:nvPr userDrawn="1"/>
        </p:nvCxnSpPr>
        <p:spPr>
          <a:xfrm>
            <a:off x="7526499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55C248-AFD5-A341-A592-BA5232F58F24}"/>
              </a:ext>
            </a:extLst>
          </p:cNvPr>
          <p:cNvCxnSpPr>
            <a:cxnSpLocks/>
          </p:cNvCxnSpPr>
          <p:nvPr userDrawn="1"/>
        </p:nvCxnSpPr>
        <p:spPr>
          <a:xfrm>
            <a:off x="9057125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AFD62E-A80B-C64A-8D0D-174D79F21DD3}"/>
              </a:ext>
            </a:extLst>
          </p:cNvPr>
          <p:cNvCxnSpPr>
            <a:cxnSpLocks/>
          </p:cNvCxnSpPr>
          <p:nvPr userDrawn="1"/>
        </p:nvCxnSpPr>
        <p:spPr>
          <a:xfrm>
            <a:off x="10587751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Organizational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B5DC3-9C7D-174D-8B87-A2E4B19D1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2609" y="1108656"/>
            <a:ext cx="2743200" cy="685800"/>
          </a:xfr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>
              <a:defRPr sz="1900" b="1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1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065228-5E63-3044-A69B-825EF52A151C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4056" y="1989304"/>
            <a:ext cx="9200309" cy="0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65853A-D639-FF42-8728-2FA777245600}"/>
              </a:ext>
            </a:extLst>
          </p:cNvPr>
          <p:cNvCxnSpPr>
            <a:cxnSpLocks/>
          </p:cNvCxnSpPr>
          <p:nvPr userDrawn="1"/>
        </p:nvCxnSpPr>
        <p:spPr>
          <a:xfrm>
            <a:off x="1394056" y="1986614"/>
            <a:ext cx="0" cy="3770015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9F956F3-3295-084B-BFE8-3E645237D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41640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1EB2656-5C04-884D-9CD2-F154D15F9A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5025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B0A1534-4860-8F4C-BDEA-93C0DD3B45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8411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B26C4A46-9B0E-404B-B1C2-F466FF3BBD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1795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0BF2D4B-8BB7-3145-9963-AA4ED3A8E9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5180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F7D621-06CC-0949-A9E2-46D9B2BDCB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256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84D6538-AF11-ED4D-984F-402D45D9F74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08563" y="2163633"/>
            <a:ext cx="1371600" cy="685800"/>
          </a:xfrm>
          <a:solidFill>
            <a:schemeClr val="accent3"/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 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6A0C2CF3-6B45-0041-BBCA-D96B6E82BC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8256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3F5CDDF5-D0C3-7941-91EB-682C2D3057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256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68464115-2200-674B-BF0D-BE88E38664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256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93D6790-07A1-6D41-80E0-F38F2FE4FB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8256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A708032-EF9E-5B46-B39C-7C40A75EC54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8821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889122AD-2BDB-E845-B445-CF11DCF3298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8821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C4495ED-CD28-5849-8E96-27B5F332CC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48821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121D6437-CC3F-BE4D-8359-F21AC166C9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48821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D9D92D25-926E-8A4E-B547-AEA5A7013C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9507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2216BD29-6E2A-0546-B127-70F65DE22B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9507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A9B2A9FE-8C9E-9540-9FE0-86B313A29E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9507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CF3A78C7-6BD2-1B41-9E17-A6D6927465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9507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ADE5C341-5274-DB44-9598-769882787F5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10073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D6C8BE03-E8AF-724B-B648-28E3A5613A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10073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939BE5AB-8DC3-C84A-984A-18C088ABD1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10073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5CCF42FB-6955-2D4D-A45E-1DE2D709A7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10073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1AD1F1EE-C818-334B-941A-651219D768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40699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0AEECC9-ABF2-2141-82BF-899F23C32E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840699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9A4104C9-4196-1442-A703-D4F60890C6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40699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36A29F5D-993F-D645-8478-E53C1F3246A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40699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3CA31C64-6049-3347-B4C7-6C17E3DDF7D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71325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AE8DDAF9-46AB-CB45-8CA7-4BFA5037A9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71325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4A5D6438-D823-6D4B-867A-A0BBD43BC25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71325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4669BD18-0F03-FF45-9AD2-87D7B81CDCB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71325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000CFB51-117D-7548-B369-D81B06EB9FA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901951" y="2976157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A59AEB2E-ACD2-6748-9E27-38BD2F4611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901951" y="3788681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7AFAF50C-E79F-2E47-96A7-3B4B9FD6BC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01951" y="4601205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D12823F2-D657-4844-BFD3-FE2C493D606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901951" y="5413728"/>
            <a:ext cx="1371600" cy="6858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15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59923B5-33F6-4940-BDDC-EA85FB20A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A2BAF3B7-1F75-7E40-A4D3-EF1A440273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65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-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BF4F4-6A5F-5642-97DC-33FF973EC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01DAFF-DDB2-394E-AC32-9778BA0C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139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page Statement or Pull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5613"/>
            <a:ext cx="11274552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D23B3-1336-A441-9443-924675479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66" y="6237460"/>
            <a:ext cx="1676755" cy="648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BEB84-3AB5-4047-8A13-BF997F347DA6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8946-A30A-DD40-BDBA-ACD4B9E80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2" y="2616200"/>
            <a:ext cx="11276013" cy="457200"/>
          </a:xfrm>
        </p:spPr>
        <p:txBody>
          <a:bodyPr/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561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BEB84-3AB5-4047-8A13-BF997F347DA6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D7A6C-DB94-AD44-8881-41F9AFDCE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" t="-15502" r="-13612" b="-18252"/>
          <a:stretch/>
        </p:blipFill>
        <p:spPr>
          <a:xfrm>
            <a:off x="3466087" y="2760449"/>
            <a:ext cx="5256651" cy="13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6260354"/>
            <a:ext cx="12188824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264" y="3510151"/>
            <a:ext cx="10858691" cy="774216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030" y="729577"/>
            <a:ext cx="2933353" cy="6935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030" y="729577"/>
            <a:ext cx="2933353" cy="693519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2" y="6320150"/>
            <a:ext cx="7925196" cy="5604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4" rIns="91403" bIns="45704"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7925195" y="6320150"/>
            <a:ext cx="1223799" cy="560439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4" rIns="91403" bIns="45704"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9148990" y="6320150"/>
            <a:ext cx="2469901" cy="560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4" rIns="91403" bIns="45704"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618891" y="6320150"/>
            <a:ext cx="569936" cy="560439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4" rIns="91403" bIns="45704"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4031" y="4494064"/>
            <a:ext cx="6313939" cy="433536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</a:defRPr>
            </a:lvl1pPr>
            <a:lvl2pPr marL="456975" indent="0" algn="ctr">
              <a:buNone/>
              <a:defRPr sz="2000"/>
            </a:lvl2pPr>
            <a:lvl3pPr marL="913952" indent="0" algn="ctr">
              <a:buNone/>
              <a:defRPr sz="1900"/>
            </a:lvl3pPr>
            <a:lvl4pPr marL="1370928" indent="0" algn="ctr">
              <a:buNone/>
              <a:defRPr sz="1600"/>
            </a:lvl4pPr>
            <a:lvl5pPr marL="1827903" indent="0" algn="ctr">
              <a:buNone/>
              <a:defRPr sz="1600"/>
            </a:lvl5pPr>
            <a:lvl6pPr marL="2284880" indent="0" algn="ctr">
              <a:buNone/>
              <a:defRPr sz="1600"/>
            </a:lvl6pPr>
            <a:lvl7pPr marL="2741852" indent="0" algn="ctr">
              <a:buNone/>
              <a:defRPr sz="1600"/>
            </a:lvl7pPr>
            <a:lvl8pPr marL="3198827" indent="0" algn="ctr">
              <a:buNone/>
              <a:defRPr sz="1600"/>
            </a:lvl8pPr>
            <a:lvl9pPr marL="3655801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624031" y="4995338"/>
            <a:ext cx="6313939" cy="397933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24031" y="5477927"/>
            <a:ext cx="6313939" cy="389475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metlife_eng_tagline_cmyk.jpg" descr="/Users/ldorion/Desktop/PPT/Assets/metlife_eng_tagline_cmyk.jpg"/>
          <p:cNvPicPr>
            <a:picLocks noChangeAspect="1"/>
          </p:cNvPicPr>
          <p:nvPr userDrawn="1"/>
        </p:nvPicPr>
        <p:blipFill>
          <a:blip r:embed="rId3" r:link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1112" y="955729"/>
            <a:ext cx="2674770" cy="4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189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2HR_InsidePg_v2_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6104" y="27060"/>
            <a:ext cx="1978217" cy="226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70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357338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4" y="5345291"/>
            <a:ext cx="5193792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357338" y="0"/>
            <a:ext cx="455612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15764" y="0"/>
            <a:ext cx="1373061" cy="621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90EA2B-7FD5-2347-BBDF-C0FF05C88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606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357338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4" y="5345291"/>
            <a:ext cx="5193792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357338" y="0"/>
            <a:ext cx="455612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15764" y="0"/>
            <a:ext cx="1373061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90EA2B-7FD5-2347-BBDF-C0FF05C88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3965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Revers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30D243D2-BC3C-A440-8E6C-A5ED6CDC7D64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6CA77-4A88-D242-9E7A-7B4965431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78" b="-5722"/>
          <a:stretch/>
        </p:blipFill>
        <p:spPr>
          <a:xfrm>
            <a:off x="273966" y="6215045"/>
            <a:ext cx="1676755" cy="6937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AC0D03F-F761-764B-8C25-975C1CFF96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DE42373-4557-BB4F-9297-F9E4DB7183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4" y="5345291"/>
            <a:ext cx="5193792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970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Film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0363201" cy="621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3" y="5345291"/>
            <a:ext cx="6795193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359310" y="0"/>
            <a:ext cx="455612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0815764" y="0"/>
            <a:ext cx="1373061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2481445-EDB0-C949-B4A1-108C241F43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57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613" y="3987483"/>
            <a:ext cx="679435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chemeClr val="accent1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613" y="5345291"/>
            <a:ext cx="6795193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500" b="0" i="0" cap="none" spc="0" baseline="0">
                <a:solidFill>
                  <a:schemeClr val="accent1"/>
                </a:solidFill>
                <a:latin typeface="+mn-lt"/>
                <a:cs typeface="Arial" charset="0"/>
              </a:defRPr>
            </a:lvl1pPr>
            <a:lvl2pPr marL="45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F44E-3B46-2346-B498-C696A0AA74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97132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-page Statement or Pull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b="0" i="0" dirty="0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5613"/>
            <a:ext cx="11274552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6FBB9-070C-164B-B11C-3D098B0AA7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66" y="6237460"/>
            <a:ext cx="1676755" cy="6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357338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4" y="1935163"/>
            <a:ext cx="8275638" cy="2987675"/>
          </a:xfrm>
        </p:spPr>
        <p:txBody>
          <a:bodyPr anchor="ctr"/>
          <a:lstStyle>
            <a:lvl1pPr>
              <a:defRPr sz="60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D7CB4-AC62-9F48-A705-796142F13742}"/>
              </a:ext>
            </a:extLst>
          </p:cNvPr>
          <p:cNvSpPr/>
          <p:nvPr userDrawn="1"/>
        </p:nvSpPr>
        <p:spPr>
          <a:xfrm>
            <a:off x="10357338" y="0"/>
            <a:ext cx="4556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99CCF-DB5D-1147-8D19-56CAAB4805CA}"/>
              </a:ext>
            </a:extLst>
          </p:cNvPr>
          <p:cNvSpPr/>
          <p:nvPr userDrawn="1"/>
        </p:nvSpPr>
        <p:spPr>
          <a:xfrm>
            <a:off x="10815764" y="0"/>
            <a:ext cx="13730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36BB4-A476-D544-9439-C5AAFC82782F}"/>
              </a:ext>
            </a:extLst>
          </p:cNvPr>
          <p:cNvSpPr/>
          <p:nvPr userDrawn="1"/>
        </p:nvSpPr>
        <p:spPr>
          <a:xfrm>
            <a:off x="5970020" y="3244335"/>
            <a:ext cx="251984" cy="384719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9EF3B69-9B8A-0B4A-BB91-E099E939B8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965" y="6407356"/>
            <a:ext cx="1634349" cy="450645"/>
          </a:xfrm>
        </p:spPr>
        <p:txBody>
          <a:bodyPr/>
          <a:lstStyle>
            <a:lvl1pPr marL="342885" indent="-342885">
              <a:buSzPct val="200000"/>
              <a:buFontTx/>
              <a:buBlip>
                <a:blip r:embed="rId2"/>
              </a:buBlip>
              <a:defRPr sz="3700"/>
            </a:lvl1pPr>
            <a:lvl2pPr marL="200017" indent="-200017">
              <a:buFontTx/>
              <a:buBlip>
                <a:blip r:embed="rId3"/>
              </a:buBlip>
              <a:defRPr sz="5100"/>
            </a:lvl2pPr>
            <a:lvl3pPr marL="398446" indent="-200017">
              <a:buFontTx/>
              <a:buBlip>
                <a:blip r:embed="rId3"/>
              </a:buBlip>
              <a:defRPr sz="5100"/>
            </a:lvl3pPr>
            <a:lvl4pPr marL="622274" indent="-200017">
              <a:buFontTx/>
              <a:buBlip>
                <a:blip r:embed="rId3"/>
              </a:buBlip>
              <a:defRPr sz="5100"/>
            </a:lvl4pPr>
            <a:lvl5pPr marL="806416" indent="-182556">
              <a:buFontTx/>
              <a:buBlip>
                <a:blip r:embed="rId3"/>
              </a:buBlip>
              <a:defRPr sz="5100"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26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- Film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03632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4" y="1935163"/>
            <a:ext cx="8275638" cy="2987675"/>
          </a:xfrm>
        </p:spPr>
        <p:txBody>
          <a:bodyPr anchor="ctr"/>
          <a:lstStyle>
            <a:lvl1pPr>
              <a:defRPr sz="60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91139-12A7-9F41-8CE7-769D7C7A2BF2}"/>
              </a:ext>
            </a:extLst>
          </p:cNvPr>
          <p:cNvSpPr/>
          <p:nvPr userDrawn="1"/>
        </p:nvSpPr>
        <p:spPr>
          <a:xfrm>
            <a:off x="10359310" y="0"/>
            <a:ext cx="4556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7A479-FD3A-2145-B820-2CC43370800E}"/>
              </a:ext>
            </a:extLst>
          </p:cNvPr>
          <p:cNvSpPr/>
          <p:nvPr userDrawn="1"/>
        </p:nvSpPr>
        <p:spPr>
          <a:xfrm>
            <a:off x="10815764" y="0"/>
            <a:ext cx="137306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243B6-6B24-414C-B87D-99E50D922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78" b="-5722"/>
          <a:stretch/>
        </p:blipFill>
        <p:spPr>
          <a:xfrm>
            <a:off x="273966" y="6215045"/>
            <a:ext cx="1676755" cy="6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page Statement or Pull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5613"/>
            <a:ext cx="11274552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D23B3-1336-A441-9443-924675479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66" y="6237460"/>
            <a:ext cx="1676755" cy="6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-page Statement or Pull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5613"/>
            <a:ext cx="11274552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6FBB9-070C-164B-B11C-3D098B0AA7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66" y="6237460"/>
            <a:ext cx="1676755" cy="6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-page Statement or Pull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5613"/>
            <a:ext cx="11274552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F56BF-AB90-894B-8B07-8245C63FD6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66" y="6237460"/>
            <a:ext cx="1676755" cy="6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/>
          <a:lstStyle>
            <a:lvl1pPr marL="201159" indent="-201159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1pPr>
            <a:lvl2pPr marL="402319" indent="-200017">
              <a:buClr>
                <a:schemeClr val="bg2"/>
              </a:buClr>
              <a:buFont typeface="System Font Regular"/>
              <a:buChar char="–"/>
              <a:defRPr sz="1900">
                <a:solidFill>
                  <a:schemeClr val="bg2"/>
                </a:solidFill>
              </a:defRPr>
            </a:lvl2pPr>
            <a:lvl3pPr marL="603478" indent="-200017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r>
              <a:rPr lang="en-US" dirty="0"/>
              <a:t>Second item</a:t>
            </a:r>
          </a:p>
          <a:p>
            <a:pPr lvl="0"/>
            <a:r>
              <a:rPr lang="en-US" dirty="0"/>
              <a:t>Third item</a:t>
            </a:r>
          </a:p>
          <a:p>
            <a:pPr lvl="0"/>
            <a:r>
              <a:rPr lang="en-US" dirty="0"/>
              <a:t>Fourth item</a:t>
            </a:r>
          </a:p>
          <a:p>
            <a:pPr lvl="0"/>
            <a:r>
              <a:rPr lang="en-US" dirty="0"/>
              <a:t>Fifth Item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D24C745-186F-104A-B6ED-04E32A388D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A1096B2-335B-1D41-BC75-5FBAD9330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2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/>
          <a:lstStyle>
            <a:lvl1pPr marL="347458" indent="-347458">
              <a:buClr>
                <a:schemeClr val="tx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548617" indent="-201159">
              <a:buClr>
                <a:schemeClr val="bg2"/>
              </a:buClr>
              <a:buFont typeface="Arial" panose="020B0604020202020204" pitchFamily="34" charset="0"/>
              <a:buChar char="•"/>
              <a:defRPr sz="1900">
                <a:solidFill>
                  <a:schemeClr val="bg2"/>
                </a:solidFill>
              </a:defRPr>
            </a:lvl2pPr>
            <a:lvl3pPr marL="822925" indent="-201159">
              <a:buClr>
                <a:schemeClr val="bg2"/>
              </a:buClr>
              <a:buFont typeface="System Font Regular"/>
              <a:buChar char="–"/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r>
              <a:rPr lang="en-US" dirty="0"/>
              <a:t>Section Title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r>
              <a:rPr lang="en-US" dirty="0"/>
              <a:t>Section Title Two</a:t>
            </a:r>
          </a:p>
          <a:p>
            <a:r>
              <a:rPr lang="en-US" dirty="0"/>
              <a:t>Section Title Three</a:t>
            </a:r>
          </a:p>
          <a:p>
            <a:r>
              <a:rPr lang="en-US" dirty="0"/>
              <a:t>Section Title Four</a:t>
            </a:r>
          </a:p>
          <a:p>
            <a:r>
              <a:rPr lang="en-US" dirty="0"/>
              <a:t>Section Title Five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6953AED-3DCA-2349-9DB3-C3F1E923BD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257579B-306E-F442-BBBA-CF9F0AEA51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295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9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07D7FB-EACF-674A-9B8F-AC3AFA372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2E2AC8-1423-6D47-BA55-E53A67175C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 and three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61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371601"/>
            <a:ext cx="9450388" cy="4838700"/>
          </a:xfrm>
        </p:spPr>
        <p:txBody>
          <a:bodyPr numCol="3" spcCol="137155"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9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07D7FB-EACF-674A-9B8F-AC3AFA372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2E2AC8-1423-6D47-BA55-E53A67175C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708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ayout - Title,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9454896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371601"/>
            <a:ext cx="9442450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/>
            </a:lvl2pPr>
            <a:lvl3pPr marL="200017" indent="-200017">
              <a:spcBef>
                <a:spcPts val="600"/>
              </a:spcBef>
              <a:buFont typeface="Arial"/>
              <a:buChar char="•"/>
              <a:defRPr sz="1900"/>
            </a:lvl3pPr>
            <a:lvl4pPr marL="398446" indent="-200017">
              <a:buFont typeface="Lucida Grande"/>
              <a:buChar char="-"/>
              <a:defRPr sz="1600"/>
            </a:lvl4pPr>
            <a:lvl5pPr>
              <a:defRPr sz="19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5B4020-BA1B-424F-8B93-3B8A415B57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554" y="6463076"/>
            <a:ext cx="1658939" cy="323851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2594215-73D0-6E42-BBFD-7FE2B8C87F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1149" y="6480869"/>
            <a:ext cx="2303463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164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31.xml"/><Relationship Id="rId18" Type="http://schemas.openxmlformats.org/officeDocument/2006/relationships/slideLayout" Target="../slideLayouts/slideLayout236.xml"/><Relationship Id="rId3" Type="http://schemas.openxmlformats.org/officeDocument/2006/relationships/slideLayout" Target="../slideLayouts/slideLayout221.xml"/><Relationship Id="rId21" Type="http://schemas.openxmlformats.org/officeDocument/2006/relationships/theme" Target="../theme/theme10.xml"/><Relationship Id="rId7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30.xml"/><Relationship Id="rId17" Type="http://schemas.openxmlformats.org/officeDocument/2006/relationships/slideLayout" Target="../slideLayouts/slideLayout235.xml"/><Relationship Id="rId2" Type="http://schemas.openxmlformats.org/officeDocument/2006/relationships/slideLayout" Target="../slideLayouts/slideLayout220.xml"/><Relationship Id="rId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28.xml"/><Relationship Id="rId19" Type="http://schemas.openxmlformats.org/officeDocument/2006/relationships/slideLayout" Target="../slideLayouts/slideLayout237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32.xml"/><Relationship Id="rId22" Type="http://schemas.openxmlformats.org/officeDocument/2006/relationships/image" Target="../media/image1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slideLayout" Target="../slideLayouts/slideLayout251.xml"/><Relationship Id="rId1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41.xml"/><Relationship Id="rId21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45.xml"/><Relationship Id="rId12" Type="http://schemas.openxmlformats.org/officeDocument/2006/relationships/slideLayout" Target="../slideLayouts/slideLayout250.xml"/><Relationship Id="rId17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40.xml"/><Relationship Id="rId16" Type="http://schemas.openxmlformats.org/officeDocument/2006/relationships/slideLayout" Target="../slideLayouts/slideLayout254.xml"/><Relationship Id="rId20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24" Type="http://schemas.openxmlformats.org/officeDocument/2006/relationships/image" Target="../media/image12.jpeg"/><Relationship Id="rId5" Type="http://schemas.openxmlformats.org/officeDocument/2006/relationships/slideLayout" Target="../slideLayouts/slideLayout243.xml"/><Relationship Id="rId15" Type="http://schemas.openxmlformats.org/officeDocument/2006/relationships/slideLayout" Target="../slideLayouts/slideLayout253.xml"/><Relationship Id="rId23" Type="http://schemas.openxmlformats.org/officeDocument/2006/relationships/theme" Target="../theme/theme11.xml"/><Relationship Id="rId10" Type="http://schemas.openxmlformats.org/officeDocument/2006/relationships/slideLayout" Target="../slideLayouts/slideLayout248.xml"/><Relationship Id="rId19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slideLayout" Target="../slideLayouts/slideLayout252.xml"/><Relationship Id="rId22" Type="http://schemas.openxmlformats.org/officeDocument/2006/relationships/slideLayout" Target="../slideLayouts/slideLayout26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8.xml"/><Relationship Id="rId13" Type="http://schemas.openxmlformats.org/officeDocument/2006/relationships/slideLayout" Target="../slideLayouts/slideLayout273.xml"/><Relationship Id="rId18" Type="http://schemas.openxmlformats.org/officeDocument/2006/relationships/slideLayout" Target="../slideLayouts/slideLayout278.xml"/><Relationship Id="rId3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67.xml"/><Relationship Id="rId12" Type="http://schemas.openxmlformats.org/officeDocument/2006/relationships/slideLayout" Target="../slideLayouts/slideLayout272.xml"/><Relationship Id="rId17" Type="http://schemas.openxmlformats.org/officeDocument/2006/relationships/slideLayout" Target="../slideLayouts/slideLayout277.xml"/><Relationship Id="rId2" Type="http://schemas.openxmlformats.org/officeDocument/2006/relationships/slideLayout" Target="../slideLayouts/slideLayout262.xml"/><Relationship Id="rId16" Type="http://schemas.openxmlformats.org/officeDocument/2006/relationships/slideLayout" Target="../slideLayouts/slideLayout276.xml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6.xml"/><Relationship Id="rId11" Type="http://schemas.openxmlformats.org/officeDocument/2006/relationships/slideLayout" Target="../slideLayouts/slideLayout271.xml"/><Relationship Id="rId5" Type="http://schemas.openxmlformats.org/officeDocument/2006/relationships/slideLayout" Target="../slideLayouts/slideLayout265.xml"/><Relationship Id="rId15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0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264.xml"/><Relationship Id="rId9" Type="http://schemas.openxmlformats.org/officeDocument/2006/relationships/slideLayout" Target="../slideLayouts/slideLayout269.xml"/><Relationship Id="rId14" Type="http://schemas.openxmlformats.org/officeDocument/2006/relationships/slideLayout" Target="../slideLayouts/slideLayout2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39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18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33" Type="http://schemas.openxmlformats.org/officeDocument/2006/relationships/slideLayout" Target="../slideLayouts/slideLayout117.xml"/><Relationship Id="rId38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29" Type="http://schemas.openxmlformats.org/officeDocument/2006/relationships/slideLayout" Target="../slideLayouts/slideLayout113.xml"/><Relationship Id="rId41" Type="http://schemas.openxmlformats.org/officeDocument/2006/relationships/theme" Target="../theme/theme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16.xml"/><Relationship Id="rId37" Type="http://schemas.openxmlformats.org/officeDocument/2006/relationships/slideLayout" Target="../slideLayouts/slideLayout121.xml"/><Relationship Id="rId40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14.xml"/><Relationship Id="rId35" Type="http://schemas.openxmlformats.org/officeDocument/2006/relationships/slideLayout" Target="../slideLayouts/slideLayout1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34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2.xml"/><Relationship Id="rId19" Type="http://schemas.openxmlformats.org/officeDocument/2006/relationships/image" Target="../media/image12.jpeg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72.xml"/><Relationship Id="rId1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62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17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61.xml"/><Relationship Id="rId16" Type="http://schemas.openxmlformats.org/officeDocument/2006/relationships/slideLayout" Target="../slideLayouts/slideLayout175.xml"/><Relationship Id="rId2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69.xml"/><Relationship Id="rId19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73.xml"/><Relationship Id="rId22" Type="http://schemas.openxmlformats.org/officeDocument/2006/relationships/image" Target="../media/image1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92.xml"/><Relationship Id="rId18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82.xml"/><Relationship Id="rId21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17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81.xml"/><Relationship Id="rId16" Type="http://schemas.openxmlformats.org/officeDocument/2006/relationships/slideLayout" Target="../slideLayouts/slideLayout195.xml"/><Relationship Id="rId20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5" Type="http://schemas.openxmlformats.org/officeDocument/2006/relationships/slideLayout" Target="../slideLayouts/slideLayout194.xml"/><Relationship Id="rId23" Type="http://schemas.openxmlformats.org/officeDocument/2006/relationships/image" Target="../media/image12.jpeg"/><Relationship Id="rId10" Type="http://schemas.openxmlformats.org/officeDocument/2006/relationships/slideLayout" Target="../slideLayouts/slideLayout189.xml"/><Relationship Id="rId19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93.xml"/><Relationship Id="rId2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slideLayout" Target="../slideLayouts/slideLayout213.xml"/><Relationship Id="rId18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17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16.xml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0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457200"/>
            <a:ext cx="11276013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71601"/>
            <a:ext cx="11276013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" t="-15502" r="-13612" b="-18252"/>
          <a:stretch/>
        </p:blipFill>
        <p:spPr>
          <a:xfrm>
            <a:off x="457200" y="6356197"/>
            <a:ext cx="1490546" cy="3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1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56" r:id="rId2"/>
    <p:sldLayoutId id="2147483740" r:id="rId3"/>
    <p:sldLayoutId id="2147483716" r:id="rId4"/>
    <p:sldLayoutId id="2147483736" r:id="rId5"/>
    <p:sldLayoutId id="2147483735" r:id="rId6"/>
    <p:sldLayoutId id="2147483661" r:id="rId7"/>
    <p:sldLayoutId id="2147483734" r:id="rId8"/>
    <p:sldLayoutId id="2147483757" r:id="rId9"/>
    <p:sldLayoutId id="2147483758" r:id="rId10"/>
    <p:sldLayoutId id="2147483744" r:id="rId11"/>
    <p:sldLayoutId id="2147483745" r:id="rId12"/>
    <p:sldLayoutId id="2147483705" r:id="rId13"/>
    <p:sldLayoutId id="2147483751" r:id="rId14"/>
    <p:sldLayoutId id="2147483707" r:id="rId15"/>
    <p:sldLayoutId id="2147483748" r:id="rId16"/>
    <p:sldLayoutId id="2147483722" r:id="rId17"/>
    <p:sldLayoutId id="2147483694" r:id="rId18"/>
    <p:sldLayoutId id="2147483737" r:id="rId19"/>
    <p:sldLayoutId id="2147483742" r:id="rId20"/>
    <p:sldLayoutId id="2147483695" r:id="rId21"/>
    <p:sldLayoutId id="2147483696" r:id="rId22"/>
    <p:sldLayoutId id="2147483698" r:id="rId23"/>
    <p:sldLayoutId id="2147483743" r:id="rId24"/>
    <p:sldLayoutId id="2147483701" r:id="rId25"/>
    <p:sldLayoutId id="2147483729" r:id="rId26"/>
    <p:sldLayoutId id="2147483749" r:id="rId27"/>
    <p:sldLayoutId id="2147483750" r:id="rId28"/>
    <p:sldLayoutId id="2147483655" r:id="rId29"/>
    <p:sldLayoutId id="2147483746" r:id="rId30"/>
    <p:sldLayoutId id="2147483747" r:id="rId31"/>
    <p:sldLayoutId id="2147483703" r:id="rId32"/>
    <p:sldLayoutId id="2147483868" r:id="rId3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1pPr>
    </p:titleStyle>
    <p:bodyStyle>
      <a:lvl1pPr marL="0" indent="0" algn="l" defTabSz="914361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688" algn="l"/>
        </a:tabLst>
        <a:defRPr sz="20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00017" indent="-200017" algn="l" defTabSz="914361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1201688" algn="l"/>
        </a:tabLst>
        <a:defRPr sz="19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8446" indent="-200017" algn="l" defTabSz="914361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68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2274" indent="-200017" algn="l" defTabSz="914361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68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6416" indent="-182556" algn="l" defTabSz="914361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68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orient="horz" pos="3912" userDrawn="1">
          <p15:clr>
            <a:srgbClr val="F26B43"/>
          </p15:clr>
        </p15:guide>
        <p15:guide id="4" pos="7391" userDrawn="1">
          <p15:clr>
            <a:srgbClr val="F26B43"/>
          </p15:clr>
        </p15:guide>
        <p15:guide id="5" pos="287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  <p15:guide id="7" pos="791" userDrawn="1">
          <p15:clr>
            <a:srgbClr val="F26B43"/>
          </p15:clr>
        </p15:guide>
        <p15:guide id="8" pos="887" userDrawn="1">
          <p15:clr>
            <a:srgbClr val="F26B43"/>
          </p15:clr>
        </p15:guide>
        <p15:guide id="9" pos="1391" userDrawn="1">
          <p15:clr>
            <a:srgbClr val="F26B43"/>
          </p15:clr>
        </p15:guide>
        <p15:guide id="10" pos="1487" userDrawn="1">
          <p15:clr>
            <a:srgbClr val="F26B43"/>
          </p15:clr>
        </p15:guide>
        <p15:guide id="11" pos="1991" userDrawn="1">
          <p15:clr>
            <a:srgbClr val="F26B43"/>
          </p15:clr>
        </p15:guide>
        <p15:guide id="12" pos="2087" userDrawn="1">
          <p15:clr>
            <a:srgbClr val="F26B43"/>
          </p15:clr>
        </p15:guide>
        <p15:guide id="13" pos="2591" userDrawn="1">
          <p15:clr>
            <a:srgbClr val="F26B43"/>
          </p15:clr>
        </p15:guide>
        <p15:guide id="14" pos="2687" userDrawn="1">
          <p15:clr>
            <a:srgbClr val="F26B43"/>
          </p15:clr>
        </p15:guide>
        <p15:guide id="15" pos="3191" userDrawn="1">
          <p15:clr>
            <a:srgbClr val="F26B43"/>
          </p15:clr>
        </p15:guide>
        <p15:guide id="16" pos="3263" userDrawn="1">
          <p15:clr>
            <a:srgbClr val="F26B43"/>
          </p15:clr>
        </p15:guide>
        <p15:guide id="17" pos="3791" userDrawn="1">
          <p15:clr>
            <a:srgbClr val="F26B43"/>
          </p15:clr>
        </p15:guide>
        <p15:guide id="18" pos="3863" userDrawn="1">
          <p15:clr>
            <a:srgbClr val="F26B43"/>
          </p15:clr>
        </p15:guide>
        <p15:guide id="19" pos="4391" userDrawn="1">
          <p15:clr>
            <a:srgbClr val="F26B43"/>
          </p15:clr>
        </p15:guide>
        <p15:guide id="20" pos="4487" userDrawn="1">
          <p15:clr>
            <a:srgbClr val="F26B43"/>
          </p15:clr>
        </p15:guide>
        <p15:guide id="21" pos="4991" userDrawn="1">
          <p15:clr>
            <a:srgbClr val="F26B43"/>
          </p15:clr>
        </p15:guide>
        <p15:guide id="22" pos="5087" userDrawn="1">
          <p15:clr>
            <a:srgbClr val="F26B43"/>
          </p15:clr>
        </p15:guide>
        <p15:guide id="23" pos="5591" userDrawn="1">
          <p15:clr>
            <a:srgbClr val="F26B43"/>
          </p15:clr>
        </p15:guide>
        <p15:guide id="24" pos="5663" userDrawn="1">
          <p15:clr>
            <a:srgbClr val="F26B43"/>
          </p15:clr>
        </p15:guide>
        <p15:guide id="25" pos="6191" userDrawn="1">
          <p15:clr>
            <a:srgbClr val="F26B43"/>
          </p15:clr>
        </p15:guide>
        <p15:guide id="26" pos="6263" userDrawn="1">
          <p15:clr>
            <a:srgbClr val="F26B43"/>
          </p15:clr>
        </p15:guide>
        <p15:guide id="27" pos="6791" userDrawn="1">
          <p15:clr>
            <a:srgbClr val="F26B43"/>
          </p15:clr>
        </p15:guide>
        <p15:guide id="28" pos="6863" userDrawn="1">
          <p15:clr>
            <a:srgbClr val="F26B43"/>
          </p15:clr>
        </p15:guide>
        <p15:guide id="29" orient="horz" pos="86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8523924" cy="760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27" y="1854329"/>
            <a:ext cx="10783176" cy="42810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501" y="6415344"/>
            <a:ext cx="904332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353795" y="6459798"/>
            <a:ext cx="1313704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4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9" r:id="rId18"/>
    <p:sldLayoutId id="2147484040" r:id="rId19"/>
    <p:sldLayoutId id="2147484042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8523924" cy="760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28" y="1854329"/>
            <a:ext cx="10783176" cy="42810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501" y="6415346"/>
            <a:ext cx="904332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353797" y="6459798"/>
            <a:ext cx="1313704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4" r:id="rId18"/>
    <p:sldLayoutId id="2147484065" r:id="rId19"/>
    <p:sldLayoutId id="2147484066" r:id="rId20"/>
    <p:sldLayoutId id="2147484067" r:id="rId21"/>
    <p:sldLayoutId id="2147484068" r:id="rId2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9741" y="204788"/>
            <a:ext cx="852371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5508" y="1854200"/>
            <a:ext cx="10783724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 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 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234" y="6415091"/>
            <a:ext cx="903582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D356B5-EC5B-4CDA-86B2-971710A6D715}" type="slidenum">
              <a:rPr lang="en-US" altLang="hu-HU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hu-HU">
              <a:ea typeface="ＭＳ Ｐゴシック" pitchFamily="34" charset="-128"/>
            </a:endParaRPr>
          </a:p>
        </p:txBody>
      </p:sp>
      <p:pic>
        <p:nvPicPr>
          <p:cNvPr id="1029" name="Picture 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600" r="9369" b="25266"/>
          <a:stretch>
            <a:fillRect/>
          </a:stretch>
        </p:blipFill>
        <p:spPr bwMode="auto">
          <a:xfrm>
            <a:off x="353394" y="6459538"/>
            <a:ext cx="1314107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5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Georgia" charset="0"/>
          <a:ea typeface="ＭＳ Ｐゴシック" charset="0"/>
          <a:cs typeface="Georgia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pitchFamily="18" charset="0"/>
          <a:ea typeface="ＭＳ Ｐゴシック" charset="0"/>
          <a:cs typeface="Georgia" pitchFamily="18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pitchFamily="18" charset="0"/>
          <a:ea typeface="ＭＳ Ｐゴシック" charset="0"/>
          <a:cs typeface="Georgia" pitchFamily="18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pitchFamily="18" charset="0"/>
          <a:ea typeface="ＭＳ Ｐゴシック" charset="0"/>
          <a:cs typeface="Georgia" pitchFamily="18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pitchFamily="18" charset="0"/>
          <a:ea typeface="ＭＳ Ｐゴシック" charset="0"/>
          <a:cs typeface="Georgia" pitchFamily="18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pitchFamily="18" charset="0"/>
          <a:ea typeface="Georgia" pitchFamily="18" charset="0"/>
          <a:cs typeface="Georgia" pitchFamily="18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pitchFamily="18" charset="0"/>
          <a:ea typeface="Georgia" pitchFamily="18" charset="0"/>
          <a:cs typeface="Georgia" pitchFamily="18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pitchFamily="18" charset="0"/>
          <a:ea typeface="Georgia" pitchFamily="18" charset="0"/>
          <a:cs typeface="Georgia" pitchFamily="18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pitchFamily="18" charset="0"/>
          <a:ea typeface="Georgia" pitchFamily="18" charset="0"/>
          <a:cs typeface="Georgia" pitchFamily="18" charset="0"/>
        </a:defRPr>
      </a:lvl9pPr>
    </p:titleStyle>
    <p:bodyStyle>
      <a:lvl1pPr marL="342900" indent="-342900" algn="l" defTabSz="685800" rtl="0" eaLnBrk="0" fontAlgn="base" hangingPunct="0">
        <a:lnSpc>
          <a:spcPct val="140000"/>
        </a:lnSpc>
        <a:spcBef>
          <a:spcPts val="750"/>
        </a:spcBef>
        <a:spcAft>
          <a:spcPct val="0"/>
        </a:spcAft>
        <a:buFont typeface="Arial" pitchFamily="34" charset="0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30175" indent="-125413" algn="l" defTabSz="685800" rtl="0" eaLnBrk="0" fontAlgn="base" hangingPunct="0">
        <a:lnSpc>
          <a:spcPct val="14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01625" indent="-171450" algn="l" defTabSz="685800" rtl="0" eaLnBrk="0" fontAlgn="base" hangingPunct="0">
        <a:lnSpc>
          <a:spcPct val="140000"/>
        </a:lnSpc>
        <a:spcBef>
          <a:spcPts val="375"/>
        </a:spcBef>
        <a:spcAft>
          <a:spcPct val="0"/>
        </a:spcAft>
        <a:buFont typeface=".AppleSystemUIFont" charset="0"/>
        <a:buChar char="−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428625" indent="-131763" algn="l" defTabSz="685800" rtl="0" eaLnBrk="0" fontAlgn="base" hangingPunct="0">
        <a:lnSpc>
          <a:spcPct val="14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560388" indent="-169863" algn="l" defTabSz="685800" rtl="0" eaLnBrk="0" fontAlgn="base" hangingPunct="0">
        <a:lnSpc>
          <a:spcPct val="140000"/>
        </a:lnSpc>
        <a:spcBef>
          <a:spcPts val="375"/>
        </a:spcBef>
        <a:spcAft>
          <a:spcPct val="0"/>
        </a:spcAft>
        <a:buFont typeface=".AppleSystemUIFont" charset="0"/>
        <a:buChar char="−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8523924" cy="760372"/>
          </a:xfrm>
          <a:prstGeom prst="rect">
            <a:avLst/>
          </a:prstGeom>
        </p:spPr>
        <p:txBody>
          <a:bodyPr vert="horz" lIns="91424" tIns="45712" rIns="91424" bIns="4571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25" y="1854329"/>
            <a:ext cx="10783176" cy="4281001"/>
          </a:xfrm>
          <a:prstGeom prst="rect">
            <a:avLst/>
          </a:prstGeom>
        </p:spPr>
        <p:txBody>
          <a:bodyPr vert="horz" lIns="91424" tIns="45712" rIns="91424" bIns="4571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501" y="6415343"/>
            <a:ext cx="904332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4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446904" y="6436232"/>
            <a:ext cx="1117153" cy="2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hdr="0" ftr="0"/>
  <p:txStyles>
    <p:titleStyle>
      <a:lvl1pPr algn="l" defTabSz="91424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914240" rtl="0" eaLnBrk="1" latinLnBrk="0" hangingPunct="1">
        <a:lnSpc>
          <a:spcPct val="140000"/>
        </a:lnSpc>
        <a:spcBef>
          <a:spcPts val="1000"/>
        </a:spcBef>
        <a:buFont typeface="Arial"/>
        <a:buNone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595" indent="-168245" algn="l" defTabSz="914240" rtl="0" eaLnBrk="1" latinLnBrk="0" hangingPunct="1">
        <a:lnSpc>
          <a:spcPct val="140000"/>
        </a:lnSpc>
        <a:spcBef>
          <a:spcPts val="500"/>
        </a:spcBef>
        <a:buFont typeface="Arial"/>
        <a:buChar char="•"/>
        <a:tabLst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403155" indent="-228560" algn="l" defTabSz="914240" rtl="0" eaLnBrk="1" latinLnBrk="0" hangingPunct="1">
        <a:lnSpc>
          <a:spcPct val="140000"/>
        </a:lnSpc>
        <a:spcBef>
          <a:spcPts val="500"/>
        </a:spcBef>
        <a:buFont typeface=".AppleSystemUIFont" charset="-120"/>
        <a:buChar char="−"/>
        <a:tabLst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571400" indent="-176182" algn="l" defTabSz="914240" rtl="0" eaLnBrk="1" latinLnBrk="0" hangingPunct="1">
        <a:lnSpc>
          <a:spcPct val="140000"/>
        </a:lnSpc>
        <a:spcBef>
          <a:spcPts val="500"/>
        </a:spcBef>
        <a:buFont typeface="Arial"/>
        <a:buChar char="•"/>
        <a:tabLst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747582" indent="-226974" algn="l" defTabSz="914240" rtl="0" eaLnBrk="1" latinLnBrk="0" hangingPunct="1">
        <a:lnSpc>
          <a:spcPct val="140000"/>
        </a:lnSpc>
        <a:spcBef>
          <a:spcPts val="500"/>
        </a:spcBef>
        <a:buFont typeface=".AppleSystemUIFont" charset="-120"/>
        <a:buChar char="−"/>
        <a:tabLst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60" indent="-228560" algn="l" defTabSz="9142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457200"/>
            <a:ext cx="11276013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71601"/>
            <a:ext cx="11276013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75787B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75787B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75787B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" t="-15502" r="-13612" b="-18252"/>
          <a:stretch/>
        </p:blipFill>
        <p:spPr>
          <a:xfrm>
            <a:off x="457200" y="6356197"/>
            <a:ext cx="1490546" cy="3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  <p:sldLayoutId id="2147483804" r:id="rId25"/>
    <p:sldLayoutId id="2147483805" r:id="rId26"/>
    <p:sldLayoutId id="2147483806" r:id="rId27"/>
    <p:sldLayoutId id="2147483807" r:id="rId28"/>
    <p:sldLayoutId id="2147483808" r:id="rId29"/>
    <p:sldLayoutId id="2147483809" r:id="rId30"/>
    <p:sldLayoutId id="2147483810" r:id="rId31"/>
    <p:sldLayoutId id="2147483811" r:id="rId32"/>
    <p:sldLayoutId id="2147483812" r:id="rId33"/>
    <p:sldLayoutId id="2147483814" r:id="rId3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1pPr>
    </p:titleStyle>
    <p:bodyStyle>
      <a:lvl1pPr marL="0" indent="0" algn="l" defTabSz="914361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688" algn="l"/>
        </a:tabLst>
        <a:defRPr sz="20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00017" indent="-200017" algn="l" defTabSz="914361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1201688" algn="l"/>
        </a:tabLst>
        <a:defRPr sz="19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8446" indent="-200017" algn="l" defTabSz="914361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68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2274" indent="-200017" algn="l" defTabSz="914361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68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6416" indent="-182556" algn="l" defTabSz="914361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68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orient="horz" pos="3912" userDrawn="1">
          <p15:clr>
            <a:srgbClr val="F26B43"/>
          </p15:clr>
        </p15:guide>
        <p15:guide id="4" pos="7391" userDrawn="1">
          <p15:clr>
            <a:srgbClr val="F26B43"/>
          </p15:clr>
        </p15:guide>
        <p15:guide id="5" pos="287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  <p15:guide id="7" pos="791" userDrawn="1">
          <p15:clr>
            <a:srgbClr val="F26B43"/>
          </p15:clr>
        </p15:guide>
        <p15:guide id="8" pos="887" userDrawn="1">
          <p15:clr>
            <a:srgbClr val="F26B43"/>
          </p15:clr>
        </p15:guide>
        <p15:guide id="9" pos="1391" userDrawn="1">
          <p15:clr>
            <a:srgbClr val="F26B43"/>
          </p15:clr>
        </p15:guide>
        <p15:guide id="10" pos="1487" userDrawn="1">
          <p15:clr>
            <a:srgbClr val="F26B43"/>
          </p15:clr>
        </p15:guide>
        <p15:guide id="11" pos="1991" userDrawn="1">
          <p15:clr>
            <a:srgbClr val="F26B43"/>
          </p15:clr>
        </p15:guide>
        <p15:guide id="12" pos="2087" userDrawn="1">
          <p15:clr>
            <a:srgbClr val="F26B43"/>
          </p15:clr>
        </p15:guide>
        <p15:guide id="13" pos="2591" userDrawn="1">
          <p15:clr>
            <a:srgbClr val="F26B43"/>
          </p15:clr>
        </p15:guide>
        <p15:guide id="14" pos="2687" userDrawn="1">
          <p15:clr>
            <a:srgbClr val="F26B43"/>
          </p15:clr>
        </p15:guide>
        <p15:guide id="15" pos="3191" userDrawn="1">
          <p15:clr>
            <a:srgbClr val="F26B43"/>
          </p15:clr>
        </p15:guide>
        <p15:guide id="16" pos="3263" userDrawn="1">
          <p15:clr>
            <a:srgbClr val="F26B43"/>
          </p15:clr>
        </p15:guide>
        <p15:guide id="17" pos="3791" userDrawn="1">
          <p15:clr>
            <a:srgbClr val="F26B43"/>
          </p15:clr>
        </p15:guide>
        <p15:guide id="18" pos="3863" userDrawn="1">
          <p15:clr>
            <a:srgbClr val="F26B43"/>
          </p15:clr>
        </p15:guide>
        <p15:guide id="19" pos="4391" userDrawn="1">
          <p15:clr>
            <a:srgbClr val="F26B43"/>
          </p15:clr>
        </p15:guide>
        <p15:guide id="20" pos="4487" userDrawn="1">
          <p15:clr>
            <a:srgbClr val="F26B43"/>
          </p15:clr>
        </p15:guide>
        <p15:guide id="21" pos="4991" userDrawn="1">
          <p15:clr>
            <a:srgbClr val="F26B43"/>
          </p15:clr>
        </p15:guide>
        <p15:guide id="22" pos="5087" userDrawn="1">
          <p15:clr>
            <a:srgbClr val="F26B43"/>
          </p15:clr>
        </p15:guide>
        <p15:guide id="23" pos="5591" userDrawn="1">
          <p15:clr>
            <a:srgbClr val="F26B43"/>
          </p15:clr>
        </p15:guide>
        <p15:guide id="24" pos="5663" userDrawn="1">
          <p15:clr>
            <a:srgbClr val="F26B43"/>
          </p15:clr>
        </p15:guide>
        <p15:guide id="25" pos="6191" userDrawn="1">
          <p15:clr>
            <a:srgbClr val="F26B43"/>
          </p15:clr>
        </p15:guide>
        <p15:guide id="26" pos="6263" userDrawn="1">
          <p15:clr>
            <a:srgbClr val="F26B43"/>
          </p15:clr>
        </p15:guide>
        <p15:guide id="27" pos="6791" userDrawn="1">
          <p15:clr>
            <a:srgbClr val="F26B43"/>
          </p15:clr>
        </p15:guide>
        <p15:guide id="28" pos="6863" userDrawn="1">
          <p15:clr>
            <a:srgbClr val="F26B43"/>
          </p15:clr>
        </p15:guide>
        <p15:guide id="29" orient="horz" pos="86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457200"/>
            <a:ext cx="11276013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71601"/>
            <a:ext cx="11276013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11454523" y="6418627"/>
            <a:ext cx="734302" cy="228600"/>
          </a:xfrm>
          <a:prstGeom prst="rect">
            <a:avLst/>
          </a:prstGeom>
        </p:spPr>
        <p:txBody>
          <a:bodyPr lIns="91436" tIns="45719" rIns="91436" bIns="45719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75787B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mtClean="0">
                <a:solidFill>
                  <a:srgbClr val="75787B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dirty="0">
              <a:solidFill>
                <a:srgbClr val="75787B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" t="-15502" r="-13612" b="-18252"/>
          <a:stretch/>
        </p:blipFill>
        <p:spPr>
          <a:xfrm>
            <a:off x="457200" y="6356197"/>
            <a:ext cx="1490546" cy="3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  <p:sldLayoutId id="2147483904" r:id="rId28"/>
    <p:sldLayoutId id="2147483905" r:id="rId29"/>
    <p:sldLayoutId id="2147483906" r:id="rId30"/>
    <p:sldLayoutId id="2147483907" r:id="rId31"/>
    <p:sldLayoutId id="2147483908" r:id="rId32"/>
    <p:sldLayoutId id="2147483909" r:id="rId33"/>
    <p:sldLayoutId id="2147483910" r:id="rId34"/>
    <p:sldLayoutId id="2147483911" r:id="rId35"/>
    <p:sldLayoutId id="2147483912" r:id="rId36"/>
    <p:sldLayoutId id="2147483913" r:id="rId37"/>
    <p:sldLayoutId id="2147483914" r:id="rId38"/>
    <p:sldLayoutId id="2147483915" r:id="rId39"/>
    <p:sldLayoutId id="2147483916" r:id="rId4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1pPr>
    </p:titleStyle>
    <p:bodyStyle>
      <a:lvl1pPr marL="0" indent="0" algn="l" defTabSz="914361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688" algn="l"/>
        </a:tabLst>
        <a:defRPr sz="20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00017" indent="-200017" algn="l" defTabSz="914361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1201688" algn="l"/>
        </a:tabLst>
        <a:defRPr sz="19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8446" indent="-200017" algn="l" defTabSz="914361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68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2274" indent="-200017" algn="l" defTabSz="914361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68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6416" indent="-182556" algn="l" defTabSz="914361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68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orient="horz" pos="3912" userDrawn="1">
          <p15:clr>
            <a:srgbClr val="F26B43"/>
          </p15:clr>
        </p15:guide>
        <p15:guide id="4" pos="7391" userDrawn="1">
          <p15:clr>
            <a:srgbClr val="F26B43"/>
          </p15:clr>
        </p15:guide>
        <p15:guide id="5" pos="287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  <p15:guide id="7" pos="791" userDrawn="1">
          <p15:clr>
            <a:srgbClr val="F26B43"/>
          </p15:clr>
        </p15:guide>
        <p15:guide id="8" pos="887" userDrawn="1">
          <p15:clr>
            <a:srgbClr val="F26B43"/>
          </p15:clr>
        </p15:guide>
        <p15:guide id="9" pos="1391" userDrawn="1">
          <p15:clr>
            <a:srgbClr val="F26B43"/>
          </p15:clr>
        </p15:guide>
        <p15:guide id="10" pos="1487" userDrawn="1">
          <p15:clr>
            <a:srgbClr val="F26B43"/>
          </p15:clr>
        </p15:guide>
        <p15:guide id="11" pos="1991" userDrawn="1">
          <p15:clr>
            <a:srgbClr val="F26B43"/>
          </p15:clr>
        </p15:guide>
        <p15:guide id="12" pos="2087" userDrawn="1">
          <p15:clr>
            <a:srgbClr val="F26B43"/>
          </p15:clr>
        </p15:guide>
        <p15:guide id="13" pos="2591" userDrawn="1">
          <p15:clr>
            <a:srgbClr val="F26B43"/>
          </p15:clr>
        </p15:guide>
        <p15:guide id="14" pos="2687" userDrawn="1">
          <p15:clr>
            <a:srgbClr val="F26B43"/>
          </p15:clr>
        </p15:guide>
        <p15:guide id="15" pos="3191" userDrawn="1">
          <p15:clr>
            <a:srgbClr val="F26B43"/>
          </p15:clr>
        </p15:guide>
        <p15:guide id="16" pos="3263" userDrawn="1">
          <p15:clr>
            <a:srgbClr val="F26B43"/>
          </p15:clr>
        </p15:guide>
        <p15:guide id="17" pos="3791" userDrawn="1">
          <p15:clr>
            <a:srgbClr val="F26B43"/>
          </p15:clr>
        </p15:guide>
        <p15:guide id="18" pos="3863" userDrawn="1">
          <p15:clr>
            <a:srgbClr val="F26B43"/>
          </p15:clr>
        </p15:guide>
        <p15:guide id="19" pos="4391" userDrawn="1">
          <p15:clr>
            <a:srgbClr val="F26B43"/>
          </p15:clr>
        </p15:guide>
        <p15:guide id="20" pos="4487" userDrawn="1">
          <p15:clr>
            <a:srgbClr val="F26B43"/>
          </p15:clr>
        </p15:guide>
        <p15:guide id="21" pos="4991" userDrawn="1">
          <p15:clr>
            <a:srgbClr val="F26B43"/>
          </p15:clr>
        </p15:guide>
        <p15:guide id="22" pos="5087" userDrawn="1">
          <p15:clr>
            <a:srgbClr val="F26B43"/>
          </p15:clr>
        </p15:guide>
        <p15:guide id="23" pos="5591" userDrawn="1">
          <p15:clr>
            <a:srgbClr val="F26B43"/>
          </p15:clr>
        </p15:guide>
        <p15:guide id="24" pos="5663" userDrawn="1">
          <p15:clr>
            <a:srgbClr val="F26B43"/>
          </p15:clr>
        </p15:guide>
        <p15:guide id="25" pos="6191" userDrawn="1">
          <p15:clr>
            <a:srgbClr val="F26B43"/>
          </p15:clr>
        </p15:guide>
        <p15:guide id="26" pos="6263" userDrawn="1">
          <p15:clr>
            <a:srgbClr val="F26B43"/>
          </p15:clr>
        </p15:guide>
        <p15:guide id="27" pos="6791" userDrawn="1">
          <p15:clr>
            <a:srgbClr val="F26B43"/>
          </p15:clr>
        </p15:guide>
        <p15:guide id="28" pos="6863" userDrawn="1">
          <p15:clr>
            <a:srgbClr val="F26B43"/>
          </p15:clr>
        </p15:guide>
        <p15:guide id="29" orient="horz" pos="8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8523924" cy="760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27" y="1854329"/>
            <a:ext cx="10783176" cy="42810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501" y="6415344"/>
            <a:ext cx="904332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353795" y="6459798"/>
            <a:ext cx="1313704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  <p:sldLayoutId id="2147483935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8523924" cy="760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28" y="1854329"/>
            <a:ext cx="10783176" cy="42810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501" y="6415346"/>
            <a:ext cx="904332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353797" y="6459798"/>
            <a:ext cx="1313704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8523924" cy="760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28" y="1854329"/>
            <a:ext cx="10783176" cy="42810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501" y="6415346"/>
            <a:ext cx="904332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353797" y="6459798"/>
            <a:ext cx="1313704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  <p:sldLayoutId id="2147483975" r:id="rId18"/>
    <p:sldLayoutId id="2147483976" r:id="rId19"/>
    <p:sldLayoutId id="2147483977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8523924" cy="760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27" y="1854329"/>
            <a:ext cx="10783176" cy="42810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501" y="6415344"/>
            <a:ext cx="904332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353795" y="6459798"/>
            <a:ext cx="1313704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  <p:sldLayoutId id="2147483997" r:id="rId18"/>
    <p:sldLayoutId id="2147483998" r:id="rId19"/>
    <p:sldLayoutId id="2147483999" r:id="rId20"/>
    <p:sldLayoutId id="2147484000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82" y="204829"/>
            <a:ext cx="8523924" cy="760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27" y="1854329"/>
            <a:ext cx="10783176" cy="42810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501" y="6415344"/>
            <a:ext cx="904332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353795" y="6459798"/>
            <a:ext cx="1313704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  <p:sldLayoutId id="2147484019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1">
            <a:extLst>
              <a:ext uri="{FF2B5EF4-FFF2-40B4-BE49-F238E27FC236}">
                <a16:creationId xmlns:a16="http://schemas.microsoft.com/office/drawing/2014/main" id="{A4BB4DB9-7874-4DEC-8ADA-CFEACF6051A9}"/>
              </a:ext>
            </a:extLst>
          </p:cNvPr>
          <p:cNvSpPr txBox="1">
            <a:spLocks/>
          </p:cNvSpPr>
          <p:nvPr/>
        </p:nvSpPr>
        <p:spPr>
          <a:xfrm>
            <a:off x="609441" y="274638"/>
            <a:ext cx="10969943" cy="4900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r>
              <a:rPr lang="en-GB" dirty="0" err="1">
                <a:solidFill>
                  <a:srgbClr val="0061A0"/>
                </a:solidFill>
              </a:rPr>
              <a:t>Kárkifizetések</a:t>
            </a:r>
            <a:r>
              <a:rPr lang="en-GB" dirty="0">
                <a:solidFill>
                  <a:srgbClr val="0061A0"/>
                </a:solidFill>
              </a:rPr>
              <a:t> 2018</a:t>
            </a:r>
            <a:endParaRPr lang="hu-HU" dirty="0">
              <a:solidFill>
                <a:srgbClr val="0061A0"/>
              </a:solidFill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FCC5EFEE-560B-4C1E-8FC7-99A7273F13DB}"/>
              </a:ext>
            </a:extLst>
          </p:cNvPr>
          <p:cNvSpPr/>
          <p:nvPr/>
        </p:nvSpPr>
        <p:spPr>
          <a:xfrm>
            <a:off x="1151136" y="3132499"/>
            <a:ext cx="9886551" cy="1403217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000" b="1" dirty="0">
                <a:solidFill>
                  <a:srgbClr val="0070B9"/>
                </a:solidFill>
                <a:latin typeface="Georgia" panose="02040502050405020303" pitchFamily="18" charset="0"/>
              </a:rPr>
              <a:t>A legmagasabb kifizetett összeg 99 000 000 Ft</a:t>
            </a:r>
            <a:r>
              <a:rPr lang="en-GB" sz="3000" b="1" dirty="0">
                <a:solidFill>
                  <a:srgbClr val="0070B9"/>
                </a:solidFill>
                <a:latin typeface="Georgia" panose="02040502050405020303" pitchFamily="18" charset="0"/>
              </a:rPr>
              <a:t>.</a:t>
            </a:r>
          </a:p>
          <a:p>
            <a:pPr algn="ctr"/>
            <a:r>
              <a:rPr lang="hu-HU" sz="2000" dirty="0">
                <a:solidFill>
                  <a:srgbClr val="000000"/>
                </a:solidFill>
              </a:rPr>
              <a:t>(38 M a kritikus betegség diagnózisára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hu-HU" sz="2000" dirty="0">
                <a:solidFill>
                  <a:srgbClr val="000000"/>
                </a:solidFill>
              </a:rPr>
              <a:t>+ 61 M kockázati az 1 éven belüli halálesetre)</a:t>
            </a:r>
            <a:endParaRPr lang="hu-HU" sz="2000" b="1" dirty="0">
              <a:solidFill>
                <a:srgbClr val="00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8D94644B-1D67-4C2D-9532-C92C3C4CB8AF}"/>
              </a:ext>
            </a:extLst>
          </p:cNvPr>
          <p:cNvSpPr/>
          <p:nvPr/>
        </p:nvSpPr>
        <p:spPr>
          <a:xfrm>
            <a:off x="1151136" y="1290535"/>
            <a:ext cx="9886551" cy="1403217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000" b="1" dirty="0">
                <a:solidFill>
                  <a:srgbClr val="0070B9"/>
                </a:solidFill>
                <a:latin typeface="Georgia" panose="02040502050405020303" pitchFamily="18" charset="0"/>
              </a:rPr>
              <a:t>Kárkifizetés 2018-ban 706 000 000 Ft</a:t>
            </a:r>
            <a:endParaRPr lang="hu-HU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hu-HU" altLang="hu-HU" dirty="0" err="1">
                <a:latin typeface="Georgia" pitchFamily="18" charset="0"/>
                <a:ea typeface="ＭＳ Ｐゴシック" pitchFamily="34" charset="-128"/>
                <a:cs typeface="+mn-cs"/>
              </a:rPr>
              <a:t>MetLife</a:t>
            </a:r>
            <a:r>
              <a:rPr lang="hu-HU" altLang="hu-HU" dirty="0">
                <a:latin typeface="Georgia" pitchFamily="18" charset="0"/>
                <a:ea typeface="ＭＳ Ｐゴシック" pitchFamily="34" charset="-128"/>
                <a:cs typeface="+mn-cs"/>
              </a:rPr>
              <a:t> kárkifizetés</a:t>
            </a:r>
            <a:br>
              <a:rPr lang="en-US" altLang="hu-HU" dirty="0">
                <a:latin typeface="Georgia" pitchFamily="18" charset="0"/>
                <a:ea typeface="ＭＳ Ｐゴシック" pitchFamily="34" charset="-128"/>
                <a:cs typeface="+mn-cs"/>
              </a:rPr>
            </a:br>
            <a:endParaRPr lang="hu-HU" dirty="0">
              <a:latin typeface="Georgia" pitchFamily="18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8" name="Kép 7" descr="KÃ©ptalÃ¡lat a kÃ¶vetkezÅre: âbe ready to save a lifeâ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20" y="1098095"/>
            <a:ext cx="3195297" cy="46618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zövegdoboz 2"/>
          <p:cNvSpPr txBox="1"/>
          <p:nvPr/>
        </p:nvSpPr>
        <p:spPr>
          <a:xfrm>
            <a:off x="680113" y="5307062"/>
            <a:ext cx="5316587" cy="69269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0" rIns="91440" bIns="0" rtlCol="0">
            <a:noAutofit/>
          </a:bodyPr>
          <a:lstStyle/>
          <a:p>
            <a:r>
              <a:rPr lang="hu-HU" altLang="hu-HU" sz="2400" b="1" dirty="0">
                <a:solidFill>
                  <a:srgbClr val="000000"/>
                </a:solidFill>
              </a:rPr>
              <a:t>Összes befizetett díj: 244 056 Ft</a:t>
            </a:r>
            <a:r>
              <a:rPr lang="hu-HU" altLang="hu-HU" sz="2400" dirty="0">
                <a:solidFill>
                  <a:srgbClr val="000000"/>
                </a:solidFill>
              </a:rPr>
              <a:t>  </a:t>
            </a:r>
            <a:endParaRPr lang="en-GB" altLang="hu-HU" sz="2400" dirty="0">
              <a:solidFill>
                <a:srgbClr val="000000"/>
              </a:solidFill>
            </a:endParaRPr>
          </a:p>
          <a:p>
            <a:r>
              <a:rPr lang="hu-HU" altLang="hu-HU" sz="2400" dirty="0">
                <a:solidFill>
                  <a:srgbClr val="000000"/>
                </a:solidFill>
              </a:rPr>
              <a:t>Kárösszeg: </a:t>
            </a:r>
            <a:r>
              <a:rPr lang="hu-HU" altLang="hu-HU" sz="3200" b="1" dirty="0">
                <a:solidFill>
                  <a:srgbClr val="000000"/>
                </a:solidFill>
              </a:rPr>
              <a:t>10 000 000 Ft</a:t>
            </a:r>
          </a:p>
          <a:p>
            <a:endParaRPr lang="hu-HU" sz="2200" dirty="0">
              <a:solidFill>
                <a:srgbClr val="000000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609440" y="5177334"/>
            <a:ext cx="5316587" cy="980728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5C02408-FCA9-47A0-A822-CAE6D97029F6}"/>
              </a:ext>
            </a:extLst>
          </p:cNvPr>
          <p:cNvSpPr txBox="1"/>
          <p:nvPr/>
        </p:nvSpPr>
        <p:spPr>
          <a:xfrm>
            <a:off x="609441" y="860008"/>
            <a:ext cx="5316586" cy="4223490"/>
          </a:xfrm>
          <a:prstGeom prst="rect">
            <a:avLst/>
          </a:prstGeom>
          <a:solidFill>
            <a:srgbClr val="00ACA0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b="1" dirty="0">
                <a:solidFill>
                  <a:schemeClr val="bg1"/>
                </a:solidFill>
              </a:rPr>
              <a:t> </a:t>
            </a:r>
            <a:r>
              <a:rPr lang="hu-HU" altLang="hu-HU" sz="2000" b="1" dirty="0">
                <a:solidFill>
                  <a:schemeClr val="bg1"/>
                </a:solidFill>
              </a:rPr>
              <a:t>2018 Májusban Nelson káresemény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Kötés 2016.06.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Ügyfél: 1983.09. </a:t>
            </a:r>
            <a:r>
              <a:rPr lang="hu-HU" altLang="hu-HU" sz="1600" dirty="0">
                <a:solidFill>
                  <a:srgbClr val="000000"/>
                </a:solidFill>
              </a:rPr>
              <a:t>hölgy CC BÖ 10 000 000 Ft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18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Káresemény: Leukémia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Diagnózis: 2018.04.13.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Életben léti nyilatkozat: 2018.05.13.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Dokumentum beérkezése: 2018.05.15.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Kifizetés: 2018.05.16.</a:t>
            </a:r>
          </a:p>
          <a:p>
            <a:pPr marL="177800">
              <a:lnSpc>
                <a:spcPct val="150000"/>
              </a:lnSpc>
              <a:defRPr sz="2700" b="0"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5480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hu-HU" altLang="hu-HU" dirty="0" err="1">
                <a:latin typeface="Georgia" pitchFamily="18" charset="0"/>
                <a:ea typeface="ＭＳ Ｐゴシック" pitchFamily="34" charset="-128"/>
                <a:cs typeface="+mn-cs"/>
              </a:rPr>
              <a:t>MetLife</a:t>
            </a:r>
            <a:r>
              <a:rPr lang="hu-HU" altLang="hu-HU" dirty="0">
                <a:latin typeface="Georgia" pitchFamily="18" charset="0"/>
                <a:ea typeface="ＭＳ Ｐゴシック" pitchFamily="34" charset="-128"/>
                <a:cs typeface="+mn-cs"/>
              </a:rPr>
              <a:t> kárkifizetés</a:t>
            </a:r>
            <a:br>
              <a:rPr lang="en-US" altLang="hu-HU" dirty="0">
                <a:latin typeface="Georgia" pitchFamily="18" charset="0"/>
                <a:ea typeface="ＭＳ Ｐゴシック" pitchFamily="34" charset="-128"/>
                <a:cs typeface="+mn-cs"/>
              </a:rPr>
            </a:br>
            <a:endParaRPr lang="hu-HU" dirty="0">
              <a:latin typeface="Georgia" pitchFamily="18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8" name="Kép 7" descr="KÃ©ptalÃ¡lat a kÃ¶vetkezÅre: âbe ready to save a lifeâ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20" y="1098095"/>
            <a:ext cx="3195297" cy="46618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zövegdoboz 2"/>
          <p:cNvSpPr txBox="1"/>
          <p:nvPr/>
        </p:nvSpPr>
        <p:spPr>
          <a:xfrm>
            <a:off x="680113" y="5307062"/>
            <a:ext cx="5316587" cy="69269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0" rIns="91440" bIns="0" rtlCol="0">
            <a:noAutofit/>
          </a:bodyPr>
          <a:lstStyle/>
          <a:p>
            <a:r>
              <a:rPr lang="hu-HU" altLang="hu-HU" sz="2400" b="1" dirty="0">
                <a:solidFill>
                  <a:srgbClr val="000000"/>
                </a:solidFill>
              </a:rPr>
              <a:t>Összes befizetett díj: 2</a:t>
            </a:r>
            <a:r>
              <a:rPr lang="en-GB" altLang="hu-HU" sz="2400" b="1" dirty="0">
                <a:solidFill>
                  <a:srgbClr val="000000"/>
                </a:solidFill>
              </a:rPr>
              <a:t>05</a:t>
            </a:r>
            <a:r>
              <a:rPr lang="hu-HU" altLang="hu-HU" sz="2400" b="1" dirty="0">
                <a:solidFill>
                  <a:srgbClr val="000000"/>
                </a:solidFill>
              </a:rPr>
              <a:t> 0</a:t>
            </a:r>
            <a:r>
              <a:rPr lang="en-GB" altLang="hu-HU" sz="2400" b="1" dirty="0">
                <a:solidFill>
                  <a:srgbClr val="000000"/>
                </a:solidFill>
              </a:rPr>
              <a:t>30</a:t>
            </a:r>
            <a:r>
              <a:rPr lang="hu-HU" altLang="hu-HU" sz="2400" b="1" dirty="0">
                <a:solidFill>
                  <a:srgbClr val="000000"/>
                </a:solidFill>
              </a:rPr>
              <a:t> Ft</a:t>
            </a:r>
            <a:r>
              <a:rPr lang="hu-HU" altLang="hu-HU" sz="2400" dirty="0">
                <a:solidFill>
                  <a:srgbClr val="000000"/>
                </a:solidFill>
              </a:rPr>
              <a:t>  </a:t>
            </a:r>
            <a:endParaRPr lang="en-GB" altLang="hu-HU" sz="2400" dirty="0">
              <a:solidFill>
                <a:srgbClr val="000000"/>
              </a:solidFill>
            </a:endParaRPr>
          </a:p>
          <a:p>
            <a:r>
              <a:rPr lang="hu-HU" altLang="hu-HU" sz="2400" dirty="0">
                <a:solidFill>
                  <a:srgbClr val="000000"/>
                </a:solidFill>
              </a:rPr>
              <a:t>Kárösszeg: </a:t>
            </a:r>
            <a:r>
              <a:rPr lang="en-GB" altLang="hu-HU" sz="3200" b="1" dirty="0">
                <a:solidFill>
                  <a:srgbClr val="000000"/>
                </a:solidFill>
              </a:rPr>
              <a:t>20</a:t>
            </a:r>
            <a:r>
              <a:rPr lang="hu-HU" altLang="hu-HU" sz="3200" b="1" dirty="0">
                <a:solidFill>
                  <a:srgbClr val="000000"/>
                </a:solidFill>
              </a:rPr>
              <a:t> </a:t>
            </a:r>
            <a:r>
              <a:rPr lang="en-GB" altLang="hu-HU" sz="3200" b="1" dirty="0">
                <a:solidFill>
                  <a:srgbClr val="000000"/>
                </a:solidFill>
              </a:rPr>
              <a:t>133</a:t>
            </a:r>
            <a:r>
              <a:rPr lang="hu-HU" altLang="hu-HU" sz="3200" b="1" dirty="0">
                <a:solidFill>
                  <a:srgbClr val="000000"/>
                </a:solidFill>
              </a:rPr>
              <a:t> </a:t>
            </a:r>
            <a:r>
              <a:rPr lang="en-GB" altLang="hu-HU" sz="3200" b="1" dirty="0">
                <a:solidFill>
                  <a:srgbClr val="000000"/>
                </a:solidFill>
              </a:rPr>
              <a:t>295</a:t>
            </a:r>
            <a:r>
              <a:rPr lang="hu-HU" altLang="hu-HU" sz="3200" b="1" dirty="0">
                <a:solidFill>
                  <a:srgbClr val="000000"/>
                </a:solidFill>
              </a:rPr>
              <a:t> Ft</a:t>
            </a:r>
          </a:p>
          <a:p>
            <a:endParaRPr lang="hu-HU" sz="2200" dirty="0">
              <a:solidFill>
                <a:srgbClr val="000000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609440" y="5177334"/>
            <a:ext cx="5316587" cy="980728"/>
          </a:xfrm>
          <a:prstGeom prst="roundRect">
            <a:avLst/>
          </a:prstGeom>
          <a:noFill/>
          <a:ln w="38100">
            <a:solidFill>
              <a:srgbClr val="009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5C02408-FCA9-47A0-A822-CAE6D97029F6}"/>
              </a:ext>
            </a:extLst>
          </p:cNvPr>
          <p:cNvSpPr txBox="1"/>
          <p:nvPr/>
        </p:nvSpPr>
        <p:spPr>
          <a:xfrm>
            <a:off x="609441" y="860008"/>
            <a:ext cx="5316586" cy="4223490"/>
          </a:xfrm>
          <a:prstGeom prst="rect">
            <a:avLst/>
          </a:prstGeom>
          <a:solidFill>
            <a:srgbClr val="0090DA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b="1" dirty="0">
                <a:solidFill>
                  <a:schemeClr val="bg1"/>
                </a:solidFill>
              </a:rPr>
              <a:t> </a:t>
            </a:r>
            <a:r>
              <a:rPr lang="hu-HU" altLang="hu-HU" sz="2000" b="1" dirty="0">
                <a:solidFill>
                  <a:schemeClr val="bg1"/>
                </a:solidFill>
              </a:rPr>
              <a:t>2019 Februárban Nelson káresemény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Kötés:   2017.11.22.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Ügyfél: 1977.04.19.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hu-HU" sz="2000" dirty="0">
                <a:solidFill>
                  <a:srgbClr val="000000"/>
                </a:solidFill>
              </a:rPr>
              <a:t>Kockázati élet: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hu-HU" sz="2000" dirty="0">
                <a:solidFill>
                  <a:srgbClr val="000000"/>
                </a:solidFill>
              </a:rPr>
              <a:t>500 000 Ft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000" dirty="0">
                <a:solidFill>
                  <a:srgbClr val="000000"/>
                </a:solidFill>
              </a:rPr>
              <a:t> 32 </a:t>
            </a:r>
            <a:r>
              <a:rPr lang="en-US" sz="2000" dirty="0" err="1">
                <a:solidFill>
                  <a:srgbClr val="000000"/>
                </a:solidFill>
              </a:rPr>
              <a:t>Betegség</a:t>
            </a:r>
            <a:r>
              <a:rPr lang="hu-HU" sz="2000" dirty="0">
                <a:solidFill>
                  <a:srgbClr val="000000"/>
                </a:solidFill>
              </a:rPr>
              <a:t>:  20 000 000 Ft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Káresemény: Akut szívizominfarktus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Diagnózis: 2019.02.13.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Kifizetés:   2019.03.06.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076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hu-HU" altLang="hu-HU" dirty="0" err="1">
                <a:latin typeface="Georgia" pitchFamily="18" charset="0"/>
                <a:ea typeface="ＭＳ Ｐゴシック" pitchFamily="34" charset="-128"/>
                <a:cs typeface="+mn-cs"/>
              </a:rPr>
              <a:t>MetLife</a:t>
            </a:r>
            <a:r>
              <a:rPr lang="hu-HU" altLang="hu-HU" dirty="0">
                <a:latin typeface="Georgia" pitchFamily="18" charset="0"/>
                <a:ea typeface="ＭＳ Ｐゴシック" pitchFamily="34" charset="-128"/>
                <a:cs typeface="+mn-cs"/>
              </a:rPr>
              <a:t> kárkifizetés</a:t>
            </a:r>
            <a:br>
              <a:rPr lang="en-US" altLang="hu-HU" dirty="0">
                <a:latin typeface="Georgia" pitchFamily="18" charset="0"/>
                <a:ea typeface="ＭＳ Ｐゴシック" pitchFamily="34" charset="-128"/>
                <a:cs typeface="+mn-cs"/>
              </a:rPr>
            </a:br>
            <a:endParaRPr lang="hu-HU" dirty="0">
              <a:latin typeface="Georgia" pitchFamily="18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8" name="Kép 7" descr="KÃ©ptalÃ¡lat a kÃ¶vetkezÅre: âbe ready to save a lifeâ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20" y="1098095"/>
            <a:ext cx="3195297" cy="46618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zövegdoboz 2"/>
          <p:cNvSpPr txBox="1"/>
          <p:nvPr/>
        </p:nvSpPr>
        <p:spPr>
          <a:xfrm>
            <a:off x="680113" y="5307062"/>
            <a:ext cx="5316587" cy="69269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0" rIns="91440" bIns="0" rtlCol="0">
            <a:noAutofit/>
          </a:bodyPr>
          <a:lstStyle/>
          <a:p>
            <a:r>
              <a:rPr lang="hu-HU" altLang="hu-HU" sz="2400" b="1" dirty="0">
                <a:solidFill>
                  <a:srgbClr val="000000"/>
                </a:solidFill>
              </a:rPr>
              <a:t>Összes befizetett díj: </a:t>
            </a:r>
            <a:r>
              <a:rPr lang="en-GB" altLang="hu-HU" sz="2400" b="1" dirty="0">
                <a:solidFill>
                  <a:srgbClr val="000000"/>
                </a:solidFill>
              </a:rPr>
              <a:t>91 635</a:t>
            </a:r>
            <a:r>
              <a:rPr lang="hu-HU" altLang="hu-HU" sz="2400" b="1" dirty="0">
                <a:solidFill>
                  <a:srgbClr val="000000"/>
                </a:solidFill>
              </a:rPr>
              <a:t> Ft</a:t>
            </a:r>
            <a:r>
              <a:rPr lang="hu-HU" altLang="hu-HU" sz="2400" dirty="0">
                <a:solidFill>
                  <a:srgbClr val="000000"/>
                </a:solidFill>
              </a:rPr>
              <a:t>  </a:t>
            </a:r>
            <a:endParaRPr lang="en-GB" altLang="hu-HU" sz="2400" dirty="0">
              <a:solidFill>
                <a:srgbClr val="000000"/>
              </a:solidFill>
            </a:endParaRPr>
          </a:p>
          <a:p>
            <a:r>
              <a:rPr lang="hu-HU" altLang="hu-HU" sz="2400" dirty="0">
                <a:solidFill>
                  <a:srgbClr val="000000"/>
                </a:solidFill>
              </a:rPr>
              <a:t>Kárösszeg: </a:t>
            </a:r>
            <a:r>
              <a:rPr lang="en-GB" altLang="hu-HU" sz="3200" b="1" dirty="0">
                <a:solidFill>
                  <a:srgbClr val="000000"/>
                </a:solidFill>
              </a:rPr>
              <a:t>13</a:t>
            </a:r>
            <a:r>
              <a:rPr lang="hu-HU" altLang="hu-HU" sz="3200" b="1" dirty="0">
                <a:solidFill>
                  <a:srgbClr val="000000"/>
                </a:solidFill>
              </a:rPr>
              <a:t> </a:t>
            </a:r>
            <a:r>
              <a:rPr lang="en-GB" altLang="hu-HU" sz="3200" b="1" dirty="0">
                <a:solidFill>
                  <a:srgbClr val="000000"/>
                </a:solidFill>
              </a:rPr>
              <a:t>000</a:t>
            </a:r>
            <a:r>
              <a:rPr lang="hu-HU" altLang="hu-HU" sz="3200" b="1" dirty="0">
                <a:solidFill>
                  <a:srgbClr val="000000"/>
                </a:solidFill>
              </a:rPr>
              <a:t> </a:t>
            </a:r>
            <a:r>
              <a:rPr lang="en-GB" altLang="hu-HU" sz="3200" b="1" dirty="0">
                <a:solidFill>
                  <a:srgbClr val="000000"/>
                </a:solidFill>
              </a:rPr>
              <a:t>000</a:t>
            </a:r>
            <a:r>
              <a:rPr lang="hu-HU" altLang="hu-HU" sz="3200" b="1" dirty="0">
                <a:solidFill>
                  <a:srgbClr val="000000"/>
                </a:solidFill>
              </a:rPr>
              <a:t> Ft</a:t>
            </a:r>
          </a:p>
          <a:p>
            <a:endParaRPr lang="hu-HU" sz="2200" dirty="0">
              <a:solidFill>
                <a:srgbClr val="000000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609440" y="5177334"/>
            <a:ext cx="5316587" cy="980728"/>
          </a:xfrm>
          <a:prstGeom prst="roundRect">
            <a:avLst/>
          </a:prstGeom>
          <a:noFill/>
          <a:ln w="38100">
            <a:solidFill>
              <a:srgbClr val="A4C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5C02408-FCA9-47A0-A822-CAE6D97029F6}"/>
              </a:ext>
            </a:extLst>
          </p:cNvPr>
          <p:cNvSpPr txBox="1"/>
          <p:nvPr/>
        </p:nvSpPr>
        <p:spPr>
          <a:xfrm>
            <a:off x="609441" y="860008"/>
            <a:ext cx="5316586" cy="4223490"/>
          </a:xfrm>
          <a:prstGeom prst="rect">
            <a:avLst/>
          </a:prstGeom>
          <a:solidFill>
            <a:srgbClr val="A4CE4E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b="1" dirty="0">
                <a:solidFill>
                  <a:schemeClr val="bg1"/>
                </a:solidFill>
              </a:rPr>
              <a:t> </a:t>
            </a:r>
            <a:r>
              <a:rPr lang="hu-HU" altLang="hu-HU" sz="2000" b="1" dirty="0">
                <a:solidFill>
                  <a:schemeClr val="bg1"/>
                </a:solidFill>
              </a:rPr>
              <a:t>2019 Márciusban </a:t>
            </a:r>
            <a:r>
              <a:rPr lang="hu-HU" altLang="hu-HU" sz="2000" b="1" dirty="0" err="1">
                <a:solidFill>
                  <a:schemeClr val="bg1"/>
                </a:solidFill>
              </a:rPr>
              <a:t>MetMax</a:t>
            </a:r>
            <a:r>
              <a:rPr lang="hu-HU" altLang="hu-HU" sz="2000" b="1" dirty="0">
                <a:solidFill>
                  <a:schemeClr val="bg1"/>
                </a:solidFill>
              </a:rPr>
              <a:t> káresemény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Kötés:   2017.11.05.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Ügyfél: 1992.04.11.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hu-HU" sz="2000" dirty="0">
                <a:solidFill>
                  <a:srgbClr val="000000"/>
                </a:solidFill>
              </a:rPr>
              <a:t>Baleseti halál: 5 000 000 Ft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hu-HU" sz="2000" dirty="0">
                <a:solidFill>
                  <a:srgbClr val="000000"/>
                </a:solidFill>
              </a:rPr>
              <a:t>Baleseti rokkantság: 10 000 000 Ft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32 </a:t>
            </a:r>
            <a:r>
              <a:rPr lang="en-US" sz="2000">
                <a:solidFill>
                  <a:srgbClr val="000000"/>
                </a:solidFill>
              </a:rPr>
              <a:t>Betegség</a:t>
            </a:r>
            <a:r>
              <a:rPr lang="hu-HU" sz="2000">
                <a:solidFill>
                  <a:srgbClr val="000000"/>
                </a:solidFill>
              </a:rPr>
              <a:t>:  </a:t>
            </a:r>
            <a:r>
              <a:rPr lang="hu-HU" sz="2000" dirty="0">
                <a:solidFill>
                  <a:srgbClr val="000000"/>
                </a:solidFill>
              </a:rPr>
              <a:t>13 000 000 Ft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Káresemény: Pajzsmirigy daganat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Diagnózis: 2019.03.18.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hu-HU" sz="2000" dirty="0">
                <a:solidFill>
                  <a:srgbClr val="000000"/>
                </a:solidFill>
              </a:rPr>
              <a:t> </a:t>
            </a:r>
            <a:r>
              <a:rPr lang="hu-HU" altLang="hu-HU" sz="2000" dirty="0">
                <a:solidFill>
                  <a:srgbClr val="000000"/>
                </a:solidFill>
              </a:rPr>
              <a:t>Kifizetés:   2019.04.05.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4351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+ 1 negatív példa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1825177"/>
            <a:ext cx="4992850" cy="3354171"/>
          </a:xfrm>
          <a:prstGeom prst="rect">
            <a:avLst/>
          </a:prstGeom>
          <a:noFill/>
          <a:ln w="38100">
            <a:solidFill>
              <a:srgbClr val="A4CE4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4" y="1825177"/>
            <a:ext cx="5093491" cy="3361291"/>
          </a:xfrm>
          <a:prstGeom prst="rect">
            <a:avLst/>
          </a:prstGeom>
          <a:noFill/>
          <a:ln w="38100">
            <a:solidFill>
              <a:srgbClr val="009CD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5758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et Life Main">
      <a:dk1>
        <a:srgbClr val="000000"/>
      </a:dk1>
      <a:lt1>
        <a:srgbClr val="FFFFFF"/>
      </a:lt1>
      <a:dk2>
        <a:srgbClr val="00A3AD"/>
      </a:dk2>
      <a:lt2>
        <a:srgbClr val="75787B"/>
      </a:lt2>
      <a:accent1>
        <a:srgbClr val="0061A0"/>
      </a:accent1>
      <a:accent2>
        <a:srgbClr val="0090DA"/>
      </a:accent2>
      <a:accent3>
        <a:srgbClr val="A3CE4E"/>
      </a:accent3>
      <a:accent4>
        <a:srgbClr val="FFC600"/>
      </a:accent4>
      <a:accent5>
        <a:srgbClr val="6024A9"/>
      </a:accent5>
      <a:accent6>
        <a:srgbClr val="DB0A5B"/>
      </a:accent6>
      <a:hlink>
        <a:srgbClr val="0000FF"/>
      </a:hlink>
      <a:folHlink>
        <a:srgbClr val="CDCBCB"/>
      </a:folHlink>
    </a:clrScheme>
    <a:fontScheme name="MetLife Generic">
      <a:majorFont>
        <a:latin typeface="Georgia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2000" smtClean="0">
            <a:solidFill>
              <a:schemeClr val="bg1"/>
            </a:solidFill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bg2"/>
            </a:solidFill>
            <a:ea typeface="MetLife Circular Light" charset="0"/>
            <a:cs typeface="MetLife Circular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019AA22-9014-1341-B0EC-4009FC213174}" vid="{70871677-4494-5545-9BD1-9A81449DC14B}"/>
    </a:ext>
  </a:extLst>
</a:theme>
</file>

<file path=ppt/theme/theme10.xml><?xml version="1.0" encoding="utf-8"?>
<a:theme xmlns:a="http://schemas.openxmlformats.org/drawingml/2006/main" name="78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3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8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Met Life Main">
      <a:dk1>
        <a:srgbClr val="000000"/>
      </a:dk1>
      <a:lt1>
        <a:srgbClr val="FFFFFF"/>
      </a:lt1>
      <a:dk2>
        <a:srgbClr val="00A3AD"/>
      </a:dk2>
      <a:lt2>
        <a:srgbClr val="75787B"/>
      </a:lt2>
      <a:accent1>
        <a:srgbClr val="0061A0"/>
      </a:accent1>
      <a:accent2>
        <a:srgbClr val="0090DA"/>
      </a:accent2>
      <a:accent3>
        <a:srgbClr val="A3CE4E"/>
      </a:accent3>
      <a:accent4>
        <a:srgbClr val="FFC600"/>
      </a:accent4>
      <a:accent5>
        <a:srgbClr val="6024A9"/>
      </a:accent5>
      <a:accent6>
        <a:srgbClr val="DB0A5B"/>
      </a:accent6>
      <a:hlink>
        <a:srgbClr val="0000FF"/>
      </a:hlink>
      <a:folHlink>
        <a:srgbClr val="CDCBCB"/>
      </a:folHlink>
    </a:clrScheme>
    <a:fontScheme name="MetLife Generic">
      <a:majorFont>
        <a:latin typeface="Georgia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2000" smtClean="0">
            <a:solidFill>
              <a:schemeClr val="bg1"/>
            </a:solidFill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bg2"/>
            </a:solidFill>
            <a:ea typeface="MetLife Circular Light" charset="0"/>
            <a:cs typeface="MetLife Circular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019AA22-9014-1341-B0EC-4009FC213174}" vid="{70871677-4494-5545-9BD1-9A81449DC14B}"/>
    </a:ext>
  </a:extLst>
</a:theme>
</file>

<file path=ppt/theme/theme4.xml><?xml version="1.0" encoding="utf-8"?>
<a:theme xmlns:a="http://schemas.openxmlformats.org/drawingml/2006/main" name="4_Default Theme">
  <a:themeElements>
    <a:clrScheme name="Met Life Main">
      <a:dk1>
        <a:srgbClr val="000000"/>
      </a:dk1>
      <a:lt1>
        <a:srgbClr val="FFFFFF"/>
      </a:lt1>
      <a:dk2>
        <a:srgbClr val="00A3AD"/>
      </a:dk2>
      <a:lt2>
        <a:srgbClr val="75787B"/>
      </a:lt2>
      <a:accent1>
        <a:srgbClr val="0061A0"/>
      </a:accent1>
      <a:accent2>
        <a:srgbClr val="0090DA"/>
      </a:accent2>
      <a:accent3>
        <a:srgbClr val="A3CE4E"/>
      </a:accent3>
      <a:accent4>
        <a:srgbClr val="FFC600"/>
      </a:accent4>
      <a:accent5>
        <a:srgbClr val="6024A9"/>
      </a:accent5>
      <a:accent6>
        <a:srgbClr val="DB0A5B"/>
      </a:accent6>
      <a:hlink>
        <a:srgbClr val="0000FF"/>
      </a:hlink>
      <a:folHlink>
        <a:srgbClr val="CDCBCB"/>
      </a:folHlink>
    </a:clrScheme>
    <a:fontScheme name="MetLife Generic">
      <a:majorFont>
        <a:latin typeface="Georgia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2000" smtClean="0">
            <a:solidFill>
              <a:schemeClr val="bg1"/>
            </a:solidFill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bg2"/>
            </a:solidFill>
            <a:ea typeface="MetLife Circular Light" charset="0"/>
            <a:cs typeface="MetLife Circular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019AA22-9014-1341-B0EC-4009FC213174}" vid="{70871677-4494-5545-9BD1-9A81449DC14B}"/>
    </a:ext>
  </a:extLst>
</a:theme>
</file>

<file path=ppt/theme/theme5.xml><?xml version="1.0" encoding="utf-8"?>
<a:theme xmlns:a="http://schemas.openxmlformats.org/drawingml/2006/main" name="123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2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41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45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289180E6BAC040AFAE85E0EC36EFFA" ma:contentTypeVersion="2" ma:contentTypeDescription="Create a new document." ma:contentTypeScope="" ma:versionID="940b36410dd7139dc6d86e5a516997ea">
  <xsd:schema xmlns:xsd="http://www.w3.org/2001/XMLSchema" xmlns:xs="http://www.w3.org/2001/XMLSchema" xmlns:p="http://schemas.microsoft.com/office/2006/metadata/properties" xmlns:ns2="b92d4b80-62b6-4436-b977-4f0f9c473c47" targetNamespace="http://schemas.microsoft.com/office/2006/metadata/properties" ma:root="true" ma:fieldsID="cc3a847edebd50427428cc1d40e3017e" ns2:_="">
    <xsd:import namespace="b92d4b80-62b6-4436-b977-4f0f9c473c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d4b80-62b6-4436-b977-4f0f9c473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52D5E7-1E47-4E94-ADB6-2791D0BF33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2d4b80-62b6-4436-b977-4f0f9c473c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C7740F-E0BE-4AFF-A0FF-5A73C7FD70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292851-3E1E-4534-A987-D802CCB15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6078</TotalTime>
  <Words>235</Words>
  <Application>Microsoft Office PowerPoint</Application>
  <PresentationFormat>Custom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5</vt:i4>
      </vt:variant>
    </vt:vector>
  </HeadingPairs>
  <TitlesOfParts>
    <vt:vector size="25" baseType="lpstr">
      <vt:lpstr>.AppleSystemUIFont</vt:lpstr>
      <vt:lpstr>Arial</vt:lpstr>
      <vt:lpstr>Calibri</vt:lpstr>
      <vt:lpstr>Georgia</vt:lpstr>
      <vt:lpstr>Georgia Bold</vt:lpstr>
      <vt:lpstr>Lucida Grande</vt:lpstr>
      <vt:lpstr>MetLife Circular</vt:lpstr>
      <vt:lpstr>System Font Regular</vt:lpstr>
      <vt:lpstr>Default Theme</vt:lpstr>
      <vt:lpstr>1_Default Theme</vt:lpstr>
      <vt:lpstr>2_Default Theme</vt:lpstr>
      <vt:lpstr>4_Default Theme</vt:lpstr>
      <vt:lpstr>123_Default Theme</vt:lpstr>
      <vt:lpstr>5_Default Theme</vt:lpstr>
      <vt:lpstr>32_Default Theme</vt:lpstr>
      <vt:lpstr>141_Default Theme</vt:lpstr>
      <vt:lpstr>145_Default Theme</vt:lpstr>
      <vt:lpstr>78_Default Theme</vt:lpstr>
      <vt:lpstr>143_Default Theme</vt:lpstr>
      <vt:lpstr>138_Default Theme</vt:lpstr>
      <vt:lpstr>PowerPoint Presentation</vt:lpstr>
      <vt:lpstr>MetLife kárkifizetés </vt:lpstr>
      <vt:lpstr>MetLife kárkifizetés </vt:lpstr>
      <vt:lpstr>MetLife kárkifizetés </vt:lpstr>
      <vt:lpstr>+ 1 negatív példa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MetLife Widescreen Template</dc:title>
  <dc:creator>Zubkoff, David</dc:creator>
  <cp:lastModifiedBy>Judit Farkas</cp:lastModifiedBy>
  <cp:revision>510</cp:revision>
  <cp:lastPrinted>2019-10-08T16:05:56Z</cp:lastPrinted>
  <dcterms:created xsi:type="dcterms:W3CDTF">2019-01-10T14:53:40Z</dcterms:created>
  <dcterms:modified xsi:type="dcterms:W3CDTF">2020-01-07T12:10:14Z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0x010100FB289180E6BAC040AFAE85E0EC36EFFA</vt:lpwstr>
  </property>
</Properties>
</file>