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sldIdLst>
    <p:sldId id="1989" r:id="rId2"/>
    <p:sldId id="1987" r:id="rId3"/>
    <p:sldId id="1806" r:id="rId4"/>
    <p:sldId id="1756" r:id="rId5"/>
    <p:sldId id="1760" r:id="rId6"/>
    <p:sldId id="1757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Közepesen sötét stílus 2 – 2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C32A8-952F-44A8-A1A8-C1684459CD7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01A26-3EE1-4D10-81A0-94387E90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8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8B99C-00E5-4454-8541-C53980D8A55E}" type="slidenum">
              <a:rPr lang="nl-NL" smtClean="0">
                <a:solidFill>
                  <a:prstClr val="black"/>
                </a:solidFill>
              </a:rPr>
              <a:pPr/>
              <a:t>1</a:t>
            </a:fld>
            <a:endParaRPr lang="nl-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790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8B99C-00E5-4454-8541-C53980D8A55E}" type="slidenum">
              <a:rPr lang="nl-NL" smtClean="0">
                <a:solidFill>
                  <a:prstClr val="black"/>
                </a:solidFill>
              </a:rPr>
              <a:pPr/>
              <a:t>2</a:t>
            </a:fld>
            <a:endParaRPr lang="nl-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125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83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5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0360036" cy="621792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600" b="0" i="0">
                <a:solidFill>
                  <a:schemeClr val="bg1">
                    <a:lumMod val="85000"/>
                  </a:schemeClr>
                </a:solidFill>
                <a:latin typeface="+mn-lt"/>
                <a:cs typeface="Arial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55732" y="3987483"/>
            <a:ext cx="6796120" cy="1215588"/>
          </a:xfrm>
        </p:spPr>
        <p:txBody>
          <a:bodyPr anchor="b"/>
          <a:lstStyle>
            <a:lvl1pPr algn="l">
              <a:lnSpc>
                <a:spcPct val="80000"/>
              </a:lnSpc>
              <a:defRPr sz="4800" b="1" i="0" cap="none" baseline="0">
                <a:solidFill>
                  <a:srgbClr val="FFFFFF"/>
                </a:solidFill>
                <a:latin typeface="+mj-lt"/>
                <a:cs typeface="Georgia Bold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5732" y="5345291"/>
            <a:ext cx="5195145" cy="335328"/>
          </a:xfrm>
        </p:spPr>
        <p:txBody>
          <a:bodyPr anchor="t">
            <a:noAutofit/>
          </a:bodyPr>
          <a:lstStyle>
            <a:lvl1pPr marL="0" indent="0" algn="l">
              <a:lnSpc>
                <a:spcPct val="80000"/>
              </a:lnSpc>
              <a:spcBef>
                <a:spcPts val="300"/>
              </a:spcBef>
              <a:buNone/>
              <a:defRPr sz="1400" b="0" i="0" cap="none" spc="0" baseline="0">
                <a:solidFill>
                  <a:srgbClr val="FFFFFF"/>
                </a:solidFill>
                <a:latin typeface="+mn-lt"/>
                <a:cs typeface="Arial" charset="0"/>
              </a:defRPr>
            </a:lvl1pPr>
            <a:lvl2pPr marL="456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360036" y="0"/>
            <a:ext cx="455731" cy="6217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0818582" y="0"/>
            <a:ext cx="1373419" cy="6217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37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Text | Imag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077564" y="0"/>
            <a:ext cx="6114435" cy="62103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600" b="0" i="0">
                <a:solidFill>
                  <a:schemeClr val="bg1">
                    <a:lumMod val="85000"/>
                  </a:schemeClr>
                </a:solidFill>
                <a:latin typeface="+mn-lt"/>
                <a:cs typeface="Arial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319" y="457200"/>
            <a:ext cx="5396365" cy="731520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319" y="1371600"/>
            <a:ext cx="5396365" cy="48387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9970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Header | Text | Imag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319" y="457200"/>
            <a:ext cx="5396365" cy="731520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319" y="1371600"/>
            <a:ext cx="5396365" cy="4838700"/>
          </a:xfrm>
        </p:spPr>
        <p:txBody>
          <a:bodyPr/>
          <a:lstStyle>
            <a:lvl1pPr>
              <a:defRPr sz="2000" b="1" i="0">
                <a:solidFill>
                  <a:schemeClr val="tx2"/>
                </a:solidFill>
                <a:latin typeface="+mn-lt"/>
                <a:cs typeface="Arial" charset="0"/>
              </a:defRPr>
            </a:lvl1pPr>
            <a:lvl2pPr marL="0" indent="0">
              <a:spcBef>
                <a:spcPts val="1200"/>
              </a:spcBef>
              <a:buFontTx/>
              <a:buNone/>
              <a:defRPr sz="2000">
                <a:latin typeface="+mn-lt"/>
              </a:defRPr>
            </a:lvl2pPr>
            <a:lvl3pPr marL="200025" indent="-200025">
              <a:spcBef>
                <a:spcPts val="600"/>
              </a:spcBef>
              <a:buFont typeface="Arial"/>
              <a:buChar char="•"/>
              <a:defRPr sz="1800">
                <a:latin typeface="+mn-lt"/>
              </a:defRPr>
            </a:lvl3pPr>
            <a:lvl4pPr marL="398463" indent="-200025">
              <a:buFont typeface="Lucida Grande"/>
              <a:buChar char="-"/>
              <a:defRPr sz="1600">
                <a:latin typeface="+mn-lt"/>
              </a:defRPr>
            </a:lvl4pPr>
            <a:lvl5pPr>
              <a:defRPr sz="180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077564" y="0"/>
            <a:ext cx="6114435" cy="62103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600" b="0" i="0">
                <a:solidFill>
                  <a:schemeClr val="bg1">
                    <a:lumMod val="85000"/>
                  </a:schemeClr>
                </a:solidFill>
                <a:latin typeface="+mn-lt"/>
                <a:cs typeface="Arial" charset="0"/>
              </a:defRPr>
            </a:lvl1pPr>
          </a:lstStyle>
          <a:p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78420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600" b="0" i="0">
                <a:solidFill>
                  <a:schemeClr val="bg1">
                    <a:lumMod val="85000"/>
                  </a:schemeClr>
                </a:solidFill>
                <a:latin typeface="+mn-lt"/>
                <a:cs typeface="Arial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BD4629-B2F8-DD40-968A-B631872631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78" b="-5722"/>
          <a:stretch/>
        </p:blipFill>
        <p:spPr>
          <a:xfrm>
            <a:off x="274037" y="6215045"/>
            <a:ext cx="1677192" cy="69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posing Id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8354" y="0"/>
            <a:ext cx="6092687" cy="62103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600" b="0" i="0">
                <a:solidFill>
                  <a:schemeClr val="bg1">
                    <a:lumMod val="85000"/>
                  </a:schemeClr>
                </a:solidFill>
                <a:latin typeface="+mn-lt"/>
                <a:cs typeface="Arial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099313" y="0"/>
            <a:ext cx="6092687" cy="62103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600" b="0" i="0">
                <a:solidFill>
                  <a:schemeClr val="bg1">
                    <a:lumMod val="85000"/>
                  </a:schemeClr>
                </a:solidFill>
                <a:latin typeface="+mn-lt"/>
                <a:cs typeface="Arial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89775" y="1504121"/>
            <a:ext cx="2911266" cy="3657600"/>
          </a:xfrm>
          <a:solidFill>
            <a:schemeClr val="tx2"/>
          </a:solidFill>
        </p:spPr>
        <p:txBody>
          <a:bodyPr lIns="182880" rIns="182880" anchor="ctr"/>
          <a:lstStyle>
            <a:lvl1pPr algn="r">
              <a:lnSpc>
                <a:spcPct val="90000"/>
              </a:lnSpc>
              <a:defRPr sz="2000" b="1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Opposing ideas </a:t>
            </a:r>
            <a:br>
              <a:rPr lang="en-US" dirty="0"/>
            </a:br>
            <a:r>
              <a:rPr lang="en-US" dirty="0"/>
              <a:t>with statements supported by graphics/images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9314" y="1504121"/>
            <a:ext cx="2908549" cy="3657600"/>
          </a:xfrm>
          <a:solidFill>
            <a:schemeClr val="accent4"/>
          </a:solidFill>
        </p:spPr>
        <p:txBody>
          <a:bodyPr lIns="182880" rIns="182880" anchor="ctr"/>
          <a:lstStyle>
            <a:lvl1pPr algn="l">
              <a:lnSpc>
                <a:spcPct val="90000"/>
              </a:lnSpc>
              <a:defRPr sz="2000" b="1" i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b="1" i="0">
                <a:latin typeface="MetLife Circular" charset="0"/>
                <a:ea typeface="MetLife Circular" charset="0"/>
                <a:cs typeface="MetLife Circular" charset="0"/>
              </a:defRPr>
            </a:lvl2pPr>
            <a:lvl3pPr>
              <a:defRPr b="1" i="0">
                <a:latin typeface="MetLife Circular" charset="0"/>
                <a:ea typeface="MetLife Circular" charset="0"/>
                <a:cs typeface="MetLife Circular" charset="0"/>
              </a:defRPr>
            </a:lvl3pPr>
            <a:lvl4pPr>
              <a:defRPr b="1" i="0">
                <a:latin typeface="MetLife Circular" charset="0"/>
                <a:ea typeface="MetLife Circular" charset="0"/>
                <a:cs typeface="MetLife Circular" charset="0"/>
              </a:defRPr>
            </a:lvl4pPr>
            <a:lvl5pPr>
              <a:defRPr b="1" i="0">
                <a:latin typeface="MetLife Circular" charset="0"/>
                <a:ea typeface="MetLife Circular" charset="0"/>
                <a:cs typeface="MetLife Circular" charset="0"/>
              </a:defRPr>
            </a:lvl5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Opposing ideas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with statements supported by graphics/images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CF153760-0266-D144-95C5-71B72E3DF8A8}"/>
              </a:ext>
            </a:extLst>
          </p:cNvPr>
          <p:cNvSpPr txBox="1">
            <a:spLocks/>
          </p:cNvSpPr>
          <p:nvPr userDrawn="1"/>
        </p:nvSpPr>
        <p:spPr>
          <a:xfrm>
            <a:off x="11457507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i="0" dirty="0">
                <a:solidFill>
                  <a:schemeClr val="bg2"/>
                </a:solidFill>
                <a:latin typeface="Arial" charset="0"/>
                <a:cs typeface="Arial" charset="0"/>
              </a:rPr>
              <a:t> </a:t>
            </a:r>
            <a:fld id="{38743595-4496-5147-A886-7D133864DF76}" type="slidenum">
              <a:rPr lang="en-US" sz="800" b="0" i="0" smtClean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pPr algn="ctr"/>
              <a:t>‹#›</a:t>
            </a:fld>
            <a:endParaRPr lang="en-US" sz="800" b="0" i="0" dirty="0">
              <a:solidFill>
                <a:schemeClr val="bg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48391368-8E4D-9147-B145-DF1372B4EE6E}"/>
              </a:ext>
            </a:extLst>
          </p:cNvPr>
          <p:cNvSpPr txBox="1">
            <a:spLocks/>
          </p:cNvSpPr>
          <p:nvPr userDrawn="1"/>
        </p:nvSpPr>
        <p:spPr>
          <a:xfrm>
            <a:off x="8924073" y="6418626"/>
            <a:ext cx="253343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i="0" dirty="0">
                <a:solidFill>
                  <a:schemeClr val="bg2"/>
                </a:solidFill>
                <a:latin typeface="Arial" charset="0"/>
                <a:cs typeface="Arial" charset="0"/>
              </a:rPr>
              <a:t>Confidential Proprietary Information</a:t>
            </a:r>
            <a:endParaRPr lang="en-US" sz="800" b="0" i="0" dirty="0">
              <a:solidFill>
                <a:schemeClr val="bg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80101C57-35E1-494B-BF13-8B3A6E812463}"/>
              </a:ext>
            </a:extLst>
          </p:cNvPr>
          <p:cNvSpPr txBox="1">
            <a:spLocks/>
          </p:cNvSpPr>
          <p:nvPr userDrawn="1"/>
        </p:nvSpPr>
        <p:spPr>
          <a:xfrm>
            <a:off x="6027720" y="6418626"/>
            <a:ext cx="2896352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b="0" i="0" dirty="0">
                <a:solidFill>
                  <a:schemeClr val="tx1"/>
                </a:solidFill>
                <a:latin typeface="Arial" charset="0"/>
                <a:cs typeface="Arial" charset="0"/>
              </a:rPr>
              <a:t>Presentation Title</a:t>
            </a:r>
            <a:endParaRPr lang="en-US" sz="800" b="0" i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091383-DEC4-204D-8A36-56BD8FFBC3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3" t="-15502" r="-13612" b="-18252"/>
          <a:stretch/>
        </p:blipFill>
        <p:spPr>
          <a:xfrm>
            <a:off x="457319" y="6356196"/>
            <a:ext cx="1490934" cy="37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3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Col | Title |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319" y="457200"/>
            <a:ext cx="9457359" cy="731520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319" y="1371600"/>
            <a:ext cx="3885930" cy="48387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384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Col | Title | Header |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319" y="457200"/>
            <a:ext cx="9457359" cy="731520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319" y="1371600"/>
            <a:ext cx="3887212" cy="4838700"/>
          </a:xfrm>
        </p:spPr>
        <p:txBody>
          <a:bodyPr/>
          <a:lstStyle>
            <a:lvl1pPr>
              <a:spcBef>
                <a:spcPts val="1800"/>
              </a:spcBef>
              <a:defRPr sz="2000" b="1" i="0">
                <a:solidFill>
                  <a:schemeClr val="tx2"/>
                </a:solidFill>
                <a:latin typeface="+mn-lt"/>
                <a:cs typeface="Arial" charset="0"/>
              </a:defRPr>
            </a:lvl1pPr>
            <a:lvl2pPr marL="0" indent="0">
              <a:spcBef>
                <a:spcPts val="1200"/>
              </a:spcBef>
              <a:buFontTx/>
              <a:buNone/>
              <a:defRPr sz="2000">
                <a:latin typeface="+mn-lt"/>
              </a:defRPr>
            </a:lvl2pPr>
            <a:lvl3pPr marL="200025" indent="-200025">
              <a:spcBef>
                <a:spcPts val="600"/>
              </a:spcBef>
              <a:buFont typeface="Arial"/>
              <a:buChar char="•"/>
              <a:defRPr sz="1800">
                <a:latin typeface="+mn-lt"/>
              </a:defRPr>
            </a:lvl3pPr>
            <a:lvl4pPr marL="398463" indent="-200025">
              <a:buFont typeface="Lucida Grande"/>
              <a:buChar char="-"/>
              <a:defRPr sz="1600">
                <a:latin typeface="+mn-lt"/>
              </a:defRPr>
            </a:lvl4pPr>
            <a:lvl5pPr>
              <a:defRPr sz="180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824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319" y="457200"/>
            <a:ext cx="9457359" cy="731520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73959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|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6094344" cy="62179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319" y="455613"/>
            <a:ext cx="5375157" cy="5428352"/>
          </a:xfrm>
        </p:spPr>
        <p:txBody>
          <a:bodyPr anchor="ctr"/>
          <a:lstStyle>
            <a:lvl1pPr algn="l">
              <a:lnSpc>
                <a:spcPct val="80000"/>
              </a:lnSpc>
              <a:defRPr sz="4800" b="1" i="0">
                <a:solidFill>
                  <a:schemeClr val="bg1"/>
                </a:solidFill>
                <a:latin typeface="+mj-lt"/>
                <a:ea typeface="Georgia Bold" charset="0"/>
                <a:cs typeface="Georgia Bold" charset="0"/>
              </a:defRPr>
            </a:lvl1pPr>
          </a:lstStyle>
          <a:p>
            <a:r>
              <a:rPr lang="en-US" dirty="0"/>
              <a:t>Statement with Image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087074" y="0"/>
            <a:ext cx="6104926" cy="621792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600" b="0" i="0">
                <a:solidFill>
                  <a:schemeClr val="bg1">
                    <a:lumMod val="85000"/>
                  </a:schemeClr>
                </a:solidFill>
                <a:latin typeface="+mn-lt"/>
                <a:cs typeface="Arial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D95ED186-43FB-524C-BA1D-FE9206B5EE21}"/>
              </a:ext>
            </a:extLst>
          </p:cNvPr>
          <p:cNvSpPr txBox="1">
            <a:spLocks/>
          </p:cNvSpPr>
          <p:nvPr userDrawn="1"/>
        </p:nvSpPr>
        <p:spPr>
          <a:xfrm>
            <a:off x="11457507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i="0" dirty="0">
                <a:solidFill>
                  <a:schemeClr val="bg2"/>
                </a:solidFill>
                <a:latin typeface="Arial" charset="0"/>
                <a:cs typeface="Arial" charset="0"/>
              </a:rPr>
              <a:t> </a:t>
            </a:r>
            <a:fld id="{38743595-4496-5147-A886-7D133864DF76}" type="slidenum">
              <a:rPr lang="en-US" sz="800" b="0" i="0" smtClean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pPr algn="ctr"/>
              <a:t>‹#›</a:t>
            </a:fld>
            <a:endParaRPr lang="en-US" sz="800" b="0" i="0" dirty="0">
              <a:solidFill>
                <a:schemeClr val="bg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E644EB67-7A01-0445-BE7F-7139E2D0ADE7}"/>
              </a:ext>
            </a:extLst>
          </p:cNvPr>
          <p:cNvSpPr txBox="1">
            <a:spLocks/>
          </p:cNvSpPr>
          <p:nvPr userDrawn="1"/>
        </p:nvSpPr>
        <p:spPr>
          <a:xfrm>
            <a:off x="8924073" y="6418626"/>
            <a:ext cx="253343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i="0" dirty="0">
                <a:solidFill>
                  <a:schemeClr val="bg2"/>
                </a:solidFill>
                <a:latin typeface="Arial" charset="0"/>
                <a:cs typeface="Arial" charset="0"/>
              </a:rPr>
              <a:t>Confidential Proprietary Information</a:t>
            </a:r>
            <a:endParaRPr lang="en-US" sz="800" b="0" i="0" dirty="0">
              <a:solidFill>
                <a:schemeClr val="bg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B138C220-F154-1547-B8B8-038AF7C8FDEE}"/>
              </a:ext>
            </a:extLst>
          </p:cNvPr>
          <p:cNvSpPr txBox="1">
            <a:spLocks/>
          </p:cNvSpPr>
          <p:nvPr userDrawn="1"/>
        </p:nvSpPr>
        <p:spPr>
          <a:xfrm>
            <a:off x="6027720" y="6418626"/>
            <a:ext cx="2896352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b="0" i="0" dirty="0">
                <a:solidFill>
                  <a:schemeClr val="tx1"/>
                </a:solidFill>
                <a:latin typeface="Arial" charset="0"/>
                <a:cs typeface="Arial" charset="0"/>
              </a:rPr>
              <a:t>Presentation Title</a:t>
            </a:r>
            <a:endParaRPr lang="en-US" sz="800" b="0" i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0768B1-8C76-EF4E-AD7C-DD7331E615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3" t="-15502" r="-13612" b="-18252"/>
          <a:stretch/>
        </p:blipFill>
        <p:spPr>
          <a:xfrm>
            <a:off x="457319" y="6356196"/>
            <a:ext cx="1490934" cy="37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3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 Col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128238" y="0"/>
            <a:ext cx="306376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0" i="0" dirty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319" y="457200"/>
            <a:ext cx="8409482" cy="731520"/>
          </a:xfrm>
        </p:spPr>
        <p:txBody>
          <a:bodyPr anchor="t"/>
          <a:lstStyle>
            <a:lvl1pPr>
              <a:defRPr sz="2800" b="1" i="0">
                <a:solidFill>
                  <a:schemeClr val="accent1"/>
                </a:solidFill>
                <a:latin typeface="+mj-lt"/>
                <a:ea typeface="Georgia Bold" charset="0"/>
                <a:cs typeface="Georgia 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317" y="1371600"/>
            <a:ext cx="8411531" cy="48387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2987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 Col Right |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128238" y="0"/>
            <a:ext cx="306376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0" i="0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319" y="457200"/>
            <a:ext cx="8409482" cy="731520"/>
          </a:xfrm>
        </p:spPr>
        <p:txBody>
          <a:bodyPr anchor="t"/>
          <a:lstStyle>
            <a:lvl1pPr>
              <a:defRPr sz="2800" b="1" i="0">
                <a:solidFill>
                  <a:schemeClr val="accent1"/>
                </a:solidFill>
                <a:latin typeface="+mj-lt"/>
                <a:ea typeface="Georgia Bold" charset="0"/>
                <a:cs typeface="Georgia 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319" y="1371600"/>
            <a:ext cx="8414671" cy="4838700"/>
          </a:xfrm>
        </p:spPr>
        <p:txBody>
          <a:bodyPr/>
          <a:lstStyle>
            <a:lvl1pPr>
              <a:spcBef>
                <a:spcPts val="1800"/>
              </a:spcBef>
              <a:defRPr sz="2000" b="1" i="0">
                <a:solidFill>
                  <a:schemeClr val="tx2"/>
                </a:solidFill>
                <a:latin typeface="+mn-lt"/>
                <a:cs typeface="Arial" charset="0"/>
              </a:defRPr>
            </a:lvl1pPr>
            <a:lvl2pPr marL="0" indent="0">
              <a:spcBef>
                <a:spcPts val="1200"/>
              </a:spcBef>
              <a:buFontTx/>
              <a:buNone/>
              <a:defRPr sz="2000">
                <a:latin typeface="+mn-lt"/>
              </a:defRPr>
            </a:lvl2pPr>
            <a:lvl3pPr marL="200025" indent="-200025">
              <a:spcBef>
                <a:spcPts val="600"/>
              </a:spcBef>
              <a:buFont typeface="Arial"/>
              <a:buChar char="•"/>
              <a:defRPr sz="1800">
                <a:latin typeface="+mn-lt"/>
              </a:defRPr>
            </a:lvl3pPr>
            <a:lvl4pPr marL="398463" indent="-200025">
              <a:buFont typeface="Lucida Grande"/>
              <a:buChar char="-"/>
              <a:defRPr sz="1600">
                <a:latin typeface="+mn-lt"/>
              </a:defRPr>
            </a:lvl4pPr>
            <a:lvl5pPr>
              <a:defRPr sz="180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 Level 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8430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Revers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Arial" charset="0"/>
              <a:cs typeface="Arial" charset="0"/>
            </a:endParaRP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30D243D2-BC3C-A440-8E6C-A5ED6CDC7D64}"/>
              </a:ext>
            </a:extLst>
          </p:cNvPr>
          <p:cNvSpPr txBox="1">
            <a:spLocks/>
          </p:cNvSpPr>
          <p:nvPr userDrawn="1"/>
        </p:nvSpPr>
        <p:spPr>
          <a:xfrm>
            <a:off x="11457507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i="0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fld id="{38743595-4496-5147-A886-7D133864DF76}" type="slidenum">
              <a:rPr lang="en-US" sz="800" b="0" i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‹#›</a:t>
            </a:fld>
            <a:endParaRPr lang="en-US" sz="800" b="0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2128D92-AA66-A049-A528-5B202C14A7D1}"/>
              </a:ext>
            </a:extLst>
          </p:cNvPr>
          <p:cNvSpPr txBox="1">
            <a:spLocks/>
          </p:cNvSpPr>
          <p:nvPr userDrawn="1"/>
        </p:nvSpPr>
        <p:spPr>
          <a:xfrm>
            <a:off x="8924073" y="6418626"/>
            <a:ext cx="253343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i="0" dirty="0">
                <a:solidFill>
                  <a:schemeClr val="bg1"/>
                </a:solidFill>
                <a:latin typeface="Arial" charset="0"/>
                <a:cs typeface="Arial" charset="0"/>
              </a:rPr>
              <a:t>Confidential Proprietary Information</a:t>
            </a:r>
            <a:endParaRPr lang="en-US" sz="800" b="0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2B09D78D-265C-6040-B686-E6DCD4807E7C}"/>
              </a:ext>
            </a:extLst>
          </p:cNvPr>
          <p:cNvSpPr txBox="1">
            <a:spLocks/>
          </p:cNvSpPr>
          <p:nvPr userDrawn="1"/>
        </p:nvSpPr>
        <p:spPr>
          <a:xfrm>
            <a:off x="6027720" y="6418626"/>
            <a:ext cx="2896352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b="0" i="0" dirty="0">
                <a:solidFill>
                  <a:schemeClr val="tx1"/>
                </a:solidFill>
                <a:latin typeface="Arial" charset="0"/>
                <a:cs typeface="Arial" charset="0"/>
              </a:rPr>
              <a:t>Presentation Title</a:t>
            </a:r>
            <a:endParaRPr lang="en-US" sz="800" b="0" i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A6CA77-4A88-D242-9E7A-7B4965431C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78" b="-5722"/>
          <a:stretch/>
        </p:blipFill>
        <p:spPr>
          <a:xfrm>
            <a:off x="274037" y="6215045"/>
            <a:ext cx="1677192" cy="69375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AC0D03F-F761-764B-8C25-975C1CFF96A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5732" y="3987483"/>
            <a:ext cx="6796120" cy="1215588"/>
          </a:xfrm>
        </p:spPr>
        <p:txBody>
          <a:bodyPr anchor="b"/>
          <a:lstStyle>
            <a:lvl1pPr algn="l">
              <a:lnSpc>
                <a:spcPct val="80000"/>
              </a:lnSpc>
              <a:defRPr sz="4800" b="1" i="0" cap="none" baseline="0">
                <a:solidFill>
                  <a:srgbClr val="FFFFFF"/>
                </a:solidFill>
                <a:latin typeface="+mj-lt"/>
                <a:cs typeface="Georgia Bold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DE42373-4557-BB4F-9297-F9E4DB7183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5732" y="5345291"/>
            <a:ext cx="5195145" cy="335328"/>
          </a:xfrm>
        </p:spPr>
        <p:txBody>
          <a:bodyPr anchor="t">
            <a:noAutofit/>
          </a:bodyPr>
          <a:lstStyle>
            <a:lvl1pPr marL="0" indent="0" algn="l">
              <a:lnSpc>
                <a:spcPct val="80000"/>
              </a:lnSpc>
              <a:spcBef>
                <a:spcPts val="300"/>
              </a:spcBef>
              <a:buNone/>
              <a:defRPr sz="1400" b="0" i="0" cap="none" spc="0" baseline="0">
                <a:solidFill>
                  <a:srgbClr val="FFFFFF"/>
                </a:solidFill>
                <a:latin typeface="+mn-lt"/>
                <a:cs typeface="Arial" charset="0"/>
              </a:defRPr>
            </a:lvl1pPr>
            <a:lvl2pPr marL="456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539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10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6260354"/>
            <a:ext cx="12191999" cy="5976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8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2HR_InsidePg_v2_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28637" y="27059"/>
            <a:ext cx="1978732" cy="2263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1475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 Pag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0360036" cy="621792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600" b="0" i="0">
                <a:solidFill>
                  <a:schemeClr val="bg1">
                    <a:lumMod val="85000"/>
                  </a:schemeClr>
                </a:solidFill>
                <a:latin typeface="+mn-lt"/>
                <a:cs typeface="Arial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55732" y="3987483"/>
            <a:ext cx="6796120" cy="1215588"/>
          </a:xfrm>
        </p:spPr>
        <p:txBody>
          <a:bodyPr anchor="b"/>
          <a:lstStyle>
            <a:lvl1pPr algn="l">
              <a:lnSpc>
                <a:spcPct val="80000"/>
              </a:lnSpc>
              <a:defRPr sz="4800" b="1" i="0" cap="none" baseline="0">
                <a:solidFill>
                  <a:srgbClr val="FFFFFF"/>
                </a:solidFill>
                <a:latin typeface="+mj-lt"/>
                <a:cs typeface="Georgia Bold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5732" y="5345291"/>
            <a:ext cx="5195145" cy="335328"/>
          </a:xfrm>
        </p:spPr>
        <p:txBody>
          <a:bodyPr anchor="t">
            <a:noAutofit/>
          </a:bodyPr>
          <a:lstStyle>
            <a:lvl1pPr marL="0" indent="0" algn="l">
              <a:lnSpc>
                <a:spcPct val="80000"/>
              </a:lnSpc>
              <a:spcBef>
                <a:spcPts val="300"/>
              </a:spcBef>
              <a:buNone/>
              <a:defRPr sz="1400" b="0" i="0" cap="none" spc="0" baseline="0">
                <a:solidFill>
                  <a:srgbClr val="FFFFFF"/>
                </a:solidFill>
                <a:latin typeface="+mn-lt"/>
                <a:cs typeface="Arial" charset="0"/>
              </a:defRPr>
            </a:lvl1pPr>
            <a:lvl2pPr marL="456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360036" y="0"/>
            <a:ext cx="455731" cy="6217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0818582" y="0"/>
            <a:ext cx="1373419" cy="62179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Arial" charset="0"/>
              <a:cs typeface="Arial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D90EA2B-7FD5-2347-BBDF-C0FF05C887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7431" y="6463076"/>
            <a:ext cx="1659370" cy="323850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</p:spTree>
    <p:extLst>
      <p:ext uri="{BB962C8B-B14F-4D97-AF65-F5344CB8AC3E}">
        <p14:creationId xmlns:p14="http://schemas.microsoft.com/office/powerpoint/2010/main" val="225466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2HR_InsidePg_v1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66701" y="640080"/>
            <a:ext cx="11240668" cy="3939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32pt title</a:t>
            </a:r>
          </a:p>
        </p:txBody>
      </p:sp>
    </p:spTree>
    <p:extLst>
      <p:ext uri="{BB962C8B-B14F-4D97-AF65-F5344CB8AC3E}">
        <p14:creationId xmlns:p14="http://schemas.microsoft.com/office/powerpoint/2010/main" val="188832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4200">
          <p15:clr>
            <a:srgbClr val="FBAE40"/>
          </p15:clr>
        </p15:guide>
        <p15:guide id="4" pos="287">
          <p15:clr>
            <a:srgbClr val="FBAE40"/>
          </p15:clr>
        </p15:guide>
        <p15:guide id="5" pos="736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Layout - Title and three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319" y="457200"/>
            <a:ext cx="9457359" cy="731610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319" y="1371600"/>
            <a:ext cx="9452850" cy="4838700"/>
          </a:xfrm>
        </p:spPr>
        <p:txBody>
          <a:bodyPr numCol="3" spcCol="137160"/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507D7FB-EACF-674A-9B8F-AC3AFA372E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7431" y="6463076"/>
            <a:ext cx="1659370" cy="323850"/>
          </a:xfrm>
        </p:spPr>
        <p:txBody>
          <a:bodyPr/>
          <a:lstStyle>
            <a:lvl1pPr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Confidential Proprietary Information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32E2AC8-1423-6D47-BA55-E53A67175C0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92292" y="6480870"/>
            <a:ext cx="2304062" cy="244475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922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tekst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7358" y="1773238"/>
            <a:ext cx="10952481" cy="4068762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399">
                <a:solidFill>
                  <a:schemeClr val="tx1"/>
                </a:solidFill>
              </a:defRPr>
            </a:lvl1pPr>
            <a:lvl2pPr marL="685594" indent="-228531">
              <a:buClr>
                <a:schemeClr val="accent1"/>
              </a:buClr>
              <a:buFont typeface="Calibri" panose="020F0502020204030204" pitchFamily="34" charset="0"/>
              <a:buChar char="-"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142657" indent="-228531">
              <a:buClr>
                <a:schemeClr val="accent1"/>
              </a:buClr>
              <a:buFont typeface="Wingdings" panose="05000000000000000000" pitchFamily="2" charset="2"/>
              <a:buChar char="§"/>
              <a:defRPr sz="1799">
                <a:solidFill>
                  <a:schemeClr val="tx1"/>
                </a:solidFill>
              </a:defRPr>
            </a:lvl3pPr>
          </a:lstStyle>
          <a:p>
            <a:pPr lvl="0"/>
            <a:r>
              <a:rPr lang="nl-NL" dirty="0"/>
              <a:t>Edit text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232140" y="96838"/>
            <a:ext cx="3483610" cy="3032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063" indent="0">
              <a:buNone/>
              <a:defRPr sz="1000">
                <a:solidFill>
                  <a:schemeClr val="bg1"/>
                </a:solidFill>
              </a:defRPr>
            </a:lvl2pPr>
            <a:lvl3pPr marL="914126" indent="0">
              <a:buNone/>
              <a:defRPr sz="1000">
                <a:solidFill>
                  <a:schemeClr val="bg1"/>
                </a:solidFill>
              </a:defRPr>
            </a:lvl3pPr>
            <a:lvl4pPr marL="1371189" indent="0">
              <a:buNone/>
              <a:defRPr sz="1000">
                <a:solidFill>
                  <a:schemeClr val="bg1"/>
                </a:solidFill>
              </a:defRPr>
            </a:lvl4pPr>
            <a:lvl5pPr marL="1828251" indent="0"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subject text styles</a:t>
            </a:r>
          </a:p>
        </p:txBody>
      </p:sp>
      <p:sp>
        <p:nvSpPr>
          <p:cNvPr id="6" name="Tijdelijke aanduiding voor tekst 6"/>
          <p:cNvSpPr>
            <a:spLocks noGrp="1"/>
          </p:cNvSpPr>
          <p:nvPr>
            <p:ph type="body" sz="quarter" idx="14" hasCustomPrompt="1"/>
          </p:nvPr>
        </p:nvSpPr>
        <p:spPr>
          <a:xfrm>
            <a:off x="447675" y="6320490"/>
            <a:ext cx="8897938" cy="160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/>
            </a:lvl1pPr>
          </a:lstStyle>
          <a:p>
            <a:pPr lvl="0"/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footnote</a:t>
            </a:r>
            <a:endParaRPr lang="nl-NL" dirty="0"/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0" hasCustomPrompt="1"/>
          </p:nvPr>
        </p:nvSpPr>
        <p:spPr>
          <a:xfrm>
            <a:off x="439738" y="914561"/>
            <a:ext cx="10952481" cy="3355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99" b="1">
                <a:solidFill>
                  <a:schemeClr val="tx2"/>
                </a:solidFill>
              </a:defRPr>
            </a:lvl1pPr>
            <a:lvl2pPr marL="457063" indent="0">
              <a:buNone/>
              <a:defRPr sz="1999" b="1">
                <a:solidFill>
                  <a:schemeClr val="accent1"/>
                </a:solidFill>
              </a:defRPr>
            </a:lvl2pPr>
            <a:lvl3pPr marL="914126" indent="0">
              <a:buNone/>
              <a:defRPr sz="1799" b="1">
                <a:solidFill>
                  <a:schemeClr val="accent1"/>
                </a:solidFill>
              </a:defRPr>
            </a:lvl3pPr>
            <a:lvl4pPr marL="1371189" indent="0">
              <a:buNone/>
              <a:defRPr sz="1600" b="1">
                <a:solidFill>
                  <a:schemeClr val="accent1"/>
                </a:solidFill>
              </a:defRPr>
            </a:lvl4pPr>
            <a:lvl5pPr marL="1828251" indent="0">
              <a:buNone/>
              <a:defRPr sz="1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nl-NL" dirty="0"/>
              <a:t>Sub title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8307" y="-3809"/>
            <a:ext cx="7706043" cy="921265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3199" baseline="0">
                <a:solidFill>
                  <a:schemeClr val="accent1"/>
                </a:solidFill>
              </a:defRPr>
            </a:lvl1pPr>
          </a:lstStyle>
          <a:p>
            <a:r>
              <a:rPr lang="nl-NL" dirty="0" err="1"/>
              <a:t>Edit</a:t>
            </a:r>
            <a:r>
              <a:rPr lang="nl-NL" dirty="0"/>
              <a:t> header style</a:t>
            </a:r>
            <a:endParaRPr lang="en-US" dirty="0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E6FDC174-CA67-4A3E-A132-13B87C4EC94A}"/>
              </a:ext>
            </a:extLst>
          </p:cNvPr>
          <p:cNvSpPr/>
          <p:nvPr userDrawn="1"/>
        </p:nvSpPr>
        <p:spPr>
          <a:xfrm>
            <a:off x="10191751" y="6143627"/>
            <a:ext cx="1781175" cy="542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799"/>
          </a:p>
        </p:txBody>
      </p:sp>
    </p:spTree>
    <p:extLst>
      <p:ext uri="{BB962C8B-B14F-4D97-AF65-F5344CB8AC3E}">
        <p14:creationId xmlns:p14="http://schemas.microsoft.com/office/powerpoint/2010/main" val="356208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3680">
          <p15:clr>
            <a:srgbClr val="FBAE40"/>
          </p15:clr>
        </p15:guide>
        <p15:guide id="3" orient="horz" pos="111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0365899" cy="6217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Arial" charset="0"/>
              <a:cs typeface="Arial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55732" y="3987483"/>
            <a:ext cx="6796120" cy="1215588"/>
          </a:xfrm>
        </p:spPr>
        <p:txBody>
          <a:bodyPr anchor="b"/>
          <a:lstStyle>
            <a:lvl1pPr algn="l">
              <a:lnSpc>
                <a:spcPct val="80000"/>
              </a:lnSpc>
              <a:defRPr sz="4800" b="1" i="0" cap="none" baseline="0">
                <a:solidFill>
                  <a:srgbClr val="FFFFFF"/>
                </a:solidFill>
                <a:latin typeface="+mj-lt"/>
                <a:cs typeface="Georgia Bold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5731" y="5345291"/>
            <a:ext cx="6796963" cy="335328"/>
          </a:xfrm>
        </p:spPr>
        <p:txBody>
          <a:bodyPr anchor="t">
            <a:noAutofit/>
          </a:bodyPr>
          <a:lstStyle>
            <a:lvl1pPr marL="0" indent="0" algn="l">
              <a:lnSpc>
                <a:spcPct val="80000"/>
              </a:lnSpc>
              <a:spcBef>
                <a:spcPts val="300"/>
              </a:spcBef>
              <a:buNone/>
              <a:defRPr sz="1400" b="0" i="0" cap="none" spc="0" baseline="0">
                <a:solidFill>
                  <a:srgbClr val="FFFFFF"/>
                </a:solidFill>
                <a:latin typeface="+mn-lt"/>
                <a:cs typeface="Arial" charset="0"/>
              </a:defRPr>
            </a:lvl1pPr>
            <a:lvl2pPr marL="456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362008" y="0"/>
            <a:ext cx="455731" cy="6217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0818582" y="0"/>
            <a:ext cx="1373419" cy="62179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78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r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55732" y="3987483"/>
            <a:ext cx="6796120" cy="1215588"/>
          </a:xfrm>
        </p:spPr>
        <p:txBody>
          <a:bodyPr anchor="b"/>
          <a:lstStyle>
            <a:lvl1pPr algn="l">
              <a:lnSpc>
                <a:spcPct val="80000"/>
              </a:lnSpc>
              <a:defRPr sz="4800" b="1" i="0" cap="none" baseline="0">
                <a:solidFill>
                  <a:schemeClr val="accent1"/>
                </a:solidFill>
                <a:latin typeface="+mj-lt"/>
                <a:cs typeface="Georgia Bold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5731" y="5345291"/>
            <a:ext cx="6796963" cy="335328"/>
          </a:xfrm>
        </p:spPr>
        <p:txBody>
          <a:bodyPr anchor="t">
            <a:noAutofit/>
          </a:bodyPr>
          <a:lstStyle>
            <a:lvl1pPr marL="0" indent="0" algn="l">
              <a:lnSpc>
                <a:spcPct val="80000"/>
              </a:lnSpc>
              <a:spcBef>
                <a:spcPts val="300"/>
              </a:spcBef>
              <a:buNone/>
              <a:defRPr sz="1400" b="0" i="0" cap="none" spc="0" baseline="0">
                <a:solidFill>
                  <a:schemeClr val="accent1"/>
                </a:solidFill>
                <a:latin typeface="+mn-lt"/>
                <a:cs typeface="Arial" charset="0"/>
              </a:defRPr>
            </a:lvl1pPr>
            <a:lvl2pPr marL="456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420046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0360036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600" b="0" i="0">
                <a:solidFill>
                  <a:schemeClr val="bg1">
                    <a:lumMod val="85000"/>
                  </a:schemeClr>
                </a:solidFill>
                <a:latin typeface="+mn-lt"/>
                <a:cs typeface="Arial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5732" y="1935163"/>
            <a:ext cx="8277793" cy="2987675"/>
          </a:xfrm>
        </p:spPr>
        <p:txBody>
          <a:bodyPr anchor="ctr"/>
          <a:lstStyle>
            <a:lvl1pPr>
              <a:defRPr sz="6000" b="1" i="0">
                <a:solidFill>
                  <a:schemeClr val="bg1"/>
                </a:solidFill>
                <a:latin typeface="+mj-lt"/>
                <a:ea typeface="Georgia Bold" charset="0"/>
                <a:cs typeface="Georgia Bold" charset="0"/>
              </a:defRPr>
            </a:lvl1pPr>
          </a:lstStyle>
          <a:p>
            <a:pPr lvl="0"/>
            <a:r>
              <a:rPr lang="en-US" dirty="0"/>
              <a:t>Divider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8D7CB4-AC62-9F48-A705-796142F13742}"/>
              </a:ext>
            </a:extLst>
          </p:cNvPr>
          <p:cNvSpPr/>
          <p:nvPr userDrawn="1"/>
        </p:nvSpPr>
        <p:spPr>
          <a:xfrm>
            <a:off x="10360036" y="0"/>
            <a:ext cx="45573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Arial" charset="0"/>
              <a:cs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499CCF-DB5D-1147-8D19-56CAAB4805CA}"/>
              </a:ext>
            </a:extLst>
          </p:cNvPr>
          <p:cNvSpPr/>
          <p:nvPr userDrawn="1"/>
        </p:nvSpPr>
        <p:spPr>
          <a:xfrm>
            <a:off x="10818582" y="0"/>
            <a:ext cx="137341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Arial" charset="0"/>
              <a:cs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369F17-56A0-BB4D-AC17-65EDADA7B8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78" b="-5722"/>
          <a:stretch/>
        </p:blipFill>
        <p:spPr>
          <a:xfrm>
            <a:off x="274037" y="6215045"/>
            <a:ext cx="1677192" cy="69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8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03658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Arial" charset="0"/>
              <a:cs typeface="Arial" charset="0"/>
            </a:endParaRP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5732" y="1935163"/>
            <a:ext cx="8277793" cy="2987675"/>
          </a:xfrm>
        </p:spPr>
        <p:txBody>
          <a:bodyPr anchor="ctr"/>
          <a:lstStyle>
            <a:lvl1pPr>
              <a:defRPr sz="6000" b="1" i="0">
                <a:solidFill>
                  <a:schemeClr val="bg1"/>
                </a:solidFill>
                <a:latin typeface="+mj-lt"/>
                <a:ea typeface="Georgia Bold" charset="0"/>
                <a:cs typeface="Georgia Bold" charset="0"/>
              </a:defRPr>
            </a:lvl1pPr>
          </a:lstStyle>
          <a:p>
            <a:pPr lvl="0"/>
            <a:r>
              <a:rPr lang="en-US" dirty="0"/>
              <a:t>Divider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491139-12A7-9F41-8CE7-769D7C7A2BF2}"/>
              </a:ext>
            </a:extLst>
          </p:cNvPr>
          <p:cNvSpPr/>
          <p:nvPr userDrawn="1"/>
        </p:nvSpPr>
        <p:spPr>
          <a:xfrm>
            <a:off x="10362008" y="0"/>
            <a:ext cx="45573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Arial" charset="0"/>
              <a:cs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7A479-FD3A-2145-B820-2CC43370800E}"/>
              </a:ext>
            </a:extLst>
          </p:cNvPr>
          <p:cNvSpPr/>
          <p:nvPr userDrawn="1"/>
        </p:nvSpPr>
        <p:spPr>
          <a:xfrm>
            <a:off x="10818582" y="0"/>
            <a:ext cx="137341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Arial" charset="0"/>
              <a:cs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8243B6-6B24-414C-B87D-99E50D922F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78" b="-5722"/>
          <a:stretch/>
        </p:blipFill>
        <p:spPr>
          <a:xfrm>
            <a:off x="274037" y="6215045"/>
            <a:ext cx="1677192" cy="69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0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319" y="455613"/>
            <a:ext cx="11277489" cy="5943600"/>
          </a:xfrm>
        </p:spPr>
        <p:txBody>
          <a:bodyPr anchor="ctr"/>
          <a:lstStyle>
            <a:lvl1pPr algn="l">
              <a:lnSpc>
                <a:spcPct val="80000"/>
              </a:lnSpc>
              <a:defRPr sz="4800" b="1" i="0">
                <a:solidFill>
                  <a:schemeClr val="bg1"/>
                </a:solidFill>
                <a:latin typeface="+mj-lt"/>
                <a:ea typeface="Georgia Bold" charset="0"/>
                <a:cs typeface="Georgia Bold" charset="0"/>
              </a:defRPr>
            </a:lvl1pPr>
          </a:lstStyle>
          <a:p>
            <a:r>
              <a:rPr lang="en-US" dirty="0"/>
              <a:t>Statement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3BE98BB-9677-8E43-BD1A-7B7F4818F9BE}"/>
              </a:ext>
            </a:extLst>
          </p:cNvPr>
          <p:cNvSpPr txBox="1">
            <a:spLocks/>
          </p:cNvSpPr>
          <p:nvPr userDrawn="1"/>
        </p:nvSpPr>
        <p:spPr>
          <a:xfrm>
            <a:off x="11457507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i="0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fld id="{38743595-4496-5147-A886-7D133864DF76}" type="slidenum">
              <a:rPr lang="en-US" sz="800" b="0" i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‹#›</a:t>
            </a:fld>
            <a:endParaRPr lang="en-US" sz="800" b="0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D0D8946D-F449-5F4C-804E-200176634BDF}"/>
              </a:ext>
            </a:extLst>
          </p:cNvPr>
          <p:cNvSpPr txBox="1">
            <a:spLocks/>
          </p:cNvSpPr>
          <p:nvPr userDrawn="1"/>
        </p:nvSpPr>
        <p:spPr>
          <a:xfrm>
            <a:off x="8924073" y="6418626"/>
            <a:ext cx="253343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i="0" dirty="0">
                <a:solidFill>
                  <a:schemeClr val="bg1"/>
                </a:solidFill>
                <a:latin typeface="Arial" charset="0"/>
                <a:cs typeface="Arial" charset="0"/>
              </a:rPr>
              <a:t>Confidential Proprietary Information</a:t>
            </a:r>
            <a:endParaRPr lang="en-US" sz="800" b="0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36FBB9-070C-164B-B11C-3D098B0AA7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78" b="-5722"/>
          <a:stretch/>
        </p:blipFill>
        <p:spPr>
          <a:xfrm>
            <a:off x="274037" y="6215045"/>
            <a:ext cx="1677192" cy="69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0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319" y="457200"/>
            <a:ext cx="9457359" cy="731610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319" y="1371600"/>
            <a:ext cx="9452850" cy="4838700"/>
          </a:xfrm>
        </p:spPr>
        <p:txBody>
          <a:bodyPr/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6166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Header |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319" y="457200"/>
            <a:ext cx="9457359" cy="731520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319" y="1371600"/>
            <a:ext cx="9444910" cy="4838700"/>
          </a:xfrm>
        </p:spPr>
        <p:txBody>
          <a:bodyPr/>
          <a:lstStyle>
            <a:lvl1pPr>
              <a:spcBef>
                <a:spcPts val="1800"/>
              </a:spcBef>
              <a:defRPr sz="2000" b="1" i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  <a:lvl2pPr marL="0" indent="0">
              <a:spcBef>
                <a:spcPts val="1200"/>
              </a:spcBef>
              <a:buFontTx/>
              <a:buNone/>
              <a:defRPr sz="2000"/>
            </a:lvl2pPr>
            <a:lvl3pPr marL="200025" indent="-200025">
              <a:spcBef>
                <a:spcPts val="600"/>
              </a:spcBef>
              <a:buFont typeface="Arial"/>
              <a:buChar char="•"/>
              <a:defRPr sz="1800"/>
            </a:lvl3pPr>
            <a:lvl4pPr marL="398463" indent="-200025">
              <a:buFont typeface="Lucida Grande"/>
              <a:buChar char="-"/>
              <a:defRPr sz="1600"/>
            </a:lvl4pPr>
            <a:lvl5pPr>
              <a:defRPr sz="180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 Level 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2546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320" y="457200"/>
            <a:ext cx="1127895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20" y="1371601"/>
            <a:ext cx="11278950" cy="48322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8"/>
          <p:cNvSpPr txBox="1">
            <a:spLocks/>
          </p:cNvSpPr>
          <p:nvPr userDrawn="1"/>
        </p:nvSpPr>
        <p:spPr>
          <a:xfrm>
            <a:off x="11457507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i="0" dirty="0">
                <a:solidFill>
                  <a:schemeClr val="bg2"/>
                </a:solidFill>
                <a:latin typeface="Arial" charset="0"/>
                <a:cs typeface="Arial" charset="0"/>
              </a:rPr>
              <a:t> </a:t>
            </a:r>
            <a:fld id="{38743595-4496-5147-A886-7D133864DF76}" type="slidenum">
              <a:rPr lang="en-US" sz="800" b="0" i="0" smtClean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pPr algn="ctr"/>
              <a:t>‹#›</a:t>
            </a:fld>
            <a:endParaRPr lang="en-US" sz="800" b="0" i="0" dirty="0">
              <a:solidFill>
                <a:schemeClr val="bg2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3" t="-15502" r="-13612" b="-18252"/>
          <a:stretch/>
        </p:blipFill>
        <p:spPr>
          <a:xfrm>
            <a:off x="457319" y="6356196"/>
            <a:ext cx="1490934" cy="379142"/>
          </a:xfrm>
          <a:prstGeom prst="rect">
            <a:avLst/>
          </a:prstGeom>
        </p:spPr>
      </p:pic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E321F721-4826-4E4E-A2A8-70906FC8472E}"/>
              </a:ext>
            </a:extLst>
          </p:cNvPr>
          <p:cNvSpPr txBox="1">
            <a:spLocks/>
          </p:cNvSpPr>
          <p:nvPr userDrawn="1"/>
        </p:nvSpPr>
        <p:spPr>
          <a:xfrm>
            <a:off x="8924073" y="6418626"/>
            <a:ext cx="253343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i="0" dirty="0">
                <a:solidFill>
                  <a:schemeClr val="bg2"/>
                </a:solidFill>
                <a:latin typeface="Arial" charset="0"/>
                <a:cs typeface="Arial" charset="0"/>
              </a:rPr>
              <a:t>Confidential Proprietary Information</a:t>
            </a:r>
            <a:endParaRPr lang="en-US" sz="800" b="0" i="0" dirty="0">
              <a:solidFill>
                <a:schemeClr val="bg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73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6" r:id="rId24"/>
    <p:sldLayoutId id="2147483688" r:id="rId25"/>
    <p:sldLayoutId id="2147483693" r:id="rId2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accent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Tx/>
        <a:buFontTx/>
        <a:buNone/>
        <a:tabLst>
          <a:tab pos="1201738" algn="l"/>
        </a:tabLst>
        <a:defRPr sz="2000" b="0" i="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200025" indent="-200025" algn="l" defTabSz="914400" rtl="0" eaLnBrk="1" latinLnBrk="0" hangingPunct="1">
        <a:spcBef>
          <a:spcPts val="6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8463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600" b="0" i="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2300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600" b="0" i="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6450" indent="-182563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600" b="0" i="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3" orient="horz" pos="3912">
          <p15:clr>
            <a:srgbClr val="F26B43"/>
          </p15:clr>
        </p15:guide>
        <p15:guide id="4" pos="7391">
          <p15:clr>
            <a:srgbClr val="F26B43"/>
          </p15:clr>
        </p15:guide>
        <p15:guide id="5" pos="287">
          <p15:clr>
            <a:srgbClr val="F26B43"/>
          </p15:clr>
        </p15:guide>
        <p15:guide id="6" orient="horz" pos="288">
          <p15:clr>
            <a:srgbClr val="F26B43"/>
          </p15:clr>
        </p15:guide>
        <p15:guide id="7" pos="791">
          <p15:clr>
            <a:srgbClr val="F26B43"/>
          </p15:clr>
        </p15:guide>
        <p15:guide id="8" pos="887">
          <p15:clr>
            <a:srgbClr val="F26B43"/>
          </p15:clr>
        </p15:guide>
        <p15:guide id="9" pos="1391">
          <p15:clr>
            <a:srgbClr val="F26B43"/>
          </p15:clr>
        </p15:guide>
        <p15:guide id="10" pos="1487">
          <p15:clr>
            <a:srgbClr val="F26B43"/>
          </p15:clr>
        </p15:guide>
        <p15:guide id="11" pos="1991">
          <p15:clr>
            <a:srgbClr val="F26B43"/>
          </p15:clr>
        </p15:guide>
        <p15:guide id="12" pos="2087">
          <p15:clr>
            <a:srgbClr val="F26B43"/>
          </p15:clr>
        </p15:guide>
        <p15:guide id="13" pos="2591">
          <p15:clr>
            <a:srgbClr val="F26B43"/>
          </p15:clr>
        </p15:guide>
        <p15:guide id="14" pos="2687">
          <p15:clr>
            <a:srgbClr val="F26B43"/>
          </p15:clr>
        </p15:guide>
        <p15:guide id="15" pos="3191">
          <p15:clr>
            <a:srgbClr val="F26B43"/>
          </p15:clr>
        </p15:guide>
        <p15:guide id="16" pos="3263">
          <p15:clr>
            <a:srgbClr val="F26B43"/>
          </p15:clr>
        </p15:guide>
        <p15:guide id="17" pos="3791">
          <p15:clr>
            <a:srgbClr val="F26B43"/>
          </p15:clr>
        </p15:guide>
        <p15:guide id="18" pos="3863">
          <p15:clr>
            <a:srgbClr val="F26B43"/>
          </p15:clr>
        </p15:guide>
        <p15:guide id="19" pos="4391">
          <p15:clr>
            <a:srgbClr val="F26B43"/>
          </p15:clr>
        </p15:guide>
        <p15:guide id="20" pos="4487">
          <p15:clr>
            <a:srgbClr val="F26B43"/>
          </p15:clr>
        </p15:guide>
        <p15:guide id="21" pos="4991">
          <p15:clr>
            <a:srgbClr val="F26B43"/>
          </p15:clr>
        </p15:guide>
        <p15:guide id="22" pos="5087">
          <p15:clr>
            <a:srgbClr val="F26B43"/>
          </p15:clr>
        </p15:guide>
        <p15:guide id="23" pos="5591">
          <p15:clr>
            <a:srgbClr val="F26B43"/>
          </p15:clr>
        </p15:guide>
        <p15:guide id="24" pos="5663">
          <p15:clr>
            <a:srgbClr val="F26B43"/>
          </p15:clr>
        </p15:guide>
        <p15:guide id="25" pos="6191">
          <p15:clr>
            <a:srgbClr val="F26B43"/>
          </p15:clr>
        </p15:guide>
        <p15:guide id="26" pos="6263">
          <p15:clr>
            <a:srgbClr val="F26B43"/>
          </p15:clr>
        </p15:guide>
        <p15:guide id="27" pos="6791">
          <p15:clr>
            <a:srgbClr val="F26B43"/>
          </p15:clr>
        </p15:guide>
        <p15:guide id="28" pos="6863">
          <p15:clr>
            <a:srgbClr val="F26B43"/>
          </p15:clr>
        </p15:guide>
        <p15:guide id="29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Az első találkozó…</a:t>
            </a:r>
          </a:p>
        </p:txBody>
      </p:sp>
      <p:sp>
        <p:nvSpPr>
          <p:cNvPr id="22" name="Téglalap 21"/>
          <p:cNvSpPr/>
          <p:nvPr/>
        </p:nvSpPr>
        <p:spPr>
          <a:xfrm>
            <a:off x="10398473" y="6154431"/>
            <a:ext cx="1596372" cy="51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799">
              <a:solidFill>
                <a:srgbClr val="FFFFFF"/>
              </a:solidFill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7003345" y="2732007"/>
            <a:ext cx="1978410" cy="120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hu-HU" sz="1799" b="1" dirty="0">
                <a:solidFill>
                  <a:schemeClr val="bg1"/>
                </a:solidFill>
              </a:rPr>
              <a:t>Jövedelem védelme </a:t>
            </a:r>
            <a:r>
              <a:rPr lang="hu-HU" sz="1799" dirty="0">
                <a:solidFill>
                  <a:schemeClr val="bg1"/>
                </a:solidFill>
              </a:rPr>
              <a:t>a törvényi változás ellenére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4DE9627-BEE0-4EB3-BAEA-6EAD366D78ED}"/>
              </a:ext>
            </a:extLst>
          </p:cNvPr>
          <p:cNvSpPr txBox="1"/>
          <p:nvPr/>
        </p:nvSpPr>
        <p:spPr>
          <a:xfrm>
            <a:off x="864964" y="1361978"/>
            <a:ext cx="7973523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1799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540E5D2C-E455-4C7C-8FB4-A646C3645BF8}"/>
              </a:ext>
            </a:extLst>
          </p:cNvPr>
          <p:cNvSpPr txBox="1"/>
          <p:nvPr/>
        </p:nvSpPr>
        <p:spPr>
          <a:xfrm>
            <a:off x="1589" y="147564"/>
            <a:ext cx="5659587" cy="553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999" b="1" dirty="0">
                <a:solidFill>
                  <a:srgbClr val="0070C0"/>
                </a:solidFill>
                <a:latin typeface="+mj-lt"/>
              </a:rPr>
              <a:t>KRITIKUS BETEGSÉGEK</a:t>
            </a:r>
          </a:p>
        </p:txBody>
      </p:sp>
      <p:pic>
        <p:nvPicPr>
          <p:cNvPr id="5" name="Kép 4" descr="A képen személy, férfi, nő, asztal látható&#10;&#10;Automatikusan generált leírás">
            <a:extLst>
              <a:ext uri="{FF2B5EF4-FFF2-40B4-BE49-F238E27FC236}">
                <a16:creationId xmlns:a16="http://schemas.microsoft.com/office/drawing/2014/main" id="{C85ED987-8F1C-40A2-AE2F-96847A5F9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20" y="1148358"/>
            <a:ext cx="6075367" cy="4561287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DB4B2553-6E14-4A8A-8CD1-2959FBA4545D}"/>
              </a:ext>
            </a:extLst>
          </p:cNvPr>
          <p:cNvSpPr txBox="1"/>
          <p:nvPr/>
        </p:nvSpPr>
        <p:spPr>
          <a:xfrm>
            <a:off x="445844" y="1068981"/>
            <a:ext cx="5875288" cy="516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063" indent="-457063">
              <a:buFont typeface="Wingdings" panose="05000000000000000000" pitchFamily="2" charset="2"/>
              <a:buChar char="ü"/>
            </a:pPr>
            <a:r>
              <a:rPr lang="hu-HU" sz="2999" dirty="0"/>
              <a:t>Dél – Afrikai származású orvos</a:t>
            </a:r>
          </a:p>
          <a:p>
            <a:endParaRPr lang="hu-HU" sz="2999" dirty="0"/>
          </a:p>
          <a:p>
            <a:pPr marL="457063" indent="-457063">
              <a:buFont typeface="Wingdings" panose="05000000000000000000" pitchFamily="2" charset="2"/>
              <a:buChar char="ü"/>
            </a:pPr>
            <a:r>
              <a:rPr lang="hu-HU" sz="2999" dirty="0"/>
              <a:t>1967: Első Szívátültetés</a:t>
            </a:r>
          </a:p>
          <a:p>
            <a:pPr marL="457063" indent="-457063">
              <a:buFont typeface="Wingdings" panose="05000000000000000000" pitchFamily="2" charset="2"/>
              <a:buChar char="ü"/>
            </a:pPr>
            <a:endParaRPr lang="hu-HU" sz="2999" dirty="0"/>
          </a:p>
          <a:p>
            <a:pPr marL="457063" indent="-457063">
              <a:buFont typeface="Wingdings" panose="05000000000000000000" pitchFamily="2" charset="2"/>
              <a:buChar char="ü"/>
            </a:pPr>
            <a:r>
              <a:rPr lang="hu-HU" sz="2999" dirty="0"/>
              <a:t>Létrehozta a </a:t>
            </a:r>
            <a:r>
              <a:rPr lang="hu-HU" sz="2999" b="1" dirty="0"/>
              <a:t>Kritikus betegségek</a:t>
            </a:r>
            <a:r>
              <a:rPr lang="hu-HU" sz="2999" dirty="0"/>
              <a:t> biztosítást </a:t>
            </a:r>
          </a:p>
          <a:p>
            <a:r>
              <a:rPr lang="hu-HU" sz="2999" dirty="0"/>
              <a:t>    1983. márciusában</a:t>
            </a:r>
          </a:p>
          <a:p>
            <a:endParaRPr lang="hu-HU" sz="2999" dirty="0"/>
          </a:p>
          <a:p>
            <a:pPr marL="457063" indent="-457063">
              <a:buFont typeface="Wingdings" panose="05000000000000000000" pitchFamily="2" charset="2"/>
              <a:buChar char="ü"/>
            </a:pPr>
            <a:r>
              <a:rPr lang="hu-HU" sz="2999" b="1" dirty="0"/>
              <a:t>Life</a:t>
            </a:r>
            <a:r>
              <a:rPr lang="hu-HU" sz="2999" dirty="0"/>
              <a:t> </a:t>
            </a:r>
            <a:r>
              <a:rPr lang="hu-HU" sz="2999" dirty="0" err="1"/>
              <a:t>insurance</a:t>
            </a:r>
            <a:r>
              <a:rPr lang="hu-HU" sz="2999" dirty="0"/>
              <a:t> –              </a:t>
            </a:r>
            <a:r>
              <a:rPr lang="hu-HU" sz="2999" b="1" dirty="0" err="1"/>
              <a:t>Living</a:t>
            </a:r>
            <a:r>
              <a:rPr lang="hu-HU" sz="2999" dirty="0"/>
              <a:t> </a:t>
            </a:r>
            <a:r>
              <a:rPr lang="hu-HU" sz="2999" dirty="0" err="1"/>
              <a:t>Insurance</a:t>
            </a:r>
            <a:endParaRPr lang="hu-HU" sz="2999" dirty="0"/>
          </a:p>
          <a:p>
            <a:endParaRPr lang="hu-HU" sz="2999" dirty="0"/>
          </a:p>
        </p:txBody>
      </p:sp>
    </p:spTree>
    <p:extLst>
      <p:ext uri="{BB962C8B-B14F-4D97-AF65-F5344CB8AC3E}">
        <p14:creationId xmlns:p14="http://schemas.microsoft.com/office/powerpoint/2010/main" val="108840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Az első találkozó…</a:t>
            </a:r>
          </a:p>
        </p:txBody>
      </p:sp>
      <p:sp>
        <p:nvSpPr>
          <p:cNvPr id="22" name="Téglalap 21"/>
          <p:cNvSpPr/>
          <p:nvPr/>
        </p:nvSpPr>
        <p:spPr>
          <a:xfrm>
            <a:off x="10398473" y="6154431"/>
            <a:ext cx="1596372" cy="51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799">
              <a:solidFill>
                <a:srgbClr val="FFFFFF"/>
              </a:solidFill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7003345" y="2732007"/>
            <a:ext cx="1978410" cy="120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hu-HU" sz="1799" b="1" dirty="0">
                <a:solidFill>
                  <a:schemeClr val="bg1"/>
                </a:solidFill>
              </a:rPr>
              <a:t>Jövedelem védelme </a:t>
            </a:r>
            <a:r>
              <a:rPr lang="hu-HU" sz="1799" dirty="0">
                <a:solidFill>
                  <a:schemeClr val="bg1"/>
                </a:solidFill>
              </a:rPr>
              <a:t>a törvényi változás ellenére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2875971" y="2970782"/>
            <a:ext cx="1978410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hu-HU" sz="1799" b="1" dirty="0">
                <a:solidFill>
                  <a:schemeClr val="bg1"/>
                </a:solidFill>
              </a:rPr>
              <a:t>Tanácsadói életpálya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4DE9627-BEE0-4EB3-BAEA-6EAD366D78ED}"/>
              </a:ext>
            </a:extLst>
          </p:cNvPr>
          <p:cNvSpPr txBox="1"/>
          <p:nvPr/>
        </p:nvSpPr>
        <p:spPr>
          <a:xfrm>
            <a:off x="864964" y="1361978"/>
            <a:ext cx="7973523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1799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F709F150-7EBD-430A-AA64-B99A4E95622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56" y="760787"/>
            <a:ext cx="11871801" cy="59121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1E5A8D45-E83F-4DBA-869B-5EFB0DDF1702}"/>
              </a:ext>
            </a:extLst>
          </p:cNvPr>
          <p:cNvSpPr txBox="1"/>
          <p:nvPr/>
        </p:nvSpPr>
        <p:spPr>
          <a:xfrm>
            <a:off x="1589" y="147564"/>
            <a:ext cx="5659587" cy="553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999" b="1" dirty="0">
                <a:solidFill>
                  <a:srgbClr val="0070C0"/>
                </a:solidFill>
                <a:latin typeface="+mj-lt"/>
              </a:rPr>
              <a:t>KRITIKUS BETEGSÉGEK</a:t>
            </a:r>
          </a:p>
        </p:txBody>
      </p:sp>
    </p:spTree>
    <p:extLst>
      <p:ext uri="{BB962C8B-B14F-4D97-AF65-F5344CB8AC3E}">
        <p14:creationId xmlns:p14="http://schemas.microsoft.com/office/powerpoint/2010/main" val="275617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835587-EFCD-48C3-A028-8ADCFE96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Növekedési potenciál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70DFE2B2-C471-468A-9369-108941808975}"/>
              </a:ext>
            </a:extLst>
          </p:cNvPr>
          <p:cNvSpPr txBox="1">
            <a:spLocks/>
          </p:cNvSpPr>
          <p:nvPr/>
        </p:nvSpPr>
        <p:spPr bwMode="auto">
          <a:xfrm>
            <a:off x="384830" y="857229"/>
            <a:ext cx="8229600" cy="82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0" rIns="68580" bIns="0" numCol="1" anchor="t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Georgia" charset="0"/>
                <a:ea typeface="ＭＳ Ｐゴシック" charset="0"/>
                <a:cs typeface="Georgia" charset="0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Georgia" pitchFamily="18" charset="0"/>
                <a:ea typeface="ＭＳ Ｐゴシック" charset="0"/>
                <a:cs typeface="Georgia" pitchFamily="18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Georgia" pitchFamily="18" charset="0"/>
                <a:ea typeface="ＭＳ Ｐゴシック" charset="0"/>
                <a:cs typeface="Georgia" pitchFamily="18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Georgia" pitchFamily="18" charset="0"/>
                <a:ea typeface="ＭＳ Ｐゴシック" charset="0"/>
                <a:cs typeface="Georgia" pitchFamily="18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Georgia" pitchFamily="18" charset="0"/>
                <a:ea typeface="ＭＳ Ｐゴシック" charset="0"/>
                <a:cs typeface="Georgia" pitchFamily="18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Georgia" pitchFamily="18" charset="0"/>
                <a:ea typeface="Georgia" pitchFamily="18" charset="0"/>
                <a:cs typeface="Georgia" pitchFamily="18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Georgia" pitchFamily="18" charset="0"/>
                <a:ea typeface="Georgia" pitchFamily="18" charset="0"/>
                <a:cs typeface="Georgia" pitchFamily="18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Georgia" pitchFamily="18" charset="0"/>
                <a:ea typeface="Georgia" pitchFamily="18" charset="0"/>
                <a:cs typeface="Georgia" pitchFamily="18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Georgia" pitchFamily="18" charset="0"/>
                <a:ea typeface="Georgia" pitchFamily="18" charset="0"/>
                <a:cs typeface="Georgia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hu-HU" altLang="hu-HU" sz="2400" dirty="0">
                <a:solidFill>
                  <a:schemeClr val="bg2"/>
                </a:solidFill>
                <a:latin typeface="+mn-lt"/>
                <a:cs typeface="Arial" charset="0"/>
              </a:rPr>
              <a:t>2018 piaci adatok</a:t>
            </a:r>
          </a:p>
        </p:txBody>
      </p: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468FE4A9-A1B5-48EA-BD1D-0B24BE710AD3}"/>
              </a:ext>
            </a:extLst>
          </p:cNvPr>
          <p:cNvGrpSpPr/>
          <p:nvPr/>
        </p:nvGrpSpPr>
        <p:grpSpPr>
          <a:xfrm>
            <a:off x="1000752" y="2116869"/>
            <a:ext cx="9702371" cy="3114272"/>
            <a:chOff x="465763" y="2155731"/>
            <a:chExt cx="9702371" cy="3114272"/>
          </a:xfrm>
        </p:grpSpPr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5125A877-9A9A-4A26-B3B9-6D00128B6138}"/>
                </a:ext>
              </a:extLst>
            </p:cNvPr>
            <p:cNvSpPr/>
            <p:nvPr/>
          </p:nvSpPr>
          <p:spPr>
            <a:xfrm>
              <a:off x="465763" y="2155731"/>
              <a:ext cx="2973754" cy="83125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Baleset</a:t>
              </a:r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09DA9E28-4D71-4D13-8438-4EC4A7802742}"/>
                </a:ext>
              </a:extLst>
            </p:cNvPr>
            <p:cNvSpPr/>
            <p:nvPr/>
          </p:nvSpPr>
          <p:spPr>
            <a:xfrm>
              <a:off x="3833202" y="2157596"/>
              <a:ext cx="2973754" cy="83125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722 204</a:t>
              </a:r>
              <a:r>
                <a:rPr lang="en-GB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 </a:t>
              </a:r>
              <a:r>
                <a:rPr lang="en-GB" b="1" dirty="0" err="1">
                  <a:solidFill>
                    <a:schemeClr val="tx1"/>
                  </a:solidFill>
                  <a:latin typeface="Arial" charset="0"/>
                  <a:cs typeface="Arial" charset="0"/>
                </a:rPr>
                <a:t>db</a:t>
              </a:r>
              <a:endParaRPr lang="en-US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D1FF04D6-B0B2-4FE7-957B-48FC11F80B5F}"/>
                </a:ext>
              </a:extLst>
            </p:cNvPr>
            <p:cNvSpPr/>
            <p:nvPr/>
          </p:nvSpPr>
          <p:spPr>
            <a:xfrm>
              <a:off x="7194380" y="2157596"/>
              <a:ext cx="2973754" cy="83125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9,04</a:t>
              </a:r>
              <a:r>
                <a:rPr lang="en-GB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 </a:t>
              </a:r>
              <a:r>
                <a:rPr lang="en-GB" b="1" dirty="0" err="1">
                  <a:solidFill>
                    <a:schemeClr val="tx1"/>
                  </a:solidFill>
                  <a:latin typeface="Arial" charset="0"/>
                  <a:cs typeface="Arial" charset="0"/>
                </a:rPr>
                <a:t>mrd</a:t>
              </a:r>
              <a:endParaRPr lang="en-US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80B40DE4-DD60-4F67-9DD5-AFDA40B28074}"/>
                </a:ext>
              </a:extLst>
            </p:cNvPr>
            <p:cNvSpPr/>
            <p:nvPr/>
          </p:nvSpPr>
          <p:spPr>
            <a:xfrm>
              <a:off x="465763" y="3282149"/>
              <a:ext cx="2973754" cy="831258"/>
            </a:xfrm>
            <a:prstGeom prst="rect">
              <a:avLst/>
            </a:prstGeom>
            <a:solidFill>
              <a:srgbClr val="0061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b="1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Betegség</a:t>
              </a: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A9AB6A29-CB36-4491-AFEF-C9EB745D2BF9}"/>
                </a:ext>
              </a:extLst>
            </p:cNvPr>
            <p:cNvSpPr/>
            <p:nvPr/>
          </p:nvSpPr>
          <p:spPr>
            <a:xfrm>
              <a:off x="3833202" y="3304855"/>
              <a:ext cx="2973754" cy="831258"/>
            </a:xfrm>
            <a:prstGeom prst="rect">
              <a:avLst/>
            </a:prstGeom>
            <a:solidFill>
              <a:srgbClr val="0061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2</a:t>
              </a:r>
              <a:r>
                <a:rPr lang="hu-HU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8</a:t>
              </a:r>
              <a:r>
                <a:rPr lang="en-GB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 </a:t>
              </a:r>
              <a:r>
                <a:rPr lang="hu-HU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194</a:t>
              </a:r>
              <a:r>
                <a:rPr lang="en-GB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 </a:t>
              </a:r>
              <a:r>
                <a:rPr lang="en-GB" b="1" dirty="0" err="1">
                  <a:solidFill>
                    <a:schemeClr val="bg1"/>
                  </a:solidFill>
                  <a:latin typeface="Arial" charset="0"/>
                  <a:cs typeface="Arial" charset="0"/>
                </a:rPr>
                <a:t>db</a:t>
              </a:r>
              <a:endParaRPr lang="en-US" b="1" dirty="0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" name="Rectangle 30">
              <a:extLst>
                <a:ext uri="{FF2B5EF4-FFF2-40B4-BE49-F238E27FC236}">
                  <a16:creationId xmlns:a16="http://schemas.microsoft.com/office/drawing/2014/main" id="{7E17F9FD-B98E-4CC2-B34F-A02DF860D1B3}"/>
                </a:ext>
              </a:extLst>
            </p:cNvPr>
            <p:cNvSpPr/>
            <p:nvPr/>
          </p:nvSpPr>
          <p:spPr>
            <a:xfrm>
              <a:off x="7194380" y="3304855"/>
              <a:ext cx="2973754" cy="831256"/>
            </a:xfrm>
            <a:prstGeom prst="rect">
              <a:avLst/>
            </a:prstGeom>
            <a:solidFill>
              <a:srgbClr val="0061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16,36</a:t>
              </a:r>
              <a:r>
                <a:rPr lang="en-GB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 </a:t>
              </a:r>
              <a:r>
                <a:rPr lang="en-GB" b="1" dirty="0" err="1">
                  <a:solidFill>
                    <a:schemeClr val="bg1"/>
                  </a:solidFill>
                  <a:latin typeface="Arial" charset="0"/>
                  <a:cs typeface="Arial" charset="0"/>
                </a:rPr>
                <a:t>mrd</a:t>
              </a:r>
              <a:endParaRPr lang="en-US" b="1" dirty="0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" name="Rectangle 28">
              <a:extLst>
                <a:ext uri="{FF2B5EF4-FFF2-40B4-BE49-F238E27FC236}">
                  <a16:creationId xmlns:a16="http://schemas.microsoft.com/office/drawing/2014/main" id="{3477BCF1-3104-4920-A510-F2012B0597F8}"/>
                </a:ext>
              </a:extLst>
            </p:cNvPr>
            <p:cNvSpPr/>
            <p:nvPr/>
          </p:nvSpPr>
          <p:spPr>
            <a:xfrm>
              <a:off x="465763" y="4438745"/>
              <a:ext cx="2973754" cy="831258"/>
            </a:xfrm>
            <a:prstGeom prst="rect">
              <a:avLst/>
            </a:prstGeom>
            <a:solidFill>
              <a:srgbClr val="FFC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Kockázati élet</a:t>
              </a:r>
            </a:p>
          </p:txBody>
        </p:sp>
        <p:sp>
          <p:nvSpPr>
            <p:cNvPr id="13" name="Rectangle 29">
              <a:extLst>
                <a:ext uri="{FF2B5EF4-FFF2-40B4-BE49-F238E27FC236}">
                  <a16:creationId xmlns:a16="http://schemas.microsoft.com/office/drawing/2014/main" id="{F7F17F96-866B-4066-AA42-B4D7FB922C49}"/>
                </a:ext>
              </a:extLst>
            </p:cNvPr>
            <p:cNvSpPr/>
            <p:nvPr/>
          </p:nvSpPr>
          <p:spPr>
            <a:xfrm>
              <a:off x="3833202" y="4443728"/>
              <a:ext cx="2973754" cy="821291"/>
            </a:xfrm>
            <a:prstGeom prst="rect">
              <a:avLst/>
            </a:prstGeom>
            <a:solidFill>
              <a:srgbClr val="FFC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480 419</a:t>
              </a:r>
              <a:r>
                <a:rPr lang="en-GB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 </a:t>
              </a:r>
              <a:r>
                <a:rPr lang="en-GB" b="1" dirty="0" err="1">
                  <a:solidFill>
                    <a:schemeClr val="tx1"/>
                  </a:solidFill>
                  <a:latin typeface="Arial" charset="0"/>
                  <a:cs typeface="Arial" charset="0"/>
                </a:rPr>
                <a:t>db</a:t>
              </a:r>
              <a:endParaRPr lang="en-US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4" name="Rectangle 30">
              <a:extLst>
                <a:ext uri="{FF2B5EF4-FFF2-40B4-BE49-F238E27FC236}">
                  <a16:creationId xmlns:a16="http://schemas.microsoft.com/office/drawing/2014/main" id="{75D3737C-EC2B-4177-BE82-B7321C23298D}"/>
                </a:ext>
              </a:extLst>
            </p:cNvPr>
            <p:cNvSpPr/>
            <p:nvPr/>
          </p:nvSpPr>
          <p:spPr>
            <a:xfrm>
              <a:off x="7194380" y="4438745"/>
              <a:ext cx="2973754" cy="821289"/>
            </a:xfrm>
            <a:prstGeom prst="rect">
              <a:avLst/>
            </a:prstGeom>
            <a:solidFill>
              <a:srgbClr val="FFC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40</a:t>
              </a:r>
              <a:r>
                <a:rPr lang="en-GB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,</a:t>
              </a:r>
              <a:r>
                <a:rPr lang="hu-HU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55</a:t>
              </a:r>
              <a:r>
                <a:rPr lang="en-GB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 </a:t>
              </a:r>
              <a:r>
                <a:rPr lang="en-GB" b="1" dirty="0" err="1">
                  <a:solidFill>
                    <a:schemeClr val="tx1"/>
                  </a:solidFill>
                  <a:latin typeface="Arial" charset="0"/>
                  <a:cs typeface="Arial" charset="0"/>
                </a:rPr>
                <a:t>mrd</a:t>
              </a:r>
              <a:endParaRPr lang="en-US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5" name="Pentagon 24">
              <a:extLst>
                <a:ext uri="{FF2B5EF4-FFF2-40B4-BE49-F238E27FC236}">
                  <a16:creationId xmlns:a16="http://schemas.microsoft.com/office/drawing/2014/main" id="{9161388D-0750-494B-86A2-C108FA7017DA}"/>
                </a:ext>
              </a:extLst>
            </p:cNvPr>
            <p:cNvSpPr/>
            <p:nvPr/>
          </p:nvSpPr>
          <p:spPr>
            <a:xfrm>
              <a:off x="3566140" y="4689689"/>
              <a:ext cx="138798" cy="329368"/>
            </a:xfrm>
            <a:custGeom>
              <a:avLst/>
              <a:gdLst>
                <a:gd name="connsiteX0" fmla="*/ 0 w 822960"/>
                <a:gd name="connsiteY0" fmla="*/ 0 h 822960"/>
                <a:gd name="connsiteX1" fmla="*/ 411480 w 822960"/>
                <a:gd name="connsiteY1" fmla="*/ 0 h 822960"/>
                <a:gd name="connsiteX2" fmla="*/ 822960 w 822960"/>
                <a:gd name="connsiteY2" fmla="*/ 411480 h 822960"/>
                <a:gd name="connsiteX3" fmla="*/ 411480 w 822960"/>
                <a:gd name="connsiteY3" fmla="*/ 822960 h 822960"/>
                <a:gd name="connsiteX4" fmla="*/ 0 w 822960"/>
                <a:gd name="connsiteY4" fmla="*/ 822960 h 822960"/>
                <a:gd name="connsiteX5" fmla="*/ 0 w 822960"/>
                <a:gd name="connsiteY5" fmla="*/ 0 h 822960"/>
                <a:gd name="connsiteX0" fmla="*/ 406400 w 822960"/>
                <a:gd name="connsiteY0" fmla="*/ 0 h 822960"/>
                <a:gd name="connsiteX1" fmla="*/ 411480 w 822960"/>
                <a:gd name="connsiteY1" fmla="*/ 0 h 822960"/>
                <a:gd name="connsiteX2" fmla="*/ 822960 w 822960"/>
                <a:gd name="connsiteY2" fmla="*/ 411480 h 822960"/>
                <a:gd name="connsiteX3" fmla="*/ 411480 w 822960"/>
                <a:gd name="connsiteY3" fmla="*/ 822960 h 822960"/>
                <a:gd name="connsiteX4" fmla="*/ 0 w 822960"/>
                <a:gd name="connsiteY4" fmla="*/ 822960 h 822960"/>
                <a:gd name="connsiteX5" fmla="*/ 406400 w 822960"/>
                <a:gd name="connsiteY5" fmla="*/ 0 h 822960"/>
                <a:gd name="connsiteX0" fmla="*/ 0 w 416560"/>
                <a:gd name="connsiteY0" fmla="*/ 0 h 822960"/>
                <a:gd name="connsiteX1" fmla="*/ 5080 w 416560"/>
                <a:gd name="connsiteY1" fmla="*/ 0 h 822960"/>
                <a:gd name="connsiteX2" fmla="*/ 416560 w 416560"/>
                <a:gd name="connsiteY2" fmla="*/ 411480 h 822960"/>
                <a:gd name="connsiteX3" fmla="*/ 5080 w 416560"/>
                <a:gd name="connsiteY3" fmla="*/ 822960 h 822960"/>
                <a:gd name="connsiteX4" fmla="*/ 0 w 416560"/>
                <a:gd name="connsiteY4" fmla="*/ 806027 h 822960"/>
                <a:gd name="connsiteX5" fmla="*/ 0 w 416560"/>
                <a:gd name="connsiteY5" fmla="*/ 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6560" h="822960">
                  <a:moveTo>
                    <a:pt x="0" y="0"/>
                  </a:moveTo>
                  <a:lnTo>
                    <a:pt x="5080" y="0"/>
                  </a:lnTo>
                  <a:lnTo>
                    <a:pt x="416560" y="411480"/>
                  </a:lnTo>
                  <a:lnTo>
                    <a:pt x="5080" y="822960"/>
                  </a:lnTo>
                  <a:lnTo>
                    <a:pt x="0" y="806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Pentagon 24">
              <a:extLst>
                <a:ext uri="{FF2B5EF4-FFF2-40B4-BE49-F238E27FC236}">
                  <a16:creationId xmlns:a16="http://schemas.microsoft.com/office/drawing/2014/main" id="{A9246281-87B5-48FC-B0DF-DC97EDBD7B30}"/>
                </a:ext>
              </a:extLst>
            </p:cNvPr>
            <p:cNvSpPr/>
            <p:nvPr/>
          </p:nvSpPr>
          <p:spPr>
            <a:xfrm>
              <a:off x="3603619" y="3533094"/>
              <a:ext cx="138798" cy="329368"/>
            </a:xfrm>
            <a:custGeom>
              <a:avLst/>
              <a:gdLst>
                <a:gd name="connsiteX0" fmla="*/ 0 w 822960"/>
                <a:gd name="connsiteY0" fmla="*/ 0 h 822960"/>
                <a:gd name="connsiteX1" fmla="*/ 411480 w 822960"/>
                <a:gd name="connsiteY1" fmla="*/ 0 h 822960"/>
                <a:gd name="connsiteX2" fmla="*/ 822960 w 822960"/>
                <a:gd name="connsiteY2" fmla="*/ 411480 h 822960"/>
                <a:gd name="connsiteX3" fmla="*/ 411480 w 822960"/>
                <a:gd name="connsiteY3" fmla="*/ 822960 h 822960"/>
                <a:gd name="connsiteX4" fmla="*/ 0 w 822960"/>
                <a:gd name="connsiteY4" fmla="*/ 822960 h 822960"/>
                <a:gd name="connsiteX5" fmla="*/ 0 w 822960"/>
                <a:gd name="connsiteY5" fmla="*/ 0 h 822960"/>
                <a:gd name="connsiteX0" fmla="*/ 406400 w 822960"/>
                <a:gd name="connsiteY0" fmla="*/ 0 h 822960"/>
                <a:gd name="connsiteX1" fmla="*/ 411480 w 822960"/>
                <a:gd name="connsiteY1" fmla="*/ 0 h 822960"/>
                <a:gd name="connsiteX2" fmla="*/ 822960 w 822960"/>
                <a:gd name="connsiteY2" fmla="*/ 411480 h 822960"/>
                <a:gd name="connsiteX3" fmla="*/ 411480 w 822960"/>
                <a:gd name="connsiteY3" fmla="*/ 822960 h 822960"/>
                <a:gd name="connsiteX4" fmla="*/ 0 w 822960"/>
                <a:gd name="connsiteY4" fmla="*/ 822960 h 822960"/>
                <a:gd name="connsiteX5" fmla="*/ 406400 w 822960"/>
                <a:gd name="connsiteY5" fmla="*/ 0 h 822960"/>
                <a:gd name="connsiteX0" fmla="*/ 0 w 416560"/>
                <a:gd name="connsiteY0" fmla="*/ 0 h 822960"/>
                <a:gd name="connsiteX1" fmla="*/ 5080 w 416560"/>
                <a:gd name="connsiteY1" fmla="*/ 0 h 822960"/>
                <a:gd name="connsiteX2" fmla="*/ 416560 w 416560"/>
                <a:gd name="connsiteY2" fmla="*/ 411480 h 822960"/>
                <a:gd name="connsiteX3" fmla="*/ 5080 w 416560"/>
                <a:gd name="connsiteY3" fmla="*/ 822960 h 822960"/>
                <a:gd name="connsiteX4" fmla="*/ 0 w 416560"/>
                <a:gd name="connsiteY4" fmla="*/ 806027 h 822960"/>
                <a:gd name="connsiteX5" fmla="*/ 0 w 416560"/>
                <a:gd name="connsiteY5" fmla="*/ 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6560" h="822960">
                  <a:moveTo>
                    <a:pt x="0" y="0"/>
                  </a:moveTo>
                  <a:lnTo>
                    <a:pt x="5080" y="0"/>
                  </a:lnTo>
                  <a:lnTo>
                    <a:pt x="416560" y="411480"/>
                  </a:lnTo>
                  <a:lnTo>
                    <a:pt x="5080" y="822960"/>
                  </a:lnTo>
                  <a:lnTo>
                    <a:pt x="0" y="806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1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Pentagon 24">
              <a:extLst>
                <a:ext uri="{FF2B5EF4-FFF2-40B4-BE49-F238E27FC236}">
                  <a16:creationId xmlns:a16="http://schemas.microsoft.com/office/drawing/2014/main" id="{D1963B29-8086-4785-B50C-C489461AD216}"/>
                </a:ext>
              </a:extLst>
            </p:cNvPr>
            <p:cNvSpPr/>
            <p:nvPr/>
          </p:nvSpPr>
          <p:spPr>
            <a:xfrm>
              <a:off x="3566140" y="2406676"/>
              <a:ext cx="138798" cy="329368"/>
            </a:xfrm>
            <a:custGeom>
              <a:avLst/>
              <a:gdLst>
                <a:gd name="connsiteX0" fmla="*/ 0 w 822960"/>
                <a:gd name="connsiteY0" fmla="*/ 0 h 822960"/>
                <a:gd name="connsiteX1" fmla="*/ 411480 w 822960"/>
                <a:gd name="connsiteY1" fmla="*/ 0 h 822960"/>
                <a:gd name="connsiteX2" fmla="*/ 822960 w 822960"/>
                <a:gd name="connsiteY2" fmla="*/ 411480 h 822960"/>
                <a:gd name="connsiteX3" fmla="*/ 411480 w 822960"/>
                <a:gd name="connsiteY3" fmla="*/ 822960 h 822960"/>
                <a:gd name="connsiteX4" fmla="*/ 0 w 822960"/>
                <a:gd name="connsiteY4" fmla="*/ 822960 h 822960"/>
                <a:gd name="connsiteX5" fmla="*/ 0 w 822960"/>
                <a:gd name="connsiteY5" fmla="*/ 0 h 822960"/>
                <a:gd name="connsiteX0" fmla="*/ 406400 w 822960"/>
                <a:gd name="connsiteY0" fmla="*/ 0 h 822960"/>
                <a:gd name="connsiteX1" fmla="*/ 411480 w 822960"/>
                <a:gd name="connsiteY1" fmla="*/ 0 h 822960"/>
                <a:gd name="connsiteX2" fmla="*/ 822960 w 822960"/>
                <a:gd name="connsiteY2" fmla="*/ 411480 h 822960"/>
                <a:gd name="connsiteX3" fmla="*/ 411480 w 822960"/>
                <a:gd name="connsiteY3" fmla="*/ 822960 h 822960"/>
                <a:gd name="connsiteX4" fmla="*/ 0 w 822960"/>
                <a:gd name="connsiteY4" fmla="*/ 822960 h 822960"/>
                <a:gd name="connsiteX5" fmla="*/ 406400 w 822960"/>
                <a:gd name="connsiteY5" fmla="*/ 0 h 822960"/>
                <a:gd name="connsiteX0" fmla="*/ 0 w 416560"/>
                <a:gd name="connsiteY0" fmla="*/ 0 h 822960"/>
                <a:gd name="connsiteX1" fmla="*/ 5080 w 416560"/>
                <a:gd name="connsiteY1" fmla="*/ 0 h 822960"/>
                <a:gd name="connsiteX2" fmla="*/ 416560 w 416560"/>
                <a:gd name="connsiteY2" fmla="*/ 411480 h 822960"/>
                <a:gd name="connsiteX3" fmla="*/ 5080 w 416560"/>
                <a:gd name="connsiteY3" fmla="*/ 822960 h 822960"/>
                <a:gd name="connsiteX4" fmla="*/ 0 w 416560"/>
                <a:gd name="connsiteY4" fmla="*/ 806027 h 822960"/>
                <a:gd name="connsiteX5" fmla="*/ 0 w 416560"/>
                <a:gd name="connsiteY5" fmla="*/ 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6560" h="822960">
                  <a:moveTo>
                    <a:pt x="0" y="0"/>
                  </a:moveTo>
                  <a:lnTo>
                    <a:pt x="5080" y="0"/>
                  </a:lnTo>
                  <a:lnTo>
                    <a:pt x="416560" y="411480"/>
                  </a:lnTo>
                  <a:lnTo>
                    <a:pt x="5080" y="822960"/>
                  </a:lnTo>
                  <a:lnTo>
                    <a:pt x="0" y="806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C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Pentagon 24">
              <a:extLst>
                <a:ext uri="{FF2B5EF4-FFF2-40B4-BE49-F238E27FC236}">
                  <a16:creationId xmlns:a16="http://schemas.microsoft.com/office/drawing/2014/main" id="{3E5338B6-1245-4D0C-80D8-3C2215BEF45C}"/>
                </a:ext>
              </a:extLst>
            </p:cNvPr>
            <p:cNvSpPr/>
            <p:nvPr/>
          </p:nvSpPr>
          <p:spPr>
            <a:xfrm>
              <a:off x="6948210" y="4684705"/>
              <a:ext cx="138798" cy="329368"/>
            </a:xfrm>
            <a:custGeom>
              <a:avLst/>
              <a:gdLst>
                <a:gd name="connsiteX0" fmla="*/ 0 w 822960"/>
                <a:gd name="connsiteY0" fmla="*/ 0 h 822960"/>
                <a:gd name="connsiteX1" fmla="*/ 411480 w 822960"/>
                <a:gd name="connsiteY1" fmla="*/ 0 h 822960"/>
                <a:gd name="connsiteX2" fmla="*/ 822960 w 822960"/>
                <a:gd name="connsiteY2" fmla="*/ 411480 h 822960"/>
                <a:gd name="connsiteX3" fmla="*/ 411480 w 822960"/>
                <a:gd name="connsiteY3" fmla="*/ 822960 h 822960"/>
                <a:gd name="connsiteX4" fmla="*/ 0 w 822960"/>
                <a:gd name="connsiteY4" fmla="*/ 822960 h 822960"/>
                <a:gd name="connsiteX5" fmla="*/ 0 w 822960"/>
                <a:gd name="connsiteY5" fmla="*/ 0 h 822960"/>
                <a:gd name="connsiteX0" fmla="*/ 406400 w 822960"/>
                <a:gd name="connsiteY0" fmla="*/ 0 h 822960"/>
                <a:gd name="connsiteX1" fmla="*/ 411480 w 822960"/>
                <a:gd name="connsiteY1" fmla="*/ 0 h 822960"/>
                <a:gd name="connsiteX2" fmla="*/ 822960 w 822960"/>
                <a:gd name="connsiteY2" fmla="*/ 411480 h 822960"/>
                <a:gd name="connsiteX3" fmla="*/ 411480 w 822960"/>
                <a:gd name="connsiteY3" fmla="*/ 822960 h 822960"/>
                <a:gd name="connsiteX4" fmla="*/ 0 w 822960"/>
                <a:gd name="connsiteY4" fmla="*/ 822960 h 822960"/>
                <a:gd name="connsiteX5" fmla="*/ 406400 w 822960"/>
                <a:gd name="connsiteY5" fmla="*/ 0 h 822960"/>
                <a:gd name="connsiteX0" fmla="*/ 0 w 416560"/>
                <a:gd name="connsiteY0" fmla="*/ 0 h 822960"/>
                <a:gd name="connsiteX1" fmla="*/ 5080 w 416560"/>
                <a:gd name="connsiteY1" fmla="*/ 0 h 822960"/>
                <a:gd name="connsiteX2" fmla="*/ 416560 w 416560"/>
                <a:gd name="connsiteY2" fmla="*/ 411480 h 822960"/>
                <a:gd name="connsiteX3" fmla="*/ 5080 w 416560"/>
                <a:gd name="connsiteY3" fmla="*/ 822960 h 822960"/>
                <a:gd name="connsiteX4" fmla="*/ 0 w 416560"/>
                <a:gd name="connsiteY4" fmla="*/ 806027 h 822960"/>
                <a:gd name="connsiteX5" fmla="*/ 0 w 416560"/>
                <a:gd name="connsiteY5" fmla="*/ 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6560" h="822960">
                  <a:moveTo>
                    <a:pt x="0" y="0"/>
                  </a:moveTo>
                  <a:lnTo>
                    <a:pt x="5080" y="0"/>
                  </a:lnTo>
                  <a:lnTo>
                    <a:pt x="416560" y="411480"/>
                  </a:lnTo>
                  <a:lnTo>
                    <a:pt x="5080" y="822960"/>
                  </a:lnTo>
                  <a:lnTo>
                    <a:pt x="0" y="806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Pentagon 24">
              <a:extLst>
                <a:ext uri="{FF2B5EF4-FFF2-40B4-BE49-F238E27FC236}">
                  <a16:creationId xmlns:a16="http://schemas.microsoft.com/office/drawing/2014/main" id="{4F9A1DEE-8211-4D38-8D23-CD384716DBF8}"/>
                </a:ext>
              </a:extLst>
            </p:cNvPr>
            <p:cNvSpPr/>
            <p:nvPr/>
          </p:nvSpPr>
          <p:spPr>
            <a:xfrm>
              <a:off x="6939751" y="3555799"/>
              <a:ext cx="138798" cy="329368"/>
            </a:xfrm>
            <a:custGeom>
              <a:avLst/>
              <a:gdLst>
                <a:gd name="connsiteX0" fmla="*/ 0 w 822960"/>
                <a:gd name="connsiteY0" fmla="*/ 0 h 822960"/>
                <a:gd name="connsiteX1" fmla="*/ 411480 w 822960"/>
                <a:gd name="connsiteY1" fmla="*/ 0 h 822960"/>
                <a:gd name="connsiteX2" fmla="*/ 822960 w 822960"/>
                <a:gd name="connsiteY2" fmla="*/ 411480 h 822960"/>
                <a:gd name="connsiteX3" fmla="*/ 411480 w 822960"/>
                <a:gd name="connsiteY3" fmla="*/ 822960 h 822960"/>
                <a:gd name="connsiteX4" fmla="*/ 0 w 822960"/>
                <a:gd name="connsiteY4" fmla="*/ 822960 h 822960"/>
                <a:gd name="connsiteX5" fmla="*/ 0 w 822960"/>
                <a:gd name="connsiteY5" fmla="*/ 0 h 822960"/>
                <a:gd name="connsiteX0" fmla="*/ 406400 w 822960"/>
                <a:gd name="connsiteY0" fmla="*/ 0 h 822960"/>
                <a:gd name="connsiteX1" fmla="*/ 411480 w 822960"/>
                <a:gd name="connsiteY1" fmla="*/ 0 h 822960"/>
                <a:gd name="connsiteX2" fmla="*/ 822960 w 822960"/>
                <a:gd name="connsiteY2" fmla="*/ 411480 h 822960"/>
                <a:gd name="connsiteX3" fmla="*/ 411480 w 822960"/>
                <a:gd name="connsiteY3" fmla="*/ 822960 h 822960"/>
                <a:gd name="connsiteX4" fmla="*/ 0 w 822960"/>
                <a:gd name="connsiteY4" fmla="*/ 822960 h 822960"/>
                <a:gd name="connsiteX5" fmla="*/ 406400 w 822960"/>
                <a:gd name="connsiteY5" fmla="*/ 0 h 822960"/>
                <a:gd name="connsiteX0" fmla="*/ 0 w 416560"/>
                <a:gd name="connsiteY0" fmla="*/ 0 h 822960"/>
                <a:gd name="connsiteX1" fmla="*/ 5080 w 416560"/>
                <a:gd name="connsiteY1" fmla="*/ 0 h 822960"/>
                <a:gd name="connsiteX2" fmla="*/ 416560 w 416560"/>
                <a:gd name="connsiteY2" fmla="*/ 411480 h 822960"/>
                <a:gd name="connsiteX3" fmla="*/ 5080 w 416560"/>
                <a:gd name="connsiteY3" fmla="*/ 822960 h 822960"/>
                <a:gd name="connsiteX4" fmla="*/ 0 w 416560"/>
                <a:gd name="connsiteY4" fmla="*/ 806027 h 822960"/>
                <a:gd name="connsiteX5" fmla="*/ 0 w 416560"/>
                <a:gd name="connsiteY5" fmla="*/ 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6560" h="822960">
                  <a:moveTo>
                    <a:pt x="0" y="0"/>
                  </a:moveTo>
                  <a:lnTo>
                    <a:pt x="5080" y="0"/>
                  </a:lnTo>
                  <a:lnTo>
                    <a:pt x="416560" y="411480"/>
                  </a:lnTo>
                  <a:lnTo>
                    <a:pt x="5080" y="822960"/>
                  </a:lnTo>
                  <a:lnTo>
                    <a:pt x="0" y="806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1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Pentagon 24">
              <a:extLst>
                <a:ext uri="{FF2B5EF4-FFF2-40B4-BE49-F238E27FC236}">
                  <a16:creationId xmlns:a16="http://schemas.microsoft.com/office/drawing/2014/main" id="{686B17DE-9473-4195-9C37-5D016B981F5C}"/>
                </a:ext>
              </a:extLst>
            </p:cNvPr>
            <p:cNvSpPr/>
            <p:nvPr/>
          </p:nvSpPr>
          <p:spPr>
            <a:xfrm>
              <a:off x="6931269" y="2432498"/>
              <a:ext cx="138798" cy="329368"/>
            </a:xfrm>
            <a:custGeom>
              <a:avLst/>
              <a:gdLst>
                <a:gd name="connsiteX0" fmla="*/ 0 w 822960"/>
                <a:gd name="connsiteY0" fmla="*/ 0 h 822960"/>
                <a:gd name="connsiteX1" fmla="*/ 411480 w 822960"/>
                <a:gd name="connsiteY1" fmla="*/ 0 h 822960"/>
                <a:gd name="connsiteX2" fmla="*/ 822960 w 822960"/>
                <a:gd name="connsiteY2" fmla="*/ 411480 h 822960"/>
                <a:gd name="connsiteX3" fmla="*/ 411480 w 822960"/>
                <a:gd name="connsiteY3" fmla="*/ 822960 h 822960"/>
                <a:gd name="connsiteX4" fmla="*/ 0 w 822960"/>
                <a:gd name="connsiteY4" fmla="*/ 822960 h 822960"/>
                <a:gd name="connsiteX5" fmla="*/ 0 w 822960"/>
                <a:gd name="connsiteY5" fmla="*/ 0 h 822960"/>
                <a:gd name="connsiteX0" fmla="*/ 406400 w 822960"/>
                <a:gd name="connsiteY0" fmla="*/ 0 h 822960"/>
                <a:gd name="connsiteX1" fmla="*/ 411480 w 822960"/>
                <a:gd name="connsiteY1" fmla="*/ 0 h 822960"/>
                <a:gd name="connsiteX2" fmla="*/ 822960 w 822960"/>
                <a:gd name="connsiteY2" fmla="*/ 411480 h 822960"/>
                <a:gd name="connsiteX3" fmla="*/ 411480 w 822960"/>
                <a:gd name="connsiteY3" fmla="*/ 822960 h 822960"/>
                <a:gd name="connsiteX4" fmla="*/ 0 w 822960"/>
                <a:gd name="connsiteY4" fmla="*/ 822960 h 822960"/>
                <a:gd name="connsiteX5" fmla="*/ 406400 w 822960"/>
                <a:gd name="connsiteY5" fmla="*/ 0 h 822960"/>
                <a:gd name="connsiteX0" fmla="*/ 0 w 416560"/>
                <a:gd name="connsiteY0" fmla="*/ 0 h 822960"/>
                <a:gd name="connsiteX1" fmla="*/ 5080 w 416560"/>
                <a:gd name="connsiteY1" fmla="*/ 0 h 822960"/>
                <a:gd name="connsiteX2" fmla="*/ 416560 w 416560"/>
                <a:gd name="connsiteY2" fmla="*/ 411480 h 822960"/>
                <a:gd name="connsiteX3" fmla="*/ 5080 w 416560"/>
                <a:gd name="connsiteY3" fmla="*/ 822960 h 822960"/>
                <a:gd name="connsiteX4" fmla="*/ 0 w 416560"/>
                <a:gd name="connsiteY4" fmla="*/ 806027 h 822960"/>
                <a:gd name="connsiteX5" fmla="*/ 0 w 416560"/>
                <a:gd name="connsiteY5" fmla="*/ 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6560" h="822960">
                  <a:moveTo>
                    <a:pt x="0" y="0"/>
                  </a:moveTo>
                  <a:lnTo>
                    <a:pt x="5080" y="0"/>
                  </a:lnTo>
                  <a:lnTo>
                    <a:pt x="416560" y="411480"/>
                  </a:lnTo>
                  <a:lnTo>
                    <a:pt x="5080" y="822960"/>
                  </a:lnTo>
                  <a:lnTo>
                    <a:pt x="0" y="806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C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3" name="Téglalap 22">
            <a:extLst>
              <a:ext uri="{FF2B5EF4-FFF2-40B4-BE49-F238E27FC236}">
                <a16:creationId xmlns:a16="http://schemas.microsoft.com/office/drawing/2014/main" id="{6E86E022-CF72-4DC3-B2AB-D0238E49BB02}"/>
              </a:ext>
            </a:extLst>
          </p:cNvPr>
          <p:cNvSpPr/>
          <p:nvPr/>
        </p:nvSpPr>
        <p:spPr>
          <a:xfrm>
            <a:off x="11991123" y="-3908"/>
            <a:ext cx="199291" cy="68619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298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9C657A7C-FDA4-4A61-903F-DA3A6F813E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8" r="12228"/>
          <a:stretch/>
        </p:blipFill>
        <p:spPr>
          <a:xfrm>
            <a:off x="5369307" y="0"/>
            <a:ext cx="6815201" cy="68579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C7C20B7-A7FF-8A43-9483-38D420721F40}"/>
              </a:ext>
            </a:extLst>
          </p:cNvPr>
          <p:cNvSpPr/>
          <p:nvPr/>
        </p:nvSpPr>
        <p:spPr>
          <a:xfrm>
            <a:off x="1588" y="0"/>
            <a:ext cx="537365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cs typeface="Open Sans Bold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DE44CA-27AC-704C-807A-4B13E947DBCE}"/>
              </a:ext>
            </a:extLst>
          </p:cNvPr>
          <p:cNvSpPr/>
          <p:nvPr/>
        </p:nvSpPr>
        <p:spPr>
          <a:xfrm>
            <a:off x="5375244" y="0"/>
            <a:ext cx="713232" cy="6858000"/>
          </a:xfrm>
          <a:prstGeom prst="rect">
            <a:avLst/>
          </a:prstGeom>
          <a:solidFill>
            <a:schemeClr val="accent3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cs typeface="Open Sans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ECD922-15ED-BF42-9E67-AD3D72B2EA61}"/>
              </a:ext>
            </a:extLst>
          </p:cNvPr>
          <p:cNvSpPr txBox="1"/>
          <p:nvPr/>
        </p:nvSpPr>
        <p:spPr>
          <a:xfrm>
            <a:off x="589916" y="-164592"/>
            <a:ext cx="1664208" cy="290779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hu-HU" sz="19900" b="1" dirty="0">
                <a:solidFill>
                  <a:schemeClr val="bg1"/>
                </a:solidFill>
                <a:latin typeface="+mj-lt"/>
                <a:ea typeface="MetLife Circular Light" charset="0"/>
                <a:cs typeface="MetLife Circular Light" charset="0"/>
              </a:rPr>
              <a:t>1</a:t>
            </a:r>
            <a:endParaRPr lang="en-US" sz="19900" b="1" dirty="0">
              <a:solidFill>
                <a:schemeClr val="bg1"/>
              </a:solidFill>
              <a:latin typeface="+mj-lt"/>
              <a:ea typeface="MetLife Circular Light" charset="0"/>
              <a:cs typeface="MetLife Circular Light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B2A4CD-61FC-5344-8784-62BB344AEF4B}"/>
              </a:ext>
            </a:extLst>
          </p:cNvPr>
          <p:cNvSpPr/>
          <p:nvPr/>
        </p:nvSpPr>
        <p:spPr>
          <a:xfrm>
            <a:off x="708789" y="2743201"/>
            <a:ext cx="6092825" cy="10341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VÉDELEM</a:t>
            </a:r>
            <a:br>
              <a:rPr lang="en-US" sz="3400" b="1" dirty="0">
                <a:solidFill>
                  <a:schemeClr val="bg1"/>
                </a:solidFill>
                <a:latin typeface="+mj-lt"/>
              </a:rPr>
            </a:br>
            <a:endParaRPr lang="en-US" sz="3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FFF442E-8C9B-AB42-8C0D-BEA03132E1D5}"/>
              </a:ext>
            </a:extLst>
          </p:cNvPr>
          <p:cNvGrpSpPr/>
          <p:nvPr/>
        </p:nvGrpSpPr>
        <p:grpSpPr>
          <a:xfrm>
            <a:off x="708789" y="2563528"/>
            <a:ext cx="3953319" cy="836444"/>
            <a:chOff x="877824" y="2980944"/>
            <a:chExt cx="4133088" cy="8364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90E0937-B1C9-7E4D-A472-C95A9D902CBA}"/>
                </a:ext>
              </a:extLst>
            </p:cNvPr>
            <p:cNvCxnSpPr/>
            <p:nvPr/>
          </p:nvCxnSpPr>
          <p:spPr>
            <a:xfrm>
              <a:off x="877824" y="2980944"/>
              <a:ext cx="4133088" cy="0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3F2406-094E-A246-8508-F5582CADF2DA}"/>
                </a:ext>
              </a:extLst>
            </p:cNvPr>
            <p:cNvCxnSpPr/>
            <p:nvPr/>
          </p:nvCxnSpPr>
          <p:spPr>
            <a:xfrm>
              <a:off x="877824" y="3817388"/>
              <a:ext cx="4133088" cy="0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8">
            <a:extLst>
              <a:ext uri="{FF2B5EF4-FFF2-40B4-BE49-F238E27FC236}">
                <a16:creationId xmlns:a16="http://schemas.microsoft.com/office/drawing/2014/main" id="{707A1CEB-ACA1-451A-9F5D-DD52426AE8B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78" b="-5722"/>
          <a:stretch/>
        </p:blipFill>
        <p:spPr>
          <a:xfrm>
            <a:off x="275554" y="6215045"/>
            <a:ext cx="1676755" cy="69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7266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323A62B-C8CB-9242-93A0-EA35EBA05BC0}"/>
              </a:ext>
            </a:extLst>
          </p:cNvPr>
          <p:cNvSpPr txBox="1">
            <a:spLocks/>
          </p:cNvSpPr>
          <p:nvPr/>
        </p:nvSpPr>
        <p:spPr>
          <a:xfrm>
            <a:off x="6911" y="-444578"/>
            <a:ext cx="12183502" cy="2069410"/>
          </a:xfrm>
          <a:prstGeom prst="rect">
            <a:avLst/>
          </a:prstGeom>
          <a:noFill/>
        </p:spPr>
        <p:txBody>
          <a:bodyPr vert="horz" lIns="360000" tIns="360000" rIns="91440" bIns="36000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hu-HU" sz="4600" b="1">
                <a:solidFill>
                  <a:schemeClr val="tx1"/>
                </a:solidFill>
                <a:latin typeface="+mj-lt"/>
                <a:ea typeface="Segoe UI Light" charset="0"/>
                <a:cs typeface="Segoe UI Light" charset="0"/>
              </a:rPr>
              <a:t>Védelem</a:t>
            </a:r>
          </a:p>
        </p:txBody>
      </p: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CA7C139C-5A93-4FC8-9DD0-1F44C5C72C64}"/>
              </a:ext>
            </a:extLst>
          </p:cNvPr>
          <p:cNvGrpSpPr/>
          <p:nvPr/>
        </p:nvGrpSpPr>
        <p:grpSpPr>
          <a:xfrm>
            <a:off x="1124260" y="3117812"/>
            <a:ext cx="4646918" cy="1080000"/>
            <a:chOff x="1122672" y="3117812"/>
            <a:chExt cx="4646918" cy="108000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252F481-CE85-8F43-B749-208921FA2987}"/>
                </a:ext>
              </a:extLst>
            </p:cNvPr>
            <p:cNvSpPr txBox="1"/>
            <p:nvPr/>
          </p:nvSpPr>
          <p:spPr>
            <a:xfrm>
              <a:off x="1122672" y="3117812"/>
              <a:ext cx="3240000" cy="10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r" defTabSz="685594">
                <a:lnSpc>
                  <a:spcPct val="90000"/>
                </a:lnSpc>
              </a:pPr>
              <a:r>
                <a:rPr lang="hu-HU" sz="3600" dirty="0">
                  <a:solidFill>
                    <a:schemeClr val="accent2"/>
                  </a:solidFill>
                  <a:latin typeface="Arial"/>
                  <a:cs typeface="Arial" panose="020B0604020202020204" pitchFamily="34" charset="0"/>
                </a:rPr>
                <a:t>Széles</a:t>
              </a:r>
            </a:p>
            <a:p>
              <a:pPr algn="r" defTabSz="685594">
                <a:lnSpc>
                  <a:spcPct val="90000"/>
                </a:lnSpc>
              </a:pPr>
              <a:r>
                <a:rPr lang="hu-HU" sz="1600" dirty="0">
                  <a:solidFill>
                    <a:srgbClr val="000000"/>
                  </a:solidFill>
                  <a:cs typeface="Arial" panose="020B0604020202020204" pitchFamily="34" charset="0"/>
                </a:rPr>
                <a:t>akár önrész nélküli fedezeti választék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981678D4-53DB-5746-8212-1BD31B17D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9590" y="3256175"/>
              <a:ext cx="1080000" cy="815094"/>
            </a:xfrm>
            <a:prstGeom prst="rect">
              <a:avLst/>
            </a:prstGeom>
          </p:spPr>
        </p:pic>
      </p:grp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1C75BF11-7E99-4EDF-8203-672C15BF392B}"/>
              </a:ext>
            </a:extLst>
          </p:cNvPr>
          <p:cNvGrpSpPr/>
          <p:nvPr/>
        </p:nvGrpSpPr>
        <p:grpSpPr>
          <a:xfrm>
            <a:off x="1124260" y="1091432"/>
            <a:ext cx="4599380" cy="1080000"/>
            <a:chOff x="1122672" y="1091432"/>
            <a:chExt cx="4599380" cy="108000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6396CC2-C611-7A47-8C65-443F4C876D76}"/>
                </a:ext>
              </a:extLst>
            </p:cNvPr>
            <p:cNvSpPr txBox="1"/>
            <p:nvPr/>
          </p:nvSpPr>
          <p:spPr>
            <a:xfrm>
              <a:off x="1122672" y="1091432"/>
              <a:ext cx="3240000" cy="10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r" defTabSz="685594">
                <a:lnSpc>
                  <a:spcPct val="90000"/>
                </a:lnSpc>
              </a:pPr>
              <a:r>
                <a:rPr lang="hu-HU" sz="3600" dirty="0">
                  <a:solidFill>
                    <a:schemeClr val="accent2"/>
                  </a:solidFill>
                  <a:latin typeface="Arial"/>
                  <a:cs typeface="Arial" panose="020B0604020202020204" pitchFamily="34" charset="0"/>
                </a:rPr>
                <a:t>Versenyképes</a:t>
              </a:r>
            </a:p>
            <a:p>
              <a:pPr algn="r" defTabSz="685594">
                <a:lnSpc>
                  <a:spcPct val="90000"/>
                </a:lnSpc>
              </a:pPr>
              <a:r>
                <a:rPr lang="hu-HU" sz="1600" dirty="0">
                  <a:solidFill>
                    <a:srgbClr val="000000"/>
                  </a:solidFill>
                  <a:cs typeface="Arial" panose="020B0604020202020204" pitchFamily="34" charset="0"/>
                </a:rPr>
                <a:t>díjak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C35730A-E9DF-BB43-982B-491174394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2052" y="1091432"/>
              <a:ext cx="1080000" cy="1080000"/>
            </a:xfrm>
            <a:prstGeom prst="rect">
              <a:avLst/>
            </a:prstGeom>
          </p:spPr>
        </p:pic>
      </p:grp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FC1076A3-D6D1-406C-9ED3-84ED0D3038DB}"/>
              </a:ext>
            </a:extLst>
          </p:cNvPr>
          <p:cNvGrpSpPr/>
          <p:nvPr/>
        </p:nvGrpSpPr>
        <p:grpSpPr>
          <a:xfrm>
            <a:off x="6494688" y="1091432"/>
            <a:ext cx="4588313" cy="1080000"/>
            <a:chOff x="6493099" y="1091432"/>
            <a:chExt cx="4588313" cy="108000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291023-FE10-8D41-BA0F-5045C8208C02}"/>
                </a:ext>
              </a:extLst>
            </p:cNvPr>
            <p:cNvSpPr txBox="1"/>
            <p:nvPr/>
          </p:nvSpPr>
          <p:spPr>
            <a:xfrm>
              <a:off x="7841412" y="1091432"/>
              <a:ext cx="3240000" cy="10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defTabSz="685594">
                <a:lnSpc>
                  <a:spcPct val="90000"/>
                </a:lnSpc>
              </a:pPr>
              <a:r>
                <a:rPr lang="hu-HU" sz="3600" dirty="0">
                  <a:solidFill>
                    <a:schemeClr val="accent2"/>
                  </a:solidFill>
                  <a:latin typeface="Arial"/>
                  <a:cs typeface="Arial" panose="020B0604020202020204" pitchFamily="34" charset="0"/>
                </a:rPr>
                <a:t>Legrugalmasabb</a:t>
              </a:r>
            </a:p>
            <a:p>
              <a:pPr defTabSz="685594">
                <a:lnSpc>
                  <a:spcPct val="90000"/>
                </a:lnSpc>
              </a:pPr>
              <a:r>
                <a:rPr lang="hu-HU" sz="1600" dirty="0">
                  <a:solidFill>
                    <a:srgbClr val="000000"/>
                  </a:solidFill>
                  <a:cs typeface="Arial" panose="020B0604020202020204" pitchFamily="34" charset="0"/>
                </a:rPr>
                <a:t>kockázatelbírálás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A124FE13-055F-0747-B8BC-200C12D5C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3099" y="1091432"/>
              <a:ext cx="1080000" cy="10800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88ACAA-608F-C64E-B472-FD270FD1896B}"/>
              </a:ext>
            </a:extLst>
          </p:cNvPr>
          <p:cNvGrpSpPr/>
          <p:nvPr/>
        </p:nvGrpSpPr>
        <p:grpSpPr>
          <a:xfrm>
            <a:off x="994356" y="596210"/>
            <a:ext cx="10203288" cy="4140890"/>
            <a:chOff x="464736" y="2069410"/>
            <a:chExt cx="11230377" cy="414089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71CF625-ACA6-1544-BF19-093006725716}"/>
                </a:ext>
              </a:extLst>
            </p:cNvPr>
            <p:cNvCxnSpPr>
              <a:cxnSpLocks/>
            </p:cNvCxnSpPr>
            <p:nvPr/>
          </p:nvCxnSpPr>
          <p:spPr>
            <a:xfrm>
              <a:off x="464736" y="4139855"/>
              <a:ext cx="11230377" cy="0"/>
            </a:xfrm>
            <a:prstGeom prst="line">
              <a:avLst/>
            </a:prstGeom>
            <a:ln w="254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0A01FD5-9AFE-264A-921A-C4649EB96A30}"/>
                </a:ext>
              </a:extLst>
            </p:cNvPr>
            <p:cNvCxnSpPr/>
            <p:nvPr/>
          </p:nvCxnSpPr>
          <p:spPr>
            <a:xfrm>
              <a:off x="6094413" y="2069410"/>
              <a:ext cx="0" cy="4140890"/>
            </a:xfrm>
            <a:prstGeom prst="line">
              <a:avLst/>
            </a:prstGeom>
            <a:ln w="254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EA74575-F815-1840-BCAD-C705B3CA5CC3}"/>
              </a:ext>
            </a:extLst>
          </p:cNvPr>
          <p:cNvSpPr txBox="1"/>
          <p:nvPr/>
        </p:nvSpPr>
        <p:spPr>
          <a:xfrm>
            <a:off x="12096052" y="569366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endParaRPr lang="en-US" dirty="0">
              <a:solidFill>
                <a:schemeClr val="bg2"/>
              </a:solidFill>
              <a:ea typeface="MetLife Circular Light" charset="0"/>
              <a:cs typeface="MetLife Circular Light" charset="0"/>
            </a:endParaRPr>
          </a:p>
        </p:txBody>
      </p:sp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70A1A84E-F681-4613-B444-65727DC41C0E}"/>
              </a:ext>
            </a:extLst>
          </p:cNvPr>
          <p:cNvGrpSpPr/>
          <p:nvPr/>
        </p:nvGrpSpPr>
        <p:grpSpPr>
          <a:xfrm>
            <a:off x="3409172" y="4845741"/>
            <a:ext cx="5506506" cy="1562099"/>
            <a:chOff x="3393097" y="5163240"/>
            <a:chExt cx="5506506" cy="1562099"/>
          </a:xfrm>
        </p:grpSpPr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82A00F38-75B8-41DD-A4ED-762A8B89CC72}"/>
                </a:ext>
              </a:extLst>
            </p:cNvPr>
            <p:cNvSpPr/>
            <p:nvPr/>
          </p:nvSpPr>
          <p:spPr>
            <a:xfrm>
              <a:off x="3393097" y="5163240"/>
              <a:ext cx="5373656" cy="1562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cs typeface="Open Sans Bold"/>
              </a:endParaRP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25B569B-B1AE-304C-A42B-90AA32441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52685" y="5414021"/>
              <a:ext cx="1080000" cy="1141132"/>
            </a:xfrm>
            <a:prstGeom prst="rect">
              <a:avLst/>
            </a:prstGeom>
          </p:spPr>
        </p:pic>
        <p:sp>
          <p:nvSpPr>
            <p:cNvPr id="15" name="TextBox 32">
              <a:extLst>
                <a:ext uri="{FF2B5EF4-FFF2-40B4-BE49-F238E27FC236}">
                  <a16:creationId xmlns:a16="http://schemas.microsoft.com/office/drawing/2014/main" id="{0FD5EE53-7403-4287-AD7D-2A98B249E0DC}"/>
                </a:ext>
              </a:extLst>
            </p:cNvPr>
            <p:cNvSpPr txBox="1"/>
            <p:nvPr/>
          </p:nvSpPr>
          <p:spPr>
            <a:xfrm>
              <a:off x="5659603" y="5475153"/>
              <a:ext cx="3240000" cy="10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defTabSz="685594">
                <a:lnSpc>
                  <a:spcPct val="90000"/>
                </a:lnSpc>
              </a:pPr>
              <a:r>
                <a:rPr lang="hu-HU" sz="3600" dirty="0">
                  <a:solidFill>
                    <a:schemeClr val="accent2"/>
                  </a:solidFill>
                  <a:latin typeface="Arial"/>
                  <a:cs typeface="Arial" panose="020B0604020202020204" pitchFamily="34" charset="0"/>
                </a:rPr>
                <a:t>Egységes</a:t>
              </a:r>
              <a:endParaRPr lang="hu-HU" dirty="0">
                <a:solidFill>
                  <a:schemeClr val="accent2"/>
                </a:solidFill>
                <a:latin typeface="Arial"/>
                <a:cs typeface="Arial" panose="020B0604020202020204" pitchFamily="34" charset="0"/>
              </a:endParaRPr>
            </a:p>
            <a:p>
              <a:pPr defTabSz="685594">
                <a:lnSpc>
                  <a:spcPct val="90000"/>
                </a:lnSpc>
              </a:pPr>
              <a:r>
                <a:rPr lang="hu-HU" sz="1400" dirty="0">
                  <a:solidFill>
                    <a:srgbClr val="000000"/>
                  </a:solidFill>
                  <a:cs typeface="Arial" panose="020B0604020202020204" pitchFamily="34" charset="0"/>
                </a:rPr>
                <a:t>Tarifa dohányzó/nemdohányzó</a:t>
              </a:r>
            </a:p>
          </p:txBody>
        </p:sp>
      </p:grp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85911559-FCA4-44C3-A523-F75012B00682}"/>
              </a:ext>
            </a:extLst>
          </p:cNvPr>
          <p:cNvGrpSpPr/>
          <p:nvPr/>
        </p:nvGrpSpPr>
        <p:grpSpPr>
          <a:xfrm>
            <a:off x="6485850" y="3117812"/>
            <a:ext cx="4597151" cy="1080000"/>
            <a:chOff x="6484261" y="3117812"/>
            <a:chExt cx="4597151" cy="108000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6A57643-EE64-3A44-AE4D-07FD3C89789A}"/>
                </a:ext>
              </a:extLst>
            </p:cNvPr>
            <p:cNvSpPr txBox="1"/>
            <p:nvPr/>
          </p:nvSpPr>
          <p:spPr>
            <a:xfrm>
              <a:off x="7841412" y="3117812"/>
              <a:ext cx="3240000" cy="10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defTabSz="685594">
                <a:lnSpc>
                  <a:spcPct val="90000"/>
                </a:lnSpc>
              </a:pPr>
              <a:r>
                <a:rPr lang="hu-HU" sz="3600" dirty="0">
                  <a:solidFill>
                    <a:schemeClr val="accent2"/>
                  </a:solidFill>
                  <a:latin typeface="Arial"/>
                  <a:cs typeface="Arial" panose="020B0604020202020204" pitchFamily="34" charset="0"/>
                </a:rPr>
                <a:t>Gyors</a:t>
              </a:r>
              <a:endParaRPr lang="hu-HU" dirty="0">
                <a:solidFill>
                  <a:schemeClr val="accent2"/>
                </a:solidFill>
                <a:latin typeface="Arial"/>
                <a:cs typeface="Arial" panose="020B0604020202020204" pitchFamily="34" charset="0"/>
              </a:endParaRPr>
            </a:p>
            <a:p>
              <a:pPr defTabSz="685594">
                <a:lnSpc>
                  <a:spcPct val="90000"/>
                </a:lnSpc>
              </a:pPr>
              <a:r>
                <a:rPr lang="hu-HU" sz="1600" dirty="0">
                  <a:solidFill>
                    <a:srgbClr val="000000"/>
                  </a:solidFill>
                  <a:cs typeface="Arial" panose="020B0604020202020204" pitchFamily="34" charset="0"/>
                </a:rPr>
                <a:t>Rövid/Nincs várakozási idő</a:t>
              </a:r>
            </a:p>
          </p:txBody>
        </p:sp>
        <p:pic>
          <p:nvPicPr>
            <p:cNvPr id="6" name="Kép 5">
              <a:extLst>
                <a:ext uri="{FF2B5EF4-FFF2-40B4-BE49-F238E27FC236}">
                  <a16:creationId xmlns:a16="http://schemas.microsoft.com/office/drawing/2014/main" id="{8A9000F6-70AE-4C0E-A29A-DE8FF5E0E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4261" y="3136264"/>
              <a:ext cx="980465" cy="9804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1944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B0DCE8C6-6A8B-43FD-9826-2DBFBDE5597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589" y="1410789"/>
            <a:ext cx="9039497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9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Met Life Main">
      <a:dk1>
        <a:srgbClr val="000000"/>
      </a:dk1>
      <a:lt1>
        <a:srgbClr val="FFFFFF"/>
      </a:lt1>
      <a:dk2>
        <a:srgbClr val="00A3AD"/>
      </a:dk2>
      <a:lt2>
        <a:srgbClr val="75787B"/>
      </a:lt2>
      <a:accent1>
        <a:srgbClr val="0061A0"/>
      </a:accent1>
      <a:accent2>
        <a:srgbClr val="0090DA"/>
      </a:accent2>
      <a:accent3>
        <a:srgbClr val="A3CE4E"/>
      </a:accent3>
      <a:accent4>
        <a:srgbClr val="FFC600"/>
      </a:accent4>
      <a:accent5>
        <a:srgbClr val="6024A9"/>
      </a:accent5>
      <a:accent6>
        <a:srgbClr val="DB0A5B"/>
      </a:accent6>
      <a:hlink>
        <a:srgbClr val="0000FF"/>
      </a:hlink>
      <a:folHlink>
        <a:srgbClr val="CDCBCB"/>
      </a:folHlink>
    </a:clrScheme>
    <a:fontScheme name="MetLife Generic">
      <a:majorFont>
        <a:latin typeface="Georgia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sz="2000" smtClean="0">
            <a:solidFill>
              <a:schemeClr val="bg1"/>
            </a:solidFill>
            <a:cs typeface="Open Sans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defTabSz="456758" fontAlgn="base">
          <a:spcBef>
            <a:spcPts val="1200"/>
          </a:spcBef>
          <a:defRPr dirty="0" err="1" smtClean="0">
            <a:solidFill>
              <a:schemeClr val="bg2"/>
            </a:solidFill>
            <a:ea typeface="MetLife Circular Light" charset="0"/>
            <a:cs typeface="MetLife Circular Light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104</Words>
  <Application>Microsoft Office PowerPoint</Application>
  <PresentationFormat>Szélesvásznú</PresentationFormat>
  <Paragraphs>43</Paragraphs>
  <Slides>6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4" baseType="lpstr">
      <vt:lpstr>Arial</vt:lpstr>
      <vt:lpstr>Calibri</vt:lpstr>
      <vt:lpstr>Georgia</vt:lpstr>
      <vt:lpstr>Georgia Bold</vt:lpstr>
      <vt:lpstr>Lucida Grande</vt:lpstr>
      <vt:lpstr>MetLife Circular</vt:lpstr>
      <vt:lpstr>Wingdings</vt:lpstr>
      <vt:lpstr>Default Theme</vt:lpstr>
      <vt:lpstr>PowerPoint-bemutató</vt:lpstr>
      <vt:lpstr>PowerPoint-bemutató</vt:lpstr>
      <vt:lpstr>Növekedési potenciál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Szerencse vs. Mindennek meg van az oka</dc:title>
  <dc:creator>Frank, Iván</dc:creator>
  <cp:lastModifiedBy>Saline Szabo, Anita</cp:lastModifiedBy>
  <cp:revision>37</cp:revision>
  <dcterms:created xsi:type="dcterms:W3CDTF">2019-12-04T14:27:40Z</dcterms:created>
  <dcterms:modified xsi:type="dcterms:W3CDTF">2020-02-14T08:55:40Z</dcterms:modified>
</cp:coreProperties>
</file>