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74" r:id="rId4"/>
    <p:sldId id="275" r:id="rId5"/>
    <p:sldId id="276" r:id="rId6"/>
    <p:sldId id="260" r:id="rId7"/>
    <p:sldId id="277" r:id="rId8"/>
    <p:sldId id="280" r:id="rId9"/>
    <p:sldId id="282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6D632-1F00-4CDE-9FE5-244BBF5E2061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582E6F1-BD68-4BD3-8E87-A91F55B27915}">
      <dgm:prSet phldrT="[Szöveg]" custT="1"/>
      <dgm:spPr/>
      <dgm:t>
        <a:bodyPr/>
        <a:lstStyle/>
        <a:p>
          <a:r>
            <a:rPr lang="hu-HU" altLang="hu-HU" sz="1800" b="1" dirty="0">
              <a:solidFill>
                <a:srgbClr val="002060"/>
              </a:solidFill>
            </a:rPr>
            <a:t>Ügyfélkör kialakítása:</a:t>
          </a:r>
          <a:endParaRPr lang="en-US" sz="1800" dirty="0">
            <a:solidFill>
              <a:srgbClr val="002060"/>
            </a:solidFill>
          </a:endParaRPr>
        </a:p>
      </dgm:t>
    </dgm:pt>
    <dgm:pt modelId="{577DE538-E41E-4F1B-BF8C-6D256CA48DA3}" type="parTrans" cxnId="{BB3101D4-5C60-40A0-B99C-A15C0450707C}">
      <dgm:prSet/>
      <dgm:spPr/>
      <dgm:t>
        <a:bodyPr/>
        <a:lstStyle/>
        <a:p>
          <a:endParaRPr lang="en-US"/>
        </a:p>
      </dgm:t>
    </dgm:pt>
    <dgm:pt modelId="{316C11D4-9CA6-4443-AF9A-DEBB3CF25133}" type="sibTrans" cxnId="{BB3101D4-5C60-40A0-B99C-A15C0450707C}">
      <dgm:prSet/>
      <dgm:spPr/>
      <dgm:t>
        <a:bodyPr/>
        <a:lstStyle/>
        <a:p>
          <a:endParaRPr lang="en-US"/>
        </a:p>
      </dgm:t>
    </dgm:pt>
    <dgm:pt modelId="{D98AEAAB-26FE-410E-BE30-DA4130027227}">
      <dgm:prSet custT="1"/>
      <dgm:spPr/>
      <dgm:t>
        <a:bodyPr/>
        <a:lstStyle/>
        <a:p>
          <a:r>
            <a:rPr lang="hu-HU" altLang="hu-HU" sz="1800" b="1" dirty="0">
              <a:solidFill>
                <a:srgbClr val="002060"/>
              </a:solidFill>
            </a:rPr>
            <a:t>Rendszerezés</a:t>
          </a:r>
        </a:p>
      </dgm:t>
    </dgm:pt>
    <dgm:pt modelId="{0F148CC1-D094-464D-A99B-0B2D9FB53408}" type="parTrans" cxnId="{45FE0F78-951D-437B-BB6D-11BF5713F55A}">
      <dgm:prSet/>
      <dgm:spPr/>
      <dgm:t>
        <a:bodyPr/>
        <a:lstStyle/>
        <a:p>
          <a:endParaRPr lang="en-US"/>
        </a:p>
      </dgm:t>
    </dgm:pt>
    <dgm:pt modelId="{DB612D07-676E-4DF8-AAA6-0694863B860F}" type="sibTrans" cxnId="{45FE0F78-951D-437B-BB6D-11BF5713F55A}">
      <dgm:prSet/>
      <dgm:spPr/>
      <dgm:t>
        <a:bodyPr/>
        <a:lstStyle/>
        <a:p>
          <a:endParaRPr lang="en-US"/>
        </a:p>
      </dgm:t>
    </dgm:pt>
    <dgm:pt modelId="{D67E0B65-0ABD-41D0-BA3E-11C8E9B103FC}">
      <dgm:prSet custT="1"/>
      <dgm:spPr/>
      <dgm:t>
        <a:bodyPr/>
        <a:lstStyle/>
        <a:p>
          <a:r>
            <a:rPr lang="hu-HU" altLang="hu-HU" sz="1800" b="1" dirty="0">
              <a:solidFill>
                <a:srgbClr val="002060"/>
              </a:solidFill>
            </a:rPr>
            <a:t>Minősítés</a:t>
          </a:r>
        </a:p>
      </dgm:t>
    </dgm:pt>
    <dgm:pt modelId="{58FE3AEA-3383-42F3-9A88-6A87F1F7358E}" type="parTrans" cxnId="{DCB67B9C-5E52-43AD-BD2B-F9CB73C888DC}">
      <dgm:prSet/>
      <dgm:spPr/>
      <dgm:t>
        <a:bodyPr/>
        <a:lstStyle/>
        <a:p>
          <a:endParaRPr lang="en-US"/>
        </a:p>
      </dgm:t>
    </dgm:pt>
    <dgm:pt modelId="{B862F3EB-988A-409F-BB7A-31E485024CC4}" type="sibTrans" cxnId="{DCB67B9C-5E52-43AD-BD2B-F9CB73C888DC}">
      <dgm:prSet/>
      <dgm:spPr/>
      <dgm:t>
        <a:bodyPr/>
        <a:lstStyle/>
        <a:p>
          <a:endParaRPr lang="en-US"/>
        </a:p>
      </dgm:t>
    </dgm:pt>
    <dgm:pt modelId="{6971673E-CCE2-4812-8E9E-0BE131D10C98}">
      <dgm:prSet phldrT="[Szöveg]" custT="1"/>
      <dgm:spPr/>
      <dgm:t>
        <a:bodyPr/>
        <a:lstStyle/>
        <a:p>
          <a:r>
            <a:rPr lang="hu-HU" sz="1800" dirty="0">
              <a:solidFill>
                <a:srgbClr val="002060"/>
              </a:solidFill>
            </a:rPr>
            <a:t>4 fő cél:</a:t>
          </a:r>
          <a:endParaRPr lang="en-US" sz="1800" dirty="0">
            <a:solidFill>
              <a:srgbClr val="002060"/>
            </a:solidFill>
          </a:endParaRPr>
        </a:p>
      </dgm:t>
    </dgm:pt>
    <dgm:pt modelId="{B06D3720-65F3-4273-BC3C-019D8775EF4D}" type="parTrans" cxnId="{9A8A77A8-68E8-411B-BD4A-F89C9C5FA9FC}">
      <dgm:prSet/>
      <dgm:spPr/>
      <dgm:t>
        <a:bodyPr/>
        <a:lstStyle/>
        <a:p>
          <a:endParaRPr lang="hu-HU"/>
        </a:p>
      </dgm:t>
    </dgm:pt>
    <dgm:pt modelId="{939E58D0-CCE7-4F8A-BAA3-F3901F955CC3}" type="sibTrans" cxnId="{9A8A77A8-68E8-411B-BD4A-F89C9C5FA9FC}">
      <dgm:prSet/>
      <dgm:spPr/>
      <dgm:t>
        <a:bodyPr/>
        <a:lstStyle/>
        <a:p>
          <a:endParaRPr lang="hu-HU"/>
        </a:p>
      </dgm:t>
    </dgm:pt>
    <dgm:pt modelId="{68E1CD12-E932-4557-80DD-5B91A09F429A}">
      <dgm:prSet phldrT="[Szöveg]" custT="1"/>
      <dgm:spPr/>
      <dgm:t>
        <a:bodyPr/>
        <a:lstStyle/>
        <a:p>
          <a:r>
            <a:rPr lang="hu-HU" sz="1800" dirty="0">
              <a:solidFill>
                <a:srgbClr val="002060"/>
              </a:solidFill>
            </a:rPr>
            <a:t>Education: Mire jó a biztosítás?</a:t>
          </a:r>
          <a:endParaRPr lang="en-US" sz="1800" dirty="0">
            <a:solidFill>
              <a:srgbClr val="002060"/>
            </a:solidFill>
          </a:endParaRPr>
        </a:p>
      </dgm:t>
    </dgm:pt>
    <dgm:pt modelId="{E88E002E-A874-4F60-9C28-DD98C09BE113}" type="parTrans" cxnId="{5C685BD9-7348-45F9-9AE8-B45E61B5ED76}">
      <dgm:prSet/>
      <dgm:spPr/>
      <dgm:t>
        <a:bodyPr/>
        <a:lstStyle/>
        <a:p>
          <a:endParaRPr lang="hu-HU"/>
        </a:p>
      </dgm:t>
    </dgm:pt>
    <dgm:pt modelId="{601AA00D-9A48-436B-B72A-44DC3D911B48}" type="sibTrans" cxnId="{5C685BD9-7348-45F9-9AE8-B45E61B5ED76}">
      <dgm:prSet/>
      <dgm:spPr/>
      <dgm:t>
        <a:bodyPr/>
        <a:lstStyle/>
        <a:p>
          <a:endParaRPr lang="hu-HU"/>
        </a:p>
      </dgm:t>
    </dgm:pt>
    <dgm:pt modelId="{85C107A9-926A-45E4-BF57-704B72FEC7C3}">
      <dgm:prSet phldrT="[Szöveg]" custT="1"/>
      <dgm:spPr/>
      <dgm:t>
        <a:bodyPr/>
        <a:lstStyle/>
        <a:p>
          <a:r>
            <a:rPr lang="hu-HU" sz="1800" dirty="0">
              <a:solidFill>
                <a:srgbClr val="002060"/>
              </a:solidFill>
            </a:rPr>
            <a:t>Tudatosítás: probléma van</a:t>
          </a:r>
          <a:endParaRPr lang="en-US" sz="1800" dirty="0">
            <a:solidFill>
              <a:srgbClr val="002060"/>
            </a:solidFill>
          </a:endParaRPr>
        </a:p>
      </dgm:t>
    </dgm:pt>
    <dgm:pt modelId="{8372477C-15FC-4EC3-ABDF-AA5BA4D3B6D5}" type="parTrans" cxnId="{9774D42E-982D-4006-AC13-4BF73D94BBA0}">
      <dgm:prSet/>
      <dgm:spPr/>
      <dgm:t>
        <a:bodyPr/>
        <a:lstStyle/>
        <a:p>
          <a:endParaRPr lang="hu-HU"/>
        </a:p>
      </dgm:t>
    </dgm:pt>
    <dgm:pt modelId="{553A9FA4-8048-4F5A-9D1C-3B6F497F116F}" type="sibTrans" cxnId="{9774D42E-982D-4006-AC13-4BF73D94BBA0}">
      <dgm:prSet/>
      <dgm:spPr/>
      <dgm:t>
        <a:bodyPr/>
        <a:lstStyle/>
        <a:p>
          <a:endParaRPr lang="hu-HU"/>
        </a:p>
      </dgm:t>
    </dgm:pt>
    <dgm:pt modelId="{CA31BA0F-6C24-4727-A009-277ECC0EB84E}">
      <dgm:prSet phldrT="[Szöveg]" custT="1"/>
      <dgm:spPr/>
      <dgm:t>
        <a:bodyPr/>
        <a:lstStyle/>
        <a:p>
          <a:r>
            <a:rPr lang="hu-HU" sz="1800" dirty="0">
              <a:solidFill>
                <a:srgbClr val="002060"/>
              </a:solidFill>
            </a:rPr>
            <a:t>Motiváció: Cselekvés – van megoldás</a:t>
          </a:r>
          <a:endParaRPr lang="en-US" sz="1800" dirty="0">
            <a:solidFill>
              <a:srgbClr val="002060"/>
            </a:solidFill>
          </a:endParaRPr>
        </a:p>
      </dgm:t>
    </dgm:pt>
    <dgm:pt modelId="{4851184E-C3C7-4A76-A16B-51840B65195D}" type="parTrans" cxnId="{5493E7EB-1DB4-408C-95AA-6281EF2C920C}">
      <dgm:prSet/>
      <dgm:spPr/>
      <dgm:t>
        <a:bodyPr/>
        <a:lstStyle/>
        <a:p>
          <a:endParaRPr lang="hu-HU"/>
        </a:p>
      </dgm:t>
    </dgm:pt>
    <dgm:pt modelId="{57AE8053-FA55-4CA0-879F-42976315FDE1}" type="sibTrans" cxnId="{5493E7EB-1DB4-408C-95AA-6281EF2C920C}">
      <dgm:prSet/>
      <dgm:spPr/>
      <dgm:t>
        <a:bodyPr/>
        <a:lstStyle/>
        <a:p>
          <a:endParaRPr lang="hu-HU"/>
        </a:p>
      </dgm:t>
    </dgm:pt>
    <dgm:pt modelId="{0FC470EF-A8EA-4D58-A2AC-790B05749599}">
      <dgm:prSet phldrT="[Szöveg]" custT="1"/>
      <dgm:spPr/>
      <dgm:t>
        <a:bodyPr/>
        <a:lstStyle/>
        <a:p>
          <a:r>
            <a:rPr lang="hu-HU" sz="1800" dirty="0">
              <a:solidFill>
                <a:srgbClr val="002060"/>
              </a:solidFill>
            </a:rPr>
            <a:t>Bizalomépítés</a:t>
          </a:r>
          <a:endParaRPr lang="en-US" sz="1800" dirty="0">
            <a:solidFill>
              <a:srgbClr val="002060"/>
            </a:solidFill>
          </a:endParaRPr>
        </a:p>
      </dgm:t>
    </dgm:pt>
    <dgm:pt modelId="{1255C11E-EF9D-4161-8B84-CAE319F831DC}" type="parTrans" cxnId="{BB8F1658-99F8-449A-919A-FB0AEB39A848}">
      <dgm:prSet/>
      <dgm:spPr/>
      <dgm:t>
        <a:bodyPr/>
        <a:lstStyle/>
        <a:p>
          <a:endParaRPr lang="hu-HU"/>
        </a:p>
      </dgm:t>
    </dgm:pt>
    <dgm:pt modelId="{006A4223-2D77-4EF3-882C-1E2A58312AC8}" type="sibTrans" cxnId="{BB8F1658-99F8-449A-919A-FB0AEB39A848}">
      <dgm:prSet/>
      <dgm:spPr/>
      <dgm:t>
        <a:bodyPr/>
        <a:lstStyle/>
        <a:p>
          <a:endParaRPr lang="hu-HU"/>
        </a:p>
      </dgm:t>
    </dgm:pt>
    <dgm:pt modelId="{FF8642D7-13C3-4721-8C2F-DF9C2AAEED46}" type="pres">
      <dgm:prSet presAssocID="{3346D632-1F00-4CDE-9FE5-244BBF5E2061}" presName="linear" presStyleCnt="0">
        <dgm:presLayoutVars>
          <dgm:dir/>
          <dgm:animLvl val="lvl"/>
          <dgm:resizeHandles val="exact"/>
        </dgm:presLayoutVars>
      </dgm:prSet>
      <dgm:spPr/>
    </dgm:pt>
    <dgm:pt modelId="{1A782AF9-EF63-43BD-9A9C-3625002C4C90}" type="pres">
      <dgm:prSet presAssocID="{0582E6F1-BD68-4BD3-8E87-A91F55B27915}" presName="parentLin" presStyleCnt="0"/>
      <dgm:spPr/>
    </dgm:pt>
    <dgm:pt modelId="{8D8DF989-7D26-45E0-BDC9-A71460067C14}" type="pres">
      <dgm:prSet presAssocID="{0582E6F1-BD68-4BD3-8E87-A91F55B27915}" presName="parentLeftMargin" presStyleLbl="node1" presStyleIdx="0" presStyleCnt="3"/>
      <dgm:spPr/>
    </dgm:pt>
    <dgm:pt modelId="{DF18D78E-D806-485E-BD52-F2337E3FFD44}" type="pres">
      <dgm:prSet presAssocID="{0582E6F1-BD68-4BD3-8E87-A91F55B27915}" presName="parentText" presStyleLbl="node1" presStyleIdx="0" presStyleCnt="3" custScaleX="142182">
        <dgm:presLayoutVars>
          <dgm:chMax val="0"/>
          <dgm:bulletEnabled val="1"/>
        </dgm:presLayoutVars>
      </dgm:prSet>
      <dgm:spPr/>
    </dgm:pt>
    <dgm:pt modelId="{8D95C922-145E-4F53-869F-9CBDD1F89471}" type="pres">
      <dgm:prSet presAssocID="{0582E6F1-BD68-4BD3-8E87-A91F55B27915}" presName="negativeSpace" presStyleCnt="0"/>
      <dgm:spPr/>
    </dgm:pt>
    <dgm:pt modelId="{9B1A9268-9F46-42B6-BE60-B673A477447E}" type="pres">
      <dgm:prSet presAssocID="{0582E6F1-BD68-4BD3-8E87-A91F55B27915}" presName="childText" presStyleLbl="conFgAcc1" presStyleIdx="0" presStyleCnt="3">
        <dgm:presLayoutVars>
          <dgm:bulletEnabled val="1"/>
        </dgm:presLayoutVars>
      </dgm:prSet>
      <dgm:spPr/>
    </dgm:pt>
    <dgm:pt modelId="{33E9CE9C-9650-475C-B134-6A547D2F9EAF}" type="pres">
      <dgm:prSet presAssocID="{316C11D4-9CA6-4443-AF9A-DEBB3CF25133}" presName="spaceBetweenRectangles" presStyleCnt="0"/>
      <dgm:spPr/>
    </dgm:pt>
    <dgm:pt modelId="{FA41093E-6EFB-404C-BCFA-0F433717BF06}" type="pres">
      <dgm:prSet presAssocID="{D98AEAAB-26FE-410E-BE30-DA4130027227}" presName="parentLin" presStyleCnt="0"/>
      <dgm:spPr/>
    </dgm:pt>
    <dgm:pt modelId="{A5F1E862-0BAC-45B3-A432-4499577DE34B}" type="pres">
      <dgm:prSet presAssocID="{D98AEAAB-26FE-410E-BE30-DA4130027227}" presName="parentLeftMargin" presStyleLbl="node1" presStyleIdx="0" presStyleCnt="3"/>
      <dgm:spPr/>
    </dgm:pt>
    <dgm:pt modelId="{04A5302E-D74D-4C18-9837-CADDDF42967E}" type="pres">
      <dgm:prSet presAssocID="{D98AEAAB-26FE-410E-BE30-DA4130027227}" presName="parentText" presStyleLbl="node1" presStyleIdx="1" presStyleCnt="3" custScaleX="142182">
        <dgm:presLayoutVars>
          <dgm:chMax val="0"/>
          <dgm:bulletEnabled val="1"/>
        </dgm:presLayoutVars>
      </dgm:prSet>
      <dgm:spPr/>
    </dgm:pt>
    <dgm:pt modelId="{FED56EB3-9829-4D61-B438-4F6ACDE1DB39}" type="pres">
      <dgm:prSet presAssocID="{D98AEAAB-26FE-410E-BE30-DA4130027227}" presName="negativeSpace" presStyleCnt="0"/>
      <dgm:spPr/>
    </dgm:pt>
    <dgm:pt modelId="{D60B59BB-A09F-46B2-8022-E117D3DAC48A}" type="pres">
      <dgm:prSet presAssocID="{D98AEAAB-26FE-410E-BE30-DA4130027227}" presName="childText" presStyleLbl="conFgAcc1" presStyleIdx="1" presStyleCnt="3">
        <dgm:presLayoutVars>
          <dgm:bulletEnabled val="1"/>
        </dgm:presLayoutVars>
      </dgm:prSet>
      <dgm:spPr/>
    </dgm:pt>
    <dgm:pt modelId="{C3C788D0-0420-4010-9088-411C54FD5A8E}" type="pres">
      <dgm:prSet presAssocID="{DB612D07-676E-4DF8-AAA6-0694863B860F}" presName="spaceBetweenRectangles" presStyleCnt="0"/>
      <dgm:spPr/>
    </dgm:pt>
    <dgm:pt modelId="{0331C467-7823-4A1F-83E0-943620914BB5}" type="pres">
      <dgm:prSet presAssocID="{D67E0B65-0ABD-41D0-BA3E-11C8E9B103FC}" presName="parentLin" presStyleCnt="0"/>
      <dgm:spPr/>
    </dgm:pt>
    <dgm:pt modelId="{85653671-539C-471B-879F-09B4B1D00024}" type="pres">
      <dgm:prSet presAssocID="{D67E0B65-0ABD-41D0-BA3E-11C8E9B103FC}" presName="parentLeftMargin" presStyleLbl="node1" presStyleIdx="1" presStyleCnt="3"/>
      <dgm:spPr/>
    </dgm:pt>
    <dgm:pt modelId="{553DF439-36D9-4B42-B7FF-6F91AF68250F}" type="pres">
      <dgm:prSet presAssocID="{D67E0B65-0ABD-41D0-BA3E-11C8E9B103FC}" presName="parentText" presStyleLbl="node1" presStyleIdx="2" presStyleCnt="3" custScaleX="142182">
        <dgm:presLayoutVars>
          <dgm:chMax val="0"/>
          <dgm:bulletEnabled val="1"/>
        </dgm:presLayoutVars>
      </dgm:prSet>
      <dgm:spPr/>
    </dgm:pt>
    <dgm:pt modelId="{20B585EC-87A0-466F-BD2F-2CFB15A33F92}" type="pres">
      <dgm:prSet presAssocID="{D67E0B65-0ABD-41D0-BA3E-11C8E9B103FC}" presName="negativeSpace" presStyleCnt="0"/>
      <dgm:spPr/>
    </dgm:pt>
    <dgm:pt modelId="{29FA1A5F-B044-492E-9E5B-06A68195499E}" type="pres">
      <dgm:prSet presAssocID="{D67E0B65-0ABD-41D0-BA3E-11C8E9B103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380422-5524-49D2-B6BC-C260954947F9}" type="presOf" srcId="{3346D632-1F00-4CDE-9FE5-244BBF5E2061}" destId="{FF8642D7-13C3-4721-8C2F-DF9C2AAEED46}" srcOrd="0" destOrd="0" presId="urn:microsoft.com/office/officeart/2005/8/layout/list1"/>
    <dgm:cxn modelId="{B3D6E42A-1583-410E-A8FC-CA54C1657B3D}" type="presOf" srcId="{0FC470EF-A8EA-4D58-A2AC-790B05749599}" destId="{9B1A9268-9F46-42B6-BE60-B673A477447E}" srcOrd="0" destOrd="4" presId="urn:microsoft.com/office/officeart/2005/8/layout/list1"/>
    <dgm:cxn modelId="{9774D42E-982D-4006-AC13-4BF73D94BBA0}" srcId="{6971673E-CCE2-4812-8E9E-0BE131D10C98}" destId="{85C107A9-926A-45E4-BF57-704B72FEC7C3}" srcOrd="1" destOrd="0" parTransId="{8372477C-15FC-4EC3-ABDF-AA5BA4D3B6D5}" sibTransId="{553A9FA4-8048-4F5A-9D1C-3B6F497F116F}"/>
    <dgm:cxn modelId="{CE0B6B4D-CE78-4BE9-98B1-9C4A8D3631B4}" type="presOf" srcId="{6971673E-CCE2-4812-8E9E-0BE131D10C98}" destId="{9B1A9268-9F46-42B6-BE60-B673A477447E}" srcOrd="0" destOrd="0" presId="urn:microsoft.com/office/officeart/2005/8/layout/list1"/>
    <dgm:cxn modelId="{45FE0F78-951D-437B-BB6D-11BF5713F55A}" srcId="{3346D632-1F00-4CDE-9FE5-244BBF5E2061}" destId="{D98AEAAB-26FE-410E-BE30-DA4130027227}" srcOrd="1" destOrd="0" parTransId="{0F148CC1-D094-464D-A99B-0B2D9FB53408}" sibTransId="{DB612D07-676E-4DF8-AAA6-0694863B860F}"/>
    <dgm:cxn modelId="{BB8F1658-99F8-449A-919A-FB0AEB39A848}" srcId="{6971673E-CCE2-4812-8E9E-0BE131D10C98}" destId="{0FC470EF-A8EA-4D58-A2AC-790B05749599}" srcOrd="3" destOrd="0" parTransId="{1255C11E-EF9D-4161-8B84-CAE319F831DC}" sibTransId="{006A4223-2D77-4EF3-882C-1E2A58312AC8}"/>
    <dgm:cxn modelId="{34841A7D-0576-4503-9F03-DE0D0AED7647}" type="presOf" srcId="{D98AEAAB-26FE-410E-BE30-DA4130027227}" destId="{A5F1E862-0BAC-45B3-A432-4499577DE34B}" srcOrd="0" destOrd="0" presId="urn:microsoft.com/office/officeart/2005/8/layout/list1"/>
    <dgm:cxn modelId="{E9AEE480-4FA3-4AE1-B352-02971874B27A}" type="presOf" srcId="{D67E0B65-0ABD-41D0-BA3E-11C8E9B103FC}" destId="{85653671-539C-471B-879F-09B4B1D00024}" srcOrd="0" destOrd="0" presId="urn:microsoft.com/office/officeart/2005/8/layout/list1"/>
    <dgm:cxn modelId="{FE504E99-4955-4A4C-B5CD-405BB850FF00}" type="presOf" srcId="{68E1CD12-E932-4557-80DD-5B91A09F429A}" destId="{9B1A9268-9F46-42B6-BE60-B673A477447E}" srcOrd="0" destOrd="1" presId="urn:microsoft.com/office/officeart/2005/8/layout/list1"/>
    <dgm:cxn modelId="{DCB67B9C-5E52-43AD-BD2B-F9CB73C888DC}" srcId="{3346D632-1F00-4CDE-9FE5-244BBF5E2061}" destId="{D67E0B65-0ABD-41D0-BA3E-11C8E9B103FC}" srcOrd="2" destOrd="0" parTransId="{58FE3AEA-3383-42F3-9A88-6A87F1F7358E}" sibTransId="{B862F3EB-988A-409F-BB7A-31E485024CC4}"/>
    <dgm:cxn modelId="{9A8A77A8-68E8-411B-BD4A-F89C9C5FA9FC}" srcId="{0582E6F1-BD68-4BD3-8E87-A91F55B27915}" destId="{6971673E-CCE2-4812-8E9E-0BE131D10C98}" srcOrd="0" destOrd="0" parTransId="{B06D3720-65F3-4273-BC3C-019D8775EF4D}" sibTransId="{939E58D0-CCE7-4F8A-BAA3-F3901F955CC3}"/>
    <dgm:cxn modelId="{99E4A5AB-6161-4D6F-B2FC-E3C256E7F126}" type="presOf" srcId="{0582E6F1-BD68-4BD3-8E87-A91F55B27915}" destId="{DF18D78E-D806-485E-BD52-F2337E3FFD44}" srcOrd="1" destOrd="0" presId="urn:microsoft.com/office/officeart/2005/8/layout/list1"/>
    <dgm:cxn modelId="{D2960EB7-EA2C-4A2D-A08B-0E5F4B7756FB}" type="presOf" srcId="{D98AEAAB-26FE-410E-BE30-DA4130027227}" destId="{04A5302E-D74D-4C18-9837-CADDDF42967E}" srcOrd="1" destOrd="0" presId="urn:microsoft.com/office/officeart/2005/8/layout/list1"/>
    <dgm:cxn modelId="{9F9B5DBA-373F-4DC3-87E8-573606E833A0}" type="presOf" srcId="{0582E6F1-BD68-4BD3-8E87-A91F55B27915}" destId="{8D8DF989-7D26-45E0-BDC9-A71460067C14}" srcOrd="0" destOrd="0" presId="urn:microsoft.com/office/officeart/2005/8/layout/list1"/>
    <dgm:cxn modelId="{8E9E10C7-3039-4F91-BFEE-C7B12A1A7C48}" type="presOf" srcId="{85C107A9-926A-45E4-BF57-704B72FEC7C3}" destId="{9B1A9268-9F46-42B6-BE60-B673A477447E}" srcOrd="0" destOrd="2" presId="urn:microsoft.com/office/officeart/2005/8/layout/list1"/>
    <dgm:cxn modelId="{BB3101D4-5C60-40A0-B99C-A15C0450707C}" srcId="{3346D632-1F00-4CDE-9FE5-244BBF5E2061}" destId="{0582E6F1-BD68-4BD3-8E87-A91F55B27915}" srcOrd="0" destOrd="0" parTransId="{577DE538-E41E-4F1B-BF8C-6D256CA48DA3}" sibTransId="{316C11D4-9CA6-4443-AF9A-DEBB3CF25133}"/>
    <dgm:cxn modelId="{5C685BD9-7348-45F9-9AE8-B45E61B5ED76}" srcId="{6971673E-CCE2-4812-8E9E-0BE131D10C98}" destId="{68E1CD12-E932-4557-80DD-5B91A09F429A}" srcOrd="0" destOrd="0" parTransId="{E88E002E-A874-4F60-9C28-DD98C09BE113}" sibTransId="{601AA00D-9A48-436B-B72A-44DC3D911B48}"/>
    <dgm:cxn modelId="{8A8BCDDB-A8BA-4810-B9AE-2DB5B6FBB7DC}" type="presOf" srcId="{CA31BA0F-6C24-4727-A009-277ECC0EB84E}" destId="{9B1A9268-9F46-42B6-BE60-B673A477447E}" srcOrd="0" destOrd="3" presId="urn:microsoft.com/office/officeart/2005/8/layout/list1"/>
    <dgm:cxn modelId="{5493E7EB-1DB4-408C-95AA-6281EF2C920C}" srcId="{6971673E-CCE2-4812-8E9E-0BE131D10C98}" destId="{CA31BA0F-6C24-4727-A009-277ECC0EB84E}" srcOrd="2" destOrd="0" parTransId="{4851184E-C3C7-4A76-A16B-51840B65195D}" sibTransId="{57AE8053-FA55-4CA0-879F-42976315FDE1}"/>
    <dgm:cxn modelId="{07F94FED-9026-4178-BCAC-CFCE923CB780}" type="presOf" srcId="{D67E0B65-0ABD-41D0-BA3E-11C8E9B103FC}" destId="{553DF439-36D9-4B42-B7FF-6F91AF68250F}" srcOrd="1" destOrd="0" presId="urn:microsoft.com/office/officeart/2005/8/layout/list1"/>
    <dgm:cxn modelId="{F49733E1-655C-4097-94F8-A71F577AE926}" type="presParOf" srcId="{FF8642D7-13C3-4721-8C2F-DF9C2AAEED46}" destId="{1A782AF9-EF63-43BD-9A9C-3625002C4C90}" srcOrd="0" destOrd="0" presId="urn:microsoft.com/office/officeart/2005/8/layout/list1"/>
    <dgm:cxn modelId="{7DC2ABAC-CF68-48B2-B68D-DE5BC7019035}" type="presParOf" srcId="{1A782AF9-EF63-43BD-9A9C-3625002C4C90}" destId="{8D8DF989-7D26-45E0-BDC9-A71460067C14}" srcOrd="0" destOrd="0" presId="urn:microsoft.com/office/officeart/2005/8/layout/list1"/>
    <dgm:cxn modelId="{69CEC4F8-20EA-4F3E-BF8A-D159F64444A0}" type="presParOf" srcId="{1A782AF9-EF63-43BD-9A9C-3625002C4C90}" destId="{DF18D78E-D806-485E-BD52-F2337E3FFD44}" srcOrd="1" destOrd="0" presId="urn:microsoft.com/office/officeart/2005/8/layout/list1"/>
    <dgm:cxn modelId="{2BE68F91-2ABF-4F9C-A308-2253D8ECA21D}" type="presParOf" srcId="{FF8642D7-13C3-4721-8C2F-DF9C2AAEED46}" destId="{8D95C922-145E-4F53-869F-9CBDD1F89471}" srcOrd="1" destOrd="0" presId="urn:microsoft.com/office/officeart/2005/8/layout/list1"/>
    <dgm:cxn modelId="{01536708-DDA2-43E7-9562-16EBCDC7DCCE}" type="presParOf" srcId="{FF8642D7-13C3-4721-8C2F-DF9C2AAEED46}" destId="{9B1A9268-9F46-42B6-BE60-B673A477447E}" srcOrd="2" destOrd="0" presId="urn:microsoft.com/office/officeart/2005/8/layout/list1"/>
    <dgm:cxn modelId="{9805ABAB-A2F1-4AE3-9B68-8CC4C935F001}" type="presParOf" srcId="{FF8642D7-13C3-4721-8C2F-DF9C2AAEED46}" destId="{33E9CE9C-9650-475C-B134-6A547D2F9EAF}" srcOrd="3" destOrd="0" presId="urn:microsoft.com/office/officeart/2005/8/layout/list1"/>
    <dgm:cxn modelId="{A68B7362-0877-486F-B060-71AB663CA573}" type="presParOf" srcId="{FF8642D7-13C3-4721-8C2F-DF9C2AAEED46}" destId="{FA41093E-6EFB-404C-BCFA-0F433717BF06}" srcOrd="4" destOrd="0" presId="urn:microsoft.com/office/officeart/2005/8/layout/list1"/>
    <dgm:cxn modelId="{337C6932-84B0-447E-B248-B846CEFB3D2C}" type="presParOf" srcId="{FA41093E-6EFB-404C-BCFA-0F433717BF06}" destId="{A5F1E862-0BAC-45B3-A432-4499577DE34B}" srcOrd="0" destOrd="0" presId="urn:microsoft.com/office/officeart/2005/8/layout/list1"/>
    <dgm:cxn modelId="{B1416471-2821-48B4-ADD2-516339D55DC2}" type="presParOf" srcId="{FA41093E-6EFB-404C-BCFA-0F433717BF06}" destId="{04A5302E-D74D-4C18-9837-CADDDF42967E}" srcOrd="1" destOrd="0" presId="urn:microsoft.com/office/officeart/2005/8/layout/list1"/>
    <dgm:cxn modelId="{BE2C98FE-7876-4F4C-9CE4-A2D0F58838A1}" type="presParOf" srcId="{FF8642D7-13C3-4721-8C2F-DF9C2AAEED46}" destId="{FED56EB3-9829-4D61-B438-4F6ACDE1DB39}" srcOrd="5" destOrd="0" presId="urn:microsoft.com/office/officeart/2005/8/layout/list1"/>
    <dgm:cxn modelId="{3C08D14E-491D-4D75-9673-96E130DE21F1}" type="presParOf" srcId="{FF8642D7-13C3-4721-8C2F-DF9C2AAEED46}" destId="{D60B59BB-A09F-46B2-8022-E117D3DAC48A}" srcOrd="6" destOrd="0" presId="urn:microsoft.com/office/officeart/2005/8/layout/list1"/>
    <dgm:cxn modelId="{7C782970-7D89-4BEA-BA90-5BCF3AB97FAE}" type="presParOf" srcId="{FF8642D7-13C3-4721-8C2F-DF9C2AAEED46}" destId="{C3C788D0-0420-4010-9088-411C54FD5A8E}" srcOrd="7" destOrd="0" presId="urn:microsoft.com/office/officeart/2005/8/layout/list1"/>
    <dgm:cxn modelId="{C97AA017-D377-4F55-8D13-712AC0C43A1C}" type="presParOf" srcId="{FF8642D7-13C3-4721-8C2F-DF9C2AAEED46}" destId="{0331C467-7823-4A1F-83E0-943620914BB5}" srcOrd="8" destOrd="0" presId="urn:microsoft.com/office/officeart/2005/8/layout/list1"/>
    <dgm:cxn modelId="{AE226D00-4252-49CD-9E84-488BD54B4B1F}" type="presParOf" srcId="{0331C467-7823-4A1F-83E0-943620914BB5}" destId="{85653671-539C-471B-879F-09B4B1D00024}" srcOrd="0" destOrd="0" presId="urn:microsoft.com/office/officeart/2005/8/layout/list1"/>
    <dgm:cxn modelId="{1DE041DC-77FE-46E2-A807-BCB5BFCA29BD}" type="presParOf" srcId="{0331C467-7823-4A1F-83E0-943620914BB5}" destId="{553DF439-36D9-4B42-B7FF-6F91AF68250F}" srcOrd="1" destOrd="0" presId="urn:microsoft.com/office/officeart/2005/8/layout/list1"/>
    <dgm:cxn modelId="{7CF7AF61-2D79-4E86-BC89-7859194F8164}" type="presParOf" srcId="{FF8642D7-13C3-4721-8C2F-DF9C2AAEED46}" destId="{20B585EC-87A0-466F-BD2F-2CFB15A33F92}" srcOrd="9" destOrd="0" presId="urn:microsoft.com/office/officeart/2005/8/layout/list1"/>
    <dgm:cxn modelId="{C391F9AC-392E-4FC2-8674-9D85324256F9}" type="presParOf" srcId="{FF8642D7-13C3-4721-8C2F-DF9C2AAEED46}" destId="{29FA1A5F-B044-492E-9E5B-06A6819549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67BBDB-6155-4790-8739-0AEF7C90F2C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CF362829-1F47-438A-9820-A9D2727A2A95}">
      <dgm:prSet phldrT="[Szöveg]"/>
      <dgm:spPr/>
      <dgm:t>
        <a:bodyPr/>
        <a:lstStyle/>
        <a:p>
          <a:r>
            <a:rPr lang="hu-HU" dirty="0"/>
            <a:t>Ki a megfelelő ügyfél?</a:t>
          </a:r>
        </a:p>
      </dgm:t>
    </dgm:pt>
    <dgm:pt modelId="{D5E02B2A-CC6A-4127-89BC-9A68180720A2}" type="parTrans" cxnId="{A3994DBC-DBEA-49CB-A213-FFFE6B65277A}">
      <dgm:prSet/>
      <dgm:spPr/>
      <dgm:t>
        <a:bodyPr/>
        <a:lstStyle/>
        <a:p>
          <a:endParaRPr lang="hu-HU"/>
        </a:p>
      </dgm:t>
    </dgm:pt>
    <dgm:pt modelId="{431BBC34-9A3F-481A-B3BF-86887D5ED260}" type="sibTrans" cxnId="{A3994DBC-DBEA-49CB-A213-FFFE6B65277A}">
      <dgm:prSet/>
      <dgm:spPr/>
      <dgm:t>
        <a:bodyPr/>
        <a:lstStyle/>
        <a:p>
          <a:endParaRPr lang="hu-HU"/>
        </a:p>
      </dgm:t>
    </dgm:pt>
    <dgm:pt modelId="{E18CBBDD-3FD0-460A-8893-5A11C1B7F25D}">
      <dgm:prSet phldrT="[Szöveg]"/>
      <dgm:spPr/>
      <dgm:t>
        <a:bodyPr/>
        <a:lstStyle/>
        <a:p>
          <a:r>
            <a:rPr lang="hu-HU" dirty="0"/>
            <a:t>Demográfia</a:t>
          </a:r>
        </a:p>
      </dgm:t>
    </dgm:pt>
    <dgm:pt modelId="{8835D72E-B054-4693-ADAF-91CC1008B602}" type="parTrans" cxnId="{D81C80C9-D39B-4FF5-B2CA-8F993E5184EF}">
      <dgm:prSet/>
      <dgm:spPr/>
      <dgm:t>
        <a:bodyPr/>
        <a:lstStyle/>
        <a:p>
          <a:endParaRPr lang="hu-HU"/>
        </a:p>
      </dgm:t>
    </dgm:pt>
    <dgm:pt modelId="{7251BA42-4A9C-4096-8280-E9BD9F4ED797}" type="sibTrans" cxnId="{D81C80C9-D39B-4FF5-B2CA-8F993E5184EF}">
      <dgm:prSet/>
      <dgm:spPr/>
      <dgm:t>
        <a:bodyPr/>
        <a:lstStyle/>
        <a:p>
          <a:endParaRPr lang="hu-HU"/>
        </a:p>
      </dgm:t>
    </dgm:pt>
    <dgm:pt modelId="{C5E0A8D3-3696-4BC9-BE30-8BACAFB57C8A}">
      <dgm:prSet phldrT="[Szöveg]"/>
      <dgm:spPr/>
      <dgm:t>
        <a:bodyPr/>
        <a:lstStyle/>
        <a:p>
          <a:r>
            <a:rPr lang="hu-HU" dirty="0"/>
            <a:t>Életkor</a:t>
          </a:r>
        </a:p>
      </dgm:t>
    </dgm:pt>
    <dgm:pt modelId="{D5246A3E-A95F-4D62-A37F-A1ED9CF6E160}" type="parTrans" cxnId="{D0A30782-72E6-43A0-A818-0CAB3BBED3C1}">
      <dgm:prSet/>
      <dgm:spPr/>
      <dgm:t>
        <a:bodyPr/>
        <a:lstStyle/>
        <a:p>
          <a:endParaRPr lang="hu-HU"/>
        </a:p>
      </dgm:t>
    </dgm:pt>
    <dgm:pt modelId="{9A67042F-4F68-4E83-A928-F6E9FF34181A}" type="sibTrans" cxnId="{D0A30782-72E6-43A0-A818-0CAB3BBED3C1}">
      <dgm:prSet/>
      <dgm:spPr/>
      <dgm:t>
        <a:bodyPr/>
        <a:lstStyle/>
        <a:p>
          <a:endParaRPr lang="hu-HU"/>
        </a:p>
      </dgm:t>
    </dgm:pt>
    <dgm:pt modelId="{7363983A-76BD-4D3B-9FC0-D90F0EE10BC6}">
      <dgm:prSet phldrT="[Szöveg]"/>
      <dgm:spPr/>
      <dgm:t>
        <a:bodyPr/>
        <a:lstStyle/>
        <a:p>
          <a:r>
            <a:rPr lang="hu-HU" dirty="0"/>
            <a:t>Milyen kihívása van?</a:t>
          </a:r>
        </a:p>
      </dgm:t>
    </dgm:pt>
    <dgm:pt modelId="{6C877340-1312-464F-B41A-7108C69FAF07}" type="parTrans" cxnId="{3505453D-2DF4-4AD8-AE2F-7CD44C9D3571}">
      <dgm:prSet/>
      <dgm:spPr/>
      <dgm:t>
        <a:bodyPr/>
        <a:lstStyle/>
        <a:p>
          <a:endParaRPr lang="hu-HU"/>
        </a:p>
      </dgm:t>
    </dgm:pt>
    <dgm:pt modelId="{3A173D52-2C99-4D93-82A7-727422C1691A}" type="sibTrans" cxnId="{3505453D-2DF4-4AD8-AE2F-7CD44C9D3571}">
      <dgm:prSet/>
      <dgm:spPr/>
      <dgm:t>
        <a:bodyPr/>
        <a:lstStyle/>
        <a:p>
          <a:endParaRPr lang="hu-HU"/>
        </a:p>
      </dgm:t>
    </dgm:pt>
    <dgm:pt modelId="{E2C3AD2E-0660-41F2-9672-9034ADE218BC}">
      <dgm:prSet phldrT="[Szöveg]"/>
      <dgm:spPr/>
      <dgm:t>
        <a:bodyPr/>
        <a:lstStyle/>
        <a:p>
          <a:r>
            <a:rPr lang="hu-HU" dirty="0"/>
            <a:t>Pszichológia</a:t>
          </a:r>
        </a:p>
      </dgm:t>
    </dgm:pt>
    <dgm:pt modelId="{ACECF7E2-42CF-44D7-A180-9387E0C8BA2E}" type="sibTrans" cxnId="{0C14044F-2E6D-458E-B9BE-2BD5AC94E8AA}">
      <dgm:prSet/>
      <dgm:spPr/>
      <dgm:t>
        <a:bodyPr/>
        <a:lstStyle/>
        <a:p>
          <a:endParaRPr lang="hu-HU"/>
        </a:p>
      </dgm:t>
    </dgm:pt>
    <dgm:pt modelId="{638EC70E-39B7-491A-81D1-4650EC5F3B5E}" type="parTrans" cxnId="{0C14044F-2E6D-458E-B9BE-2BD5AC94E8AA}">
      <dgm:prSet/>
      <dgm:spPr/>
      <dgm:t>
        <a:bodyPr/>
        <a:lstStyle/>
        <a:p>
          <a:endParaRPr lang="hu-HU"/>
        </a:p>
      </dgm:t>
    </dgm:pt>
    <dgm:pt modelId="{E0C69504-5C32-4A8B-8A2C-F8B1E39B10FD}">
      <dgm:prSet phldrT="[Szöveg]"/>
      <dgm:spPr/>
      <dgm:t>
        <a:bodyPr/>
        <a:lstStyle/>
        <a:p>
          <a:r>
            <a:rPr lang="hu-HU" dirty="0"/>
            <a:t>Földrajzi helyzet</a:t>
          </a:r>
        </a:p>
      </dgm:t>
    </dgm:pt>
    <dgm:pt modelId="{B951B3CA-DBC7-438A-9356-B25D29DB6B94}" type="parTrans" cxnId="{161E724C-126B-4CFF-A7FF-9B9B08B2AC85}">
      <dgm:prSet/>
      <dgm:spPr/>
      <dgm:t>
        <a:bodyPr/>
        <a:lstStyle/>
        <a:p>
          <a:endParaRPr lang="hu-HU"/>
        </a:p>
      </dgm:t>
    </dgm:pt>
    <dgm:pt modelId="{FEEB72D9-744F-4DA5-BE9C-8074305F847D}" type="sibTrans" cxnId="{161E724C-126B-4CFF-A7FF-9B9B08B2AC85}">
      <dgm:prSet/>
      <dgm:spPr/>
      <dgm:t>
        <a:bodyPr/>
        <a:lstStyle/>
        <a:p>
          <a:endParaRPr lang="hu-HU"/>
        </a:p>
      </dgm:t>
    </dgm:pt>
    <dgm:pt modelId="{F2B5CC83-83C5-4583-B6B1-EC5E94DE2E06}">
      <dgm:prSet phldrT="[Szöveg]"/>
      <dgm:spPr/>
      <dgm:t>
        <a:bodyPr/>
        <a:lstStyle/>
        <a:p>
          <a:r>
            <a:rPr lang="hu-HU" dirty="0"/>
            <a:t>Családi állapot</a:t>
          </a:r>
        </a:p>
      </dgm:t>
    </dgm:pt>
    <dgm:pt modelId="{267BC2B2-EB78-4147-B444-006A1DD8CB4B}" type="parTrans" cxnId="{279ED1D0-B905-4932-8546-B218BF7EAFDE}">
      <dgm:prSet/>
      <dgm:spPr/>
      <dgm:t>
        <a:bodyPr/>
        <a:lstStyle/>
        <a:p>
          <a:endParaRPr lang="hu-HU"/>
        </a:p>
      </dgm:t>
    </dgm:pt>
    <dgm:pt modelId="{C32B1F66-5C5D-4A28-A578-DAFD7149F537}" type="sibTrans" cxnId="{279ED1D0-B905-4932-8546-B218BF7EAFDE}">
      <dgm:prSet/>
      <dgm:spPr/>
      <dgm:t>
        <a:bodyPr/>
        <a:lstStyle/>
        <a:p>
          <a:endParaRPr lang="hu-HU"/>
        </a:p>
      </dgm:t>
    </dgm:pt>
    <dgm:pt modelId="{13699EED-5AA9-45E2-8452-47733DE75A0A}">
      <dgm:prSet phldrT="[Szöveg]"/>
      <dgm:spPr/>
      <dgm:t>
        <a:bodyPr/>
        <a:lstStyle/>
        <a:p>
          <a:r>
            <a:rPr lang="hu-HU" dirty="0"/>
            <a:t>Foglalkozás</a:t>
          </a:r>
        </a:p>
      </dgm:t>
    </dgm:pt>
    <dgm:pt modelId="{630EBA44-C3F8-4FB5-AA6D-2A73F72DEA86}" type="parTrans" cxnId="{01337141-7C2B-477A-89B9-2097C6B83832}">
      <dgm:prSet/>
      <dgm:spPr/>
      <dgm:t>
        <a:bodyPr/>
        <a:lstStyle/>
        <a:p>
          <a:endParaRPr lang="hu-HU"/>
        </a:p>
      </dgm:t>
    </dgm:pt>
    <dgm:pt modelId="{FDB5CC61-237A-421C-8489-0BB131C57065}" type="sibTrans" cxnId="{01337141-7C2B-477A-89B9-2097C6B83832}">
      <dgm:prSet/>
      <dgm:spPr/>
      <dgm:t>
        <a:bodyPr/>
        <a:lstStyle/>
        <a:p>
          <a:endParaRPr lang="hu-HU"/>
        </a:p>
      </dgm:t>
    </dgm:pt>
    <dgm:pt modelId="{2E8DDBC4-362E-4D41-AD1A-1C6F14D29600}">
      <dgm:prSet phldrT="[Szöveg]"/>
      <dgm:spPr/>
      <dgm:t>
        <a:bodyPr/>
        <a:lstStyle/>
        <a:p>
          <a:r>
            <a:rPr lang="hu-HU" dirty="0"/>
            <a:t>Családi értékei</a:t>
          </a:r>
        </a:p>
      </dgm:t>
    </dgm:pt>
    <dgm:pt modelId="{6BD228A7-7A8D-48DE-BE3F-C649E62E7232}" type="parTrans" cxnId="{343A1325-D03F-44C3-AFCE-2583B816CCDC}">
      <dgm:prSet/>
      <dgm:spPr/>
      <dgm:t>
        <a:bodyPr/>
        <a:lstStyle/>
        <a:p>
          <a:endParaRPr lang="hu-HU"/>
        </a:p>
      </dgm:t>
    </dgm:pt>
    <dgm:pt modelId="{293FBFBD-0EC0-4737-8CEC-25034F4A0BF4}" type="sibTrans" cxnId="{343A1325-D03F-44C3-AFCE-2583B816CCDC}">
      <dgm:prSet/>
      <dgm:spPr/>
      <dgm:t>
        <a:bodyPr/>
        <a:lstStyle/>
        <a:p>
          <a:endParaRPr lang="hu-HU"/>
        </a:p>
      </dgm:t>
    </dgm:pt>
    <dgm:pt modelId="{6871FA3F-9473-4BDB-8973-93EEC397915B}" type="pres">
      <dgm:prSet presAssocID="{4D67BBDB-6155-4790-8739-0AEF7C90F2C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E0E1B1-36B8-4C29-BF5F-A48FF65ADC67}" type="pres">
      <dgm:prSet presAssocID="{CF362829-1F47-438A-9820-A9D2727A2A95}" presName="root1" presStyleCnt="0"/>
      <dgm:spPr/>
    </dgm:pt>
    <dgm:pt modelId="{2C87446A-B247-4B86-8A7B-EADC8E93E5D6}" type="pres">
      <dgm:prSet presAssocID="{CF362829-1F47-438A-9820-A9D2727A2A95}" presName="LevelOneTextNode" presStyleLbl="node0" presStyleIdx="0" presStyleCnt="1">
        <dgm:presLayoutVars>
          <dgm:chPref val="3"/>
        </dgm:presLayoutVars>
      </dgm:prSet>
      <dgm:spPr/>
    </dgm:pt>
    <dgm:pt modelId="{3090CFF7-7A2B-43B3-9E0F-3A7EFB11F6A4}" type="pres">
      <dgm:prSet presAssocID="{CF362829-1F47-438A-9820-A9D2727A2A95}" presName="level2hierChild" presStyleCnt="0"/>
      <dgm:spPr/>
    </dgm:pt>
    <dgm:pt modelId="{23576708-2C59-4E1D-B754-BD741E7C9DBF}" type="pres">
      <dgm:prSet presAssocID="{8835D72E-B054-4693-ADAF-91CC1008B602}" presName="conn2-1" presStyleLbl="parChTrans1D2" presStyleIdx="0" presStyleCnt="2"/>
      <dgm:spPr/>
    </dgm:pt>
    <dgm:pt modelId="{9105CFAB-3B7E-416D-BB23-8F5458F9FF94}" type="pres">
      <dgm:prSet presAssocID="{8835D72E-B054-4693-ADAF-91CC1008B602}" presName="connTx" presStyleLbl="parChTrans1D2" presStyleIdx="0" presStyleCnt="2"/>
      <dgm:spPr/>
    </dgm:pt>
    <dgm:pt modelId="{3834BCC0-884B-4AA0-AA22-EB3707D238C0}" type="pres">
      <dgm:prSet presAssocID="{E18CBBDD-3FD0-460A-8893-5A11C1B7F25D}" presName="root2" presStyleCnt="0"/>
      <dgm:spPr/>
    </dgm:pt>
    <dgm:pt modelId="{C8B1859D-F104-4BF6-A9EF-9A3494984008}" type="pres">
      <dgm:prSet presAssocID="{E18CBBDD-3FD0-460A-8893-5A11C1B7F25D}" presName="LevelTwoTextNode" presStyleLbl="node2" presStyleIdx="0" presStyleCnt="2">
        <dgm:presLayoutVars>
          <dgm:chPref val="3"/>
        </dgm:presLayoutVars>
      </dgm:prSet>
      <dgm:spPr/>
    </dgm:pt>
    <dgm:pt modelId="{CBF7690C-9DA2-491B-B264-2C8303E693EE}" type="pres">
      <dgm:prSet presAssocID="{E18CBBDD-3FD0-460A-8893-5A11C1B7F25D}" presName="level3hierChild" presStyleCnt="0"/>
      <dgm:spPr/>
    </dgm:pt>
    <dgm:pt modelId="{CFC69F5B-7CC5-4F01-9614-B11D1397A13B}" type="pres">
      <dgm:prSet presAssocID="{D5246A3E-A95F-4D62-A37F-A1ED9CF6E160}" presName="conn2-1" presStyleLbl="parChTrans1D3" presStyleIdx="0" presStyleCnt="6"/>
      <dgm:spPr/>
    </dgm:pt>
    <dgm:pt modelId="{044EFEE8-88A3-45CD-9413-CD6F152E3820}" type="pres">
      <dgm:prSet presAssocID="{D5246A3E-A95F-4D62-A37F-A1ED9CF6E160}" presName="connTx" presStyleLbl="parChTrans1D3" presStyleIdx="0" presStyleCnt="6"/>
      <dgm:spPr/>
    </dgm:pt>
    <dgm:pt modelId="{8039CB72-DEB7-4060-9C35-90895DEE1502}" type="pres">
      <dgm:prSet presAssocID="{C5E0A8D3-3696-4BC9-BE30-8BACAFB57C8A}" presName="root2" presStyleCnt="0"/>
      <dgm:spPr/>
    </dgm:pt>
    <dgm:pt modelId="{0E36B955-8248-45AB-90CB-4605DC7415BB}" type="pres">
      <dgm:prSet presAssocID="{C5E0A8D3-3696-4BC9-BE30-8BACAFB57C8A}" presName="LevelTwoTextNode" presStyleLbl="node3" presStyleIdx="0" presStyleCnt="6">
        <dgm:presLayoutVars>
          <dgm:chPref val="3"/>
        </dgm:presLayoutVars>
      </dgm:prSet>
      <dgm:spPr/>
    </dgm:pt>
    <dgm:pt modelId="{675CB283-9E27-4803-8679-EC64B7A0D547}" type="pres">
      <dgm:prSet presAssocID="{C5E0A8D3-3696-4BC9-BE30-8BACAFB57C8A}" presName="level3hierChild" presStyleCnt="0"/>
      <dgm:spPr/>
    </dgm:pt>
    <dgm:pt modelId="{E1E5D99F-F44D-4199-A236-43C28C3F4F5A}" type="pres">
      <dgm:prSet presAssocID="{B951B3CA-DBC7-438A-9356-B25D29DB6B94}" presName="conn2-1" presStyleLbl="parChTrans1D3" presStyleIdx="1" presStyleCnt="6"/>
      <dgm:spPr/>
    </dgm:pt>
    <dgm:pt modelId="{E7F82AD2-7FC4-4D66-B2BE-FA0DB9FBE735}" type="pres">
      <dgm:prSet presAssocID="{B951B3CA-DBC7-438A-9356-B25D29DB6B94}" presName="connTx" presStyleLbl="parChTrans1D3" presStyleIdx="1" presStyleCnt="6"/>
      <dgm:spPr/>
    </dgm:pt>
    <dgm:pt modelId="{DC52D266-0E2F-4290-897B-53A89E1A3EF1}" type="pres">
      <dgm:prSet presAssocID="{E0C69504-5C32-4A8B-8A2C-F8B1E39B10FD}" presName="root2" presStyleCnt="0"/>
      <dgm:spPr/>
    </dgm:pt>
    <dgm:pt modelId="{277BD882-BA0E-4818-A7D7-CE3C04271301}" type="pres">
      <dgm:prSet presAssocID="{E0C69504-5C32-4A8B-8A2C-F8B1E39B10FD}" presName="LevelTwoTextNode" presStyleLbl="node3" presStyleIdx="1" presStyleCnt="6">
        <dgm:presLayoutVars>
          <dgm:chPref val="3"/>
        </dgm:presLayoutVars>
      </dgm:prSet>
      <dgm:spPr/>
    </dgm:pt>
    <dgm:pt modelId="{EAE0CE6E-1298-4EF6-A359-A05549274DA6}" type="pres">
      <dgm:prSet presAssocID="{E0C69504-5C32-4A8B-8A2C-F8B1E39B10FD}" presName="level3hierChild" presStyleCnt="0"/>
      <dgm:spPr/>
    </dgm:pt>
    <dgm:pt modelId="{AA0AF949-ECB9-457C-B716-69101AD6BDBF}" type="pres">
      <dgm:prSet presAssocID="{267BC2B2-EB78-4147-B444-006A1DD8CB4B}" presName="conn2-1" presStyleLbl="parChTrans1D3" presStyleIdx="2" presStyleCnt="6"/>
      <dgm:spPr/>
    </dgm:pt>
    <dgm:pt modelId="{F16DA6F0-7001-4835-BE63-33034896C66A}" type="pres">
      <dgm:prSet presAssocID="{267BC2B2-EB78-4147-B444-006A1DD8CB4B}" presName="connTx" presStyleLbl="parChTrans1D3" presStyleIdx="2" presStyleCnt="6"/>
      <dgm:spPr/>
    </dgm:pt>
    <dgm:pt modelId="{BB69128A-CF20-4D0A-8390-29F9127B4BAD}" type="pres">
      <dgm:prSet presAssocID="{F2B5CC83-83C5-4583-B6B1-EC5E94DE2E06}" presName="root2" presStyleCnt="0"/>
      <dgm:spPr/>
    </dgm:pt>
    <dgm:pt modelId="{3544B384-EDD4-4216-A830-0DC8985B3DA3}" type="pres">
      <dgm:prSet presAssocID="{F2B5CC83-83C5-4583-B6B1-EC5E94DE2E06}" presName="LevelTwoTextNode" presStyleLbl="node3" presStyleIdx="2" presStyleCnt="6">
        <dgm:presLayoutVars>
          <dgm:chPref val="3"/>
        </dgm:presLayoutVars>
      </dgm:prSet>
      <dgm:spPr/>
    </dgm:pt>
    <dgm:pt modelId="{FF5DFFC4-AE21-4C7E-AF52-94C4CA56AD8E}" type="pres">
      <dgm:prSet presAssocID="{F2B5CC83-83C5-4583-B6B1-EC5E94DE2E06}" presName="level3hierChild" presStyleCnt="0"/>
      <dgm:spPr/>
    </dgm:pt>
    <dgm:pt modelId="{089A063E-D192-46DE-8C7D-E81A31DAA710}" type="pres">
      <dgm:prSet presAssocID="{630EBA44-C3F8-4FB5-AA6D-2A73F72DEA86}" presName="conn2-1" presStyleLbl="parChTrans1D3" presStyleIdx="3" presStyleCnt="6"/>
      <dgm:spPr/>
    </dgm:pt>
    <dgm:pt modelId="{4FFD6B06-B8EA-4A9B-B32D-E6661AAC5C8A}" type="pres">
      <dgm:prSet presAssocID="{630EBA44-C3F8-4FB5-AA6D-2A73F72DEA86}" presName="connTx" presStyleLbl="parChTrans1D3" presStyleIdx="3" presStyleCnt="6"/>
      <dgm:spPr/>
    </dgm:pt>
    <dgm:pt modelId="{28F61F77-0CD2-4616-A2BC-079C85011690}" type="pres">
      <dgm:prSet presAssocID="{13699EED-5AA9-45E2-8452-47733DE75A0A}" presName="root2" presStyleCnt="0"/>
      <dgm:spPr/>
    </dgm:pt>
    <dgm:pt modelId="{B1A26472-7AD8-4BB3-BA93-7CED548EE178}" type="pres">
      <dgm:prSet presAssocID="{13699EED-5AA9-45E2-8452-47733DE75A0A}" presName="LevelTwoTextNode" presStyleLbl="node3" presStyleIdx="3" presStyleCnt="6">
        <dgm:presLayoutVars>
          <dgm:chPref val="3"/>
        </dgm:presLayoutVars>
      </dgm:prSet>
      <dgm:spPr/>
    </dgm:pt>
    <dgm:pt modelId="{4040102E-4D13-4BD6-B61F-7ADD3587F74E}" type="pres">
      <dgm:prSet presAssocID="{13699EED-5AA9-45E2-8452-47733DE75A0A}" presName="level3hierChild" presStyleCnt="0"/>
      <dgm:spPr/>
    </dgm:pt>
    <dgm:pt modelId="{EBA2A58A-5BB1-4D99-89F6-01432D008570}" type="pres">
      <dgm:prSet presAssocID="{638EC70E-39B7-491A-81D1-4650EC5F3B5E}" presName="conn2-1" presStyleLbl="parChTrans1D2" presStyleIdx="1" presStyleCnt="2"/>
      <dgm:spPr/>
    </dgm:pt>
    <dgm:pt modelId="{44041F86-AAAC-4D03-8C64-041AEE87516B}" type="pres">
      <dgm:prSet presAssocID="{638EC70E-39B7-491A-81D1-4650EC5F3B5E}" presName="connTx" presStyleLbl="parChTrans1D2" presStyleIdx="1" presStyleCnt="2"/>
      <dgm:spPr/>
    </dgm:pt>
    <dgm:pt modelId="{AF9C452D-32F2-48F2-A0BE-B48A280A2E7D}" type="pres">
      <dgm:prSet presAssocID="{E2C3AD2E-0660-41F2-9672-9034ADE218BC}" presName="root2" presStyleCnt="0"/>
      <dgm:spPr/>
    </dgm:pt>
    <dgm:pt modelId="{C5508590-1512-4EB2-B8F4-4A0E007BAA47}" type="pres">
      <dgm:prSet presAssocID="{E2C3AD2E-0660-41F2-9672-9034ADE218BC}" presName="LevelTwoTextNode" presStyleLbl="node2" presStyleIdx="1" presStyleCnt="2">
        <dgm:presLayoutVars>
          <dgm:chPref val="3"/>
        </dgm:presLayoutVars>
      </dgm:prSet>
      <dgm:spPr/>
    </dgm:pt>
    <dgm:pt modelId="{91C47FB6-1B1A-4159-9A2B-2F0F1BD91364}" type="pres">
      <dgm:prSet presAssocID="{E2C3AD2E-0660-41F2-9672-9034ADE218BC}" presName="level3hierChild" presStyleCnt="0"/>
      <dgm:spPr/>
    </dgm:pt>
    <dgm:pt modelId="{AAC7BB5A-246D-4AF8-B8FC-B475632A2BC1}" type="pres">
      <dgm:prSet presAssocID="{6C877340-1312-464F-B41A-7108C69FAF07}" presName="conn2-1" presStyleLbl="parChTrans1D3" presStyleIdx="4" presStyleCnt="6"/>
      <dgm:spPr/>
    </dgm:pt>
    <dgm:pt modelId="{69A08BD2-7075-48DA-9C40-317E1283736B}" type="pres">
      <dgm:prSet presAssocID="{6C877340-1312-464F-B41A-7108C69FAF07}" presName="connTx" presStyleLbl="parChTrans1D3" presStyleIdx="4" presStyleCnt="6"/>
      <dgm:spPr/>
    </dgm:pt>
    <dgm:pt modelId="{9834A7ED-F9EF-46D6-82C4-537607B8363F}" type="pres">
      <dgm:prSet presAssocID="{7363983A-76BD-4D3B-9FC0-D90F0EE10BC6}" presName="root2" presStyleCnt="0"/>
      <dgm:spPr/>
    </dgm:pt>
    <dgm:pt modelId="{EAA550DA-050C-4AAC-B38E-E1874609E1FD}" type="pres">
      <dgm:prSet presAssocID="{7363983A-76BD-4D3B-9FC0-D90F0EE10BC6}" presName="LevelTwoTextNode" presStyleLbl="node3" presStyleIdx="4" presStyleCnt="6">
        <dgm:presLayoutVars>
          <dgm:chPref val="3"/>
        </dgm:presLayoutVars>
      </dgm:prSet>
      <dgm:spPr/>
    </dgm:pt>
    <dgm:pt modelId="{3AF7AAF2-6865-4553-A80B-C174ECC96B7C}" type="pres">
      <dgm:prSet presAssocID="{7363983A-76BD-4D3B-9FC0-D90F0EE10BC6}" presName="level3hierChild" presStyleCnt="0"/>
      <dgm:spPr/>
    </dgm:pt>
    <dgm:pt modelId="{52D3B3B6-CA60-41B1-A7C7-6FC7FA580D81}" type="pres">
      <dgm:prSet presAssocID="{6BD228A7-7A8D-48DE-BE3F-C649E62E7232}" presName="conn2-1" presStyleLbl="parChTrans1D3" presStyleIdx="5" presStyleCnt="6"/>
      <dgm:spPr/>
    </dgm:pt>
    <dgm:pt modelId="{3D62C5D6-EDB0-4868-8C02-E66571427239}" type="pres">
      <dgm:prSet presAssocID="{6BD228A7-7A8D-48DE-BE3F-C649E62E7232}" presName="connTx" presStyleLbl="parChTrans1D3" presStyleIdx="5" presStyleCnt="6"/>
      <dgm:spPr/>
    </dgm:pt>
    <dgm:pt modelId="{F25F851C-4259-4184-A9EE-DD2CF150A0D7}" type="pres">
      <dgm:prSet presAssocID="{2E8DDBC4-362E-4D41-AD1A-1C6F14D29600}" presName="root2" presStyleCnt="0"/>
      <dgm:spPr/>
    </dgm:pt>
    <dgm:pt modelId="{FD19EC68-3697-4FB3-897D-6A158982FC84}" type="pres">
      <dgm:prSet presAssocID="{2E8DDBC4-362E-4D41-AD1A-1C6F14D29600}" presName="LevelTwoTextNode" presStyleLbl="node3" presStyleIdx="5" presStyleCnt="6">
        <dgm:presLayoutVars>
          <dgm:chPref val="3"/>
        </dgm:presLayoutVars>
      </dgm:prSet>
      <dgm:spPr/>
    </dgm:pt>
    <dgm:pt modelId="{EB16DD1D-726C-428E-B2C3-DF041A521AF9}" type="pres">
      <dgm:prSet presAssocID="{2E8DDBC4-362E-4D41-AD1A-1C6F14D29600}" presName="level3hierChild" presStyleCnt="0"/>
      <dgm:spPr/>
    </dgm:pt>
  </dgm:ptLst>
  <dgm:cxnLst>
    <dgm:cxn modelId="{DBE1BB09-4B5A-4566-B5FF-95421FCC30A3}" type="presOf" srcId="{267BC2B2-EB78-4147-B444-006A1DD8CB4B}" destId="{AA0AF949-ECB9-457C-B716-69101AD6BDBF}" srcOrd="0" destOrd="0" presId="urn:microsoft.com/office/officeart/2008/layout/HorizontalMultiLevelHierarchy"/>
    <dgm:cxn modelId="{D767F615-A0B6-4D48-87DC-1594ED78D3FB}" type="presOf" srcId="{F2B5CC83-83C5-4583-B6B1-EC5E94DE2E06}" destId="{3544B384-EDD4-4216-A830-0DC8985B3DA3}" srcOrd="0" destOrd="0" presId="urn:microsoft.com/office/officeart/2008/layout/HorizontalMultiLevelHierarchy"/>
    <dgm:cxn modelId="{343A1325-D03F-44C3-AFCE-2583B816CCDC}" srcId="{E2C3AD2E-0660-41F2-9672-9034ADE218BC}" destId="{2E8DDBC4-362E-4D41-AD1A-1C6F14D29600}" srcOrd="1" destOrd="0" parTransId="{6BD228A7-7A8D-48DE-BE3F-C649E62E7232}" sibTransId="{293FBFBD-0EC0-4737-8CEC-25034F4A0BF4}"/>
    <dgm:cxn modelId="{3505453D-2DF4-4AD8-AE2F-7CD44C9D3571}" srcId="{E2C3AD2E-0660-41F2-9672-9034ADE218BC}" destId="{7363983A-76BD-4D3B-9FC0-D90F0EE10BC6}" srcOrd="0" destOrd="0" parTransId="{6C877340-1312-464F-B41A-7108C69FAF07}" sibTransId="{3A173D52-2C99-4D93-82A7-727422C1691A}"/>
    <dgm:cxn modelId="{920FCC5E-7DCE-4AE6-BAA3-535E2CA6F43B}" type="presOf" srcId="{C5E0A8D3-3696-4BC9-BE30-8BACAFB57C8A}" destId="{0E36B955-8248-45AB-90CB-4605DC7415BB}" srcOrd="0" destOrd="0" presId="urn:microsoft.com/office/officeart/2008/layout/HorizontalMultiLevelHierarchy"/>
    <dgm:cxn modelId="{01337141-7C2B-477A-89B9-2097C6B83832}" srcId="{E18CBBDD-3FD0-460A-8893-5A11C1B7F25D}" destId="{13699EED-5AA9-45E2-8452-47733DE75A0A}" srcOrd="3" destOrd="0" parTransId="{630EBA44-C3F8-4FB5-AA6D-2A73F72DEA86}" sibTransId="{FDB5CC61-237A-421C-8489-0BB131C57065}"/>
    <dgm:cxn modelId="{35754E63-971C-4A98-8B26-E03CEA8B7FCD}" type="presOf" srcId="{B951B3CA-DBC7-438A-9356-B25D29DB6B94}" destId="{E1E5D99F-F44D-4199-A236-43C28C3F4F5A}" srcOrd="0" destOrd="0" presId="urn:microsoft.com/office/officeart/2008/layout/HorizontalMultiLevelHierarchy"/>
    <dgm:cxn modelId="{6CCC7645-1DFE-4496-B33E-D272BA8DC987}" type="presOf" srcId="{B951B3CA-DBC7-438A-9356-B25D29DB6B94}" destId="{E7F82AD2-7FC4-4D66-B2BE-FA0DB9FBE735}" srcOrd="1" destOrd="0" presId="urn:microsoft.com/office/officeart/2008/layout/HorizontalMultiLevelHierarchy"/>
    <dgm:cxn modelId="{31C5304B-7860-403A-AB97-6785028311D1}" type="presOf" srcId="{267BC2B2-EB78-4147-B444-006A1DD8CB4B}" destId="{F16DA6F0-7001-4835-BE63-33034896C66A}" srcOrd="1" destOrd="0" presId="urn:microsoft.com/office/officeart/2008/layout/HorizontalMultiLevelHierarchy"/>
    <dgm:cxn modelId="{1404106C-4E89-4306-987B-86D3BA5D1F22}" type="presOf" srcId="{D5246A3E-A95F-4D62-A37F-A1ED9CF6E160}" destId="{CFC69F5B-7CC5-4F01-9614-B11D1397A13B}" srcOrd="0" destOrd="0" presId="urn:microsoft.com/office/officeart/2008/layout/HorizontalMultiLevelHierarchy"/>
    <dgm:cxn modelId="{161E724C-126B-4CFF-A7FF-9B9B08B2AC85}" srcId="{E18CBBDD-3FD0-460A-8893-5A11C1B7F25D}" destId="{E0C69504-5C32-4A8B-8A2C-F8B1E39B10FD}" srcOrd="1" destOrd="0" parTransId="{B951B3CA-DBC7-438A-9356-B25D29DB6B94}" sibTransId="{FEEB72D9-744F-4DA5-BE9C-8074305F847D}"/>
    <dgm:cxn modelId="{AC3BA04E-321A-4623-AD6A-8D020D43F537}" type="presOf" srcId="{6BD228A7-7A8D-48DE-BE3F-C649E62E7232}" destId="{52D3B3B6-CA60-41B1-A7C7-6FC7FA580D81}" srcOrd="0" destOrd="0" presId="urn:microsoft.com/office/officeart/2008/layout/HorizontalMultiLevelHierarchy"/>
    <dgm:cxn modelId="{0C14044F-2E6D-458E-B9BE-2BD5AC94E8AA}" srcId="{CF362829-1F47-438A-9820-A9D2727A2A95}" destId="{E2C3AD2E-0660-41F2-9672-9034ADE218BC}" srcOrd="1" destOrd="0" parTransId="{638EC70E-39B7-491A-81D1-4650EC5F3B5E}" sibTransId="{ACECF7E2-42CF-44D7-A180-9387E0C8BA2E}"/>
    <dgm:cxn modelId="{B947F153-889D-4E24-B042-C4007A9B2461}" type="presOf" srcId="{638EC70E-39B7-491A-81D1-4650EC5F3B5E}" destId="{EBA2A58A-5BB1-4D99-89F6-01432D008570}" srcOrd="0" destOrd="0" presId="urn:microsoft.com/office/officeart/2008/layout/HorizontalMultiLevelHierarchy"/>
    <dgm:cxn modelId="{65DBA959-084B-4A68-A9DA-647904B6BC82}" type="presOf" srcId="{E2C3AD2E-0660-41F2-9672-9034ADE218BC}" destId="{C5508590-1512-4EB2-B8F4-4A0E007BAA47}" srcOrd="0" destOrd="0" presId="urn:microsoft.com/office/officeart/2008/layout/HorizontalMultiLevelHierarchy"/>
    <dgm:cxn modelId="{9ACFC580-DED9-4894-98B2-69734B072D46}" type="presOf" srcId="{2E8DDBC4-362E-4D41-AD1A-1C6F14D29600}" destId="{FD19EC68-3697-4FB3-897D-6A158982FC84}" srcOrd="0" destOrd="0" presId="urn:microsoft.com/office/officeart/2008/layout/HorizontalMultiLevelHierarchy"/>
    <dgm:cxn modelId="{D0A30782-72E6-43A0-A818-0CAB3BBED3C1}" srcId="{E18CBBDD-3FD0-460A-8893-5A11C1B7F25D}" destId="{C5E0A8D3-3696-4BC9-BE30-8BACAFB57C8A}" srcOrd="0" destOrd="0" parTransId="{D5246A3E-A95F-4D62-A37F-A1ED9CF6E160}" sibTransId="{9A67042F-4F68-4E83-A928-F6E9FF34181A}"/>
    <dgm:cxn modelId="{EBB00B8E-FEF2-4EFD-83E3-CEC5CF77E006}" type="presOf" srcId="{630EBA44-C3F8-4FB5-AA6D-2A73F72DEA86}" destId="{4FFD6B06-B8EA-4A9B-B32D-E6661AAC5C8A}" srcOrd="1" destOrd="0" presId="urn:microsoft.com/office/officeart/2008/layout/HorizontalMultiLevelHierarchy"/>
    <dgm:cxn modelId="{2FAA6990-BFA6-4061-9EC5-8B687EACC4A2}" type="presOf" srcId="{4D67BBDB-6155-4790-8739-0AEF7C90F2CF}" destId="{6871FA3F-9473-4BDB-8973-93EEC397915B}" srcOrd="0" destOrd="0" presId="urn:microsoft.com/office/officeart/2008/layout/HorizontalMultiLevelHierarchy"/>
    <dgm:cxn modelId="{A8D97E90-1517-4D9E-8B09-3B7D017C9B42}" type="presOf" srcId="{CF362829-1F47-438A-9820-A9D2727A2A95}" destId="{2C87446A-B247-4B86-8A7B-EADC8E93E5D6}" srcOrd="0" destOrd="0" presId="urn:microsoft.com/office/officeart/2008/layout/HorizontalMultiLevelHierarchy"/>
    <dgm:cxn modelId="{F0084B96-2574-4211-B9AA-D9B7450694D6}" type="presOf" srcId="{D5246A3E-A95F-4D62-A37F-A1ED9CF6E160}" destId="{044EFEE8-88A3-45CD-9413-CD6F152E3820}" srcOrd="1" destOrd="0" presId="urn:microsoft.com/office/officeart/2008/layout/HorizontalMultiLevelHierarchy"/>
    <dgm:cxn modelId="{B083DC9F-456E-49CB-9F9C-96C705E8E959}" type="presOf" srcId="{13699EED-5AA9-45E2-8452-47733DE75A0A}" destId="{B1A26472-7AD8-4BB3-BA93-7CED548EE178}" srcOrd="0" destOrd="0" presId="urn:microsoft.com/office/officeart/2008/layout/HorizontalMultiLevelHierarchy"/>
    <dgm:cxn modelId="{E9407CA4-A16D-46B5-8B39-9D60A342497C}" type="presOf" srcId="{E18CBBDD-3FD0-460A-8893-5A11C1B7F25D}" destId="{C8B1859D-F104-4BF6-A9EF-9A3494984008}" srcOrd="0" destOrd="0" presId="urn:microsoft.com/office/officeart/2008/layout/HorizontalMultiLevelHierarchy"/>
    <dgm:cxn modelId="{D92BB4AA-59E1-421C-9B92-DBD2CFA27B4D}" type="presOf" srcId="{638EC70E-39B7-491A-81D1-4650EC5F3B5E}" destId="{44041F86-AAAC-4D03-8C64-041AEE87516B}" srcOrd="1" destOrd="0" presId="urn:microsoft.com/office/officeart/2008/layout/HorizontalMultiLevelHierarchy"/>
    <dgm:cxn modelId="{757EF9B4-5B9A-4E67-9F47-230730CFC298}" type="presOf" srcId="{6BD228A7-7A8D-48DE-BE3F-C649E62E7232}" destId="{3D62C5D6-EDB0-4868-8C02-E66571427239}" srcOrd="1" destOrd="0" presId="urn:microsoft.com/office/officeart/2008/layout/HorizontalMultiLevelHierarchy"/>
    <dgm:cxn modelId="{BE49FEB9-1A6D-41FA-9ECC-0DF0C84961F4}" type="presOf" srcId="{8835D72E-B054-4693-ADAF-91CC1008B602}" destId="{9105CFAB-3B7E-416D-BB23-8F5458F9FF94}" srcOrd="1" destOrd="0" presId="urn:microsoft.com/office/officeart/2008/layout/HorizontalMultiLevelHierarchy"/>
    <dgm:cxn modelId="{A3994DBC-DBEA-49CB-A213-FFFE6B65277A}" srcId="{4D67BBDB-6155-4790-8739-0AEF7C90F2CF}" destId="{CF362829-1F47-438A-9820-A9D2727A2A95}" srcOrd="0" destOrd="0" parTransId="{D5E02B2A-CC6A-4127-89BC-9A68180720A2}" sibTransId="{431BBC34-9A3F-481A-B3BF-86887D5ED260}"/>
    <dgm:cxn modelId="{D81C80C9-D39B-4FF5-B2CA-8F993E5184EF}" srcId="{CF362829-1F47-438A-9820-A9D2727A2A95}" destId="{E18CBBDD-3FD0-460A-8893-5A11C1B7F25D}" srcOrd="0" destOrd="0" parTransId="{8835D72E-B054-4693-ADAF-91CC1008B602}" sibTransId="{7251BA42-4A9C-4096-8280-E9BD9F4ED797}"/>
    <dgm:cxn modelId="{5F6B9FC9-26EA-4035-BC79-5FC19499308C}" type="presOf" srcId="{630EBA44-C3F8-4FB5-AA6D-2A73F72DEA86}" destId="{089A063E-D192-46DE-8C7D-E81A31DAA710}" srcOrd="0" destOrd="0" presId="urn:microsoft.com/office/officeart/2008/layout/HorizontalMultiLevelHierarchy"/>
    <dgm:cxn modelId="{4B0254CD-AEED-4EB5-9C93-4F301E589442}" type="presOf" srcId="{6C877340-1312-464F-B41A-7108C69FAF07}" destId="{69A08BD2-7075-48DA-9C40-317E1283736B}" srcOrd="1" destOrd="0" presId="urn:microsoft.com/office/officeart/2008/layout/HorizontalMultiLevelHierarchy"/>
    <dgm:cxn modelId="{279ED1D0-B905-4932-8546-B218BF7EAFDE}" srcId="{E18CBBDD-3FD0-460A-8893-5A11C1B7F25D}" destId="{F2B5CC83-83C5-4583-B6B1-EC5E94DE2E06}" srcOrd="2" destOrd="0" parTransId="{267BC2B2-EB78-4147-B444-006A1DD8CB4B}" sibTransId="{C32B1F66-5C5D-4A28-A578-DAFD7149F537}"/>
    <dgm:cxn modelId="{803872EC-0A7C-4650-936A-D1AE90230C67}" type="presOf" srcId="{8835D72E-B054-4693-ADAF-91CC1008B602}" destId="{23576708-2C59-4E1D-B754-BD741E7C9DBF}" srcOrd="0" destOrd="0" presId="urn:microsoft.com/office/officeart/2008/layout/HorizontalMultiLevelHierarchy"/>
    <dgm:cxn modelId="{FA4F80F1-1DD0-485C-A5A2-990B87ADE374}" type="presOf" srcId="{E0C69504-5C32-4A8B-8A2C-F8B1E39B10FD}" destId="{277BD882-BA0E-4818-A7D7-CE3C04271301}" srcOrd="0" destOrd="0" presId="urn:microsoft.com/office/officeart/2008/layout/HorizontalMultiLevelHierarchy"/>
    <dgm:cxn modelId="{4E8843F4-D5B6-49A5-BF8B-CB10B93B4296}" type="presOf" srcId="{7363983A-76BD-4D3B-9FC0-D90F0EE10BC6}" destId="{EAA550DA-050C-4AAC-B38E-E1874609E1FD}" srcOrd="0" destOrd="0" presId="urn:microsoft.com/office/officeart/2008/layout/HorizontalMultiLevelHierarchy"/>
    <dgm:cxn modelId="{132116FC-A6CD-4FAC-BE2A-EF5EC09BB8B7}" type="presOf" srcId="{6C877340-1312-464F-B41A-7108C69FAF07}" destId="{AAC7BB5A-246D-4AF8-B8FC-B475632A2BC1}" srcOrd="0" destOrd="0" presId="urn:microsoft.com/office/officeart/2008/layout/HorizontalMultiLevelHierarchy"/>
    <dgm:cxn modelId="{CD04124F-96C3-4E15-A381-79643D15265F}" type="presParOf" srcId="{6871FA3F-9473-4BDB-8973-93EEC397915B}" destId="{71E0E1B1-36B8-4C29-BF5F-A48FF65ADC67}" srcOrd="0" destOrd="0" presId="urn:microsoft.com/office/officeart/2008/layout/HorizontalMultiLevelHierarchy"/>
    <dgm:cxn modelId="{7131E541-E0C0-496A-B147-5EC01C92B1A8}" type="presParOf" srcId="{71E0E1B1-36B8-4C29-BF5F-A48FF65ADC67}" destId="{2C87446A-B247-4B86-8A7B-EADC8E93E5D6}" srcOrd="0" destOrd="0" presId="urn:microsoft.com/office/officeart/2008/layout/HorizontalMultiLevelHierarchy"/>
    <dgm:cxn modelId="{98DA6F80-86BF-4024-8FFA-1F705FC396E9}" type="presParOf" srcId="{71E0E1B1-36B8-4C29-BF5F-A48FF65ADC67}" destId="{3090CFF7-7A2B-43B3-9E0F-3A7EFB11F6A4}" srcOrd="1" destOrd="0" presId="urn:microsoft.com/office/officeart/2008/layout/HorizontalMultiLevelHierarchy"/>
    <dgm:cxn modelId="{08944C8B-93E8-4045-AB2E-6C4360546A1C}" type="presParOf" srcId="{3090CFF7-7A2B-43B3-9E0F-3A7EFB11F6A4}" destId="{23576708-2C59-4E1D-B754-BD741E7C9DBF}" srcOrd="0" destOrd="0" presId="urn:microsoft.com/office/officeart/2008/layout/HorizontalMultiLevelHierarchy"/>
    <dgm:cxn modelId="{B1558144-4E69-4C16-A9BA-D3F1F672E7FB}" type="presParOf" srcId="{23576708-2C59-4E1D-B754-BD741E7C9DBF}" destId="{9105CFAB-3B7E-416D-BB23-8F5458F9FF94}" srcOrd="0" destOrd="0" presId="urn:microsoft.com/office/officeart/2008/layout/HorizontalMultiLevelHierarchy"/>
    <dgm:cxn modelId="{DB01A209-1643-4AAD-AEF9-9B686A3EE9F2}" type="presParOf" srcId="{3090CFF7-7A2B-43B3-9E0F-3A7EFB11F6A4}" destId="{3834BCC0-884B-4AA0-AA22-EB3707D238C0}" srcOrd="1" destOrd="0" presId="urn:microsoft.com/office/officeart/2008/layout/HorizontalMultiLevelHierarchy"/>
    <dgm:cxn modelId="{B16769B6-14E0-499D-A960-322EB77EA64B}" type="presParOf" srcId="{3834BCC0-884B-4AA0-AA22-EB3707D238C0}" destId="{C8B1859D-F104-4BF6-A9EF-9A3494984008}" srcOrd="0" destOrd="0" presId="urn:microsoft.com/office/officeart/2008/layout/HorizontalMultiLevelHierarchy"/>
    <dgm:cxn modelId="{68987E9F-2CC6-478B-879E-50F0FF64C5D5}" type="presParOf" srcId="{3834BCC0-884B-4AA0-AA22-EB3707D238C0}" destId="{CBF7690C-9DA2-491B-B264-2C8303E693EE}" srcOrd="1" destOrd="0" presId="urn:microsoft.com/office/officeart/2008/layout/HorizontalMultiLevelHierarchy"/>
    <dgm:cxn modelId="{B2E4B799-BF93-4D7E-9B3E-F075A14E47B1}" type="presParOf" srcId="{CBF7690C-9DA2-491B-B264-2C8303E693EE}" destId="{CFC69F5B-7CC5-4F01-9614-B11D1397A13B}" srcOrd="0" destOrd="0" presId="urn:microsoft.com/office/officeart/2008/layout/HorizontalMultiLevelHierarchy"/>
    <dgm:cxn modelId="{7F21236A-46C2-45AF-A380-01141FCF1411}" type="presParOf" srcId="{CFC69F5B-7CC5-4F01-9614-B11D1397A13B}" destId="{044EFEE8-88A3-45CD-9413-CD6F152E3820}" srcOrd="0" destOrd="0" presId="urn:microsoft.com/office/officeart/2008/layout/HorizontalMultiLevelHierarchy"/>
    <dgm:cxn modelId="{1D98A6E8-1909-46D0-8DC8-6EBE9723FFFE}" type="presParOf" srcId="{CBF7690C-9DA2-491B-B264-2C8303E693EE}" destId="{8039CB72-DEB7-4060-9C35-90895DEE1502}" srcOrd="1" destOrd="0" presId="urn:microsoft.com/office/officeart/2008/layout/HorizontalMultiLevelHierarchy"/>
    <dgm:cxn modelId="{E2273710-3661-400A-952F-6733524A8F2E}" type="presParOf" srcId="{8039CB72-DEB7-4060-9C35-90895DEE1502}" destId="{0E36B955-8248-45AB-90CB-4605DC7415BB}" srcOrd="0" destOrd="0" presId="urn:microsoft.com/office/officeart/2008/layout/HorizontalMultiLevelHierarchy"/>
    <dgm:cxn modelId="{9AD148F0-7639-49ED-AB61-03A711857ED9}" type="presParOf" srcId="{8039CB72-DEB7-4060-9C35-90895DEE1502}" destId="{675CB283-9E27-4803-8679-EC64B7A0D547}" srcOrd="1" destOrd="0" presId="urn:microsoft.com/office/officeart/2008/layout/HorizontalMultiLevelHierarchy"/>
    <dgm:cxn modelId="{87BDBBCB-7920-49BC-92B5-7D2C10C64218}" type="presParOf" srcId="{CBF7690C-9DA2-491B-B264-2C8303E693EE}" destId="{E1E5D99F-F44D-4199-A236-43C28C3F4F5A}" srcOrd="2" destOrd="0" presId="urn:microsoft.com/office/officeart/2008/layout/HorizontalMultiLevelHierarchy"/>
    <dgm:cxn modelId="{2CD11318-C7B1-4618-AC90-D8E9CBD7ACDA}" type="presParOf" srcId="{E1E5D99F-F44D-4199-A236-43C28C3F4F5A}" destId="{E7F82AD2-7FC4-4D66-B2BE-FA0DB9FBE735}" srcOrd="0" destOrd="0" presId="urn:microsoft.com/office/officeart/2008/layout/HorizontalMultiLevelHierarchy"/>
    <dgm:cxn modelId="{E2471FEF-5172-46EF-8D27-E7EAE7D69ED0}" type="presParOf" srcId="{CBF7690C-9DA2-491B-B264-2C8303E693EE}" destId="{DC52D266-0E2F-4290-897B-53A89E1A3EF1}" srcOrd="3" destOrd="0" presId="urn:microsoft.com/office/officeart/2008/layout/HorizontalMultiLevelHierarchy"/>
    <dgm:cxn modelId="{124A038F-0D48-4CC6-9671-650034A68F88}" type="presParOf" srcId="{DC52D266-0E2F-4290-897B-53A89E1A3EF1}" destId="{277BD882-BA0E-4818-A7D7-CE3C04271301}" srcOrd="0" destOrd="0" presId="urn:microsoft.com/office/officeart/2008/layout/HorizontalMultiLevelHierarchy"/>
    <dgm:cxn modelId="{B428D077-50A4-4EBF-9922-32E92AE1B28D}" type="presParOf" srcId="{DC52D266-0E2F-4290-897B-53A89E1A3EF1}" destId="{EAE0CE6E-1298-4EF6-A359-A05549274DA6}" srcOrd="1" destOrd="0" presId="urn:microsoft.com/office/officeart/2008/layout/HorizontalMultiLevelHierarchy"/>
    <dgm:cxn modelId="{A8B59129-816F-44A4-BAEE-9EFC6643C439}" type="presParOf" srcId="{CBF7690C-9DA2-491B-B264-2C8303E693EE}" destId="{AA0AF949-ECB9-457C-B716-69101AD6BDBF}" srcOrd="4" destOrd="0" presId="urn:microsoft.com/office/officeart/2008/layout/HorizontalMultiLevelHierarchy"/>
    <dgm:cxn modelId="{1CDA3812-1119-400E-BC53-692313F5321C}" type="presParOf" srcId="{AA0AF949-ECB9-457C-B716-69101AD6BDBF}" destId="{F16DA6F0-7001-4835-BE63-33034896C66A}" srcOrd="0" destOrd="0" presId="urn:microsoft.com/office/officeart/2008/layout/HorizontalMultiLevelHierarchy"/>
    <dgm:cxn modelId="{023A94CE-FA09-4D31-8C49-051AAD4AE5A8}" type="presParOf" srcId="{CBF7690C-9DA2-491B-B264-2C8303E693EE}" destId="{BB69128A-CF20-4D0A-8390-29F9127B4BAD}" srcOrd="5" destOrd="0" presId="urn:microsoft.com/office/officeart/2008/layout/HorizontalMultiLevelHierarchy"/>
    <dgm:cxn modelId="{C71E67B6-2A7D-460A-B6BC-5E97CAA104A9}" type="presParOf" srcId="{BB69128A-CF20-4D0A-8390-29F9127B4BAD}" destId="{3544B384-EDD4-4216-A830-0DC8985B3DA3}" srcOrd="0" destOrd="0" presId="urn:microsoft.com/office/officeart/2008/layout/HorizontalMultiLevelHierarchy"/>
    <dgm:cxn modelId="{5E834E4B-A0C8-4128-ACD9-BD4169ED4626}" type="presParOf" srcId="{BB69128A-CF20-4D0A-8390-29F9127B4BAD}" destId="{FF5DFFC4-AE21-4C7E-AF52-94C4CA56AD8E}" srcOrd="1" destOrd="0" presId="urn:microsoft.com/office/officeart/2008/layout/HorizontalMultiLevelHierarchy"/>
    <dgm:cxn modelId="{65618CFC-8197-4939-BEEB-4E85B8E568F0}" type="presParOf" srcId="{CBF7690C-9DA2-491B-B264-2C8303E693EE}" destId="{089A063E-D192-46DE-8C7D-E81A31DAA710}" srcOrd="6" destOrd="0" presId="urn:microsoft.com/office/officeart/2008/layout/HorizontalMultiLevelHierarchy"/>
    <dgm:cxn modelId="{E76A3904-88BB-4EC5-B185-2710DC6B9193}" type="presParOf" srcId="{089A063E-D192-46DE-8C7D-E81A31DAA710}" destId="{4FFD6B06-B8EA-4A9B-B32D-E6661AAC5C8A}" srcOrd="0" destOrd="0" presId="urn:microsoft.com/office/officeart/2008/layout/HorizontalMultiLevelHierarchy"/>
    <dgm:cxn modelId="{79B7F135-0ACB-45E1-A6B3-2D06421D109C}" type="presParOf" srcId="{CBF7690C-9DA2-491B-B264-2C8303E693EE}" destId="{28F61F77-0CD2-4616-A2BC-079C85011690}" srcOrd="7" destOrd="0" presId="urn:microsoft.com/office/officeart/2008/layout/HorizontalMultiLevelHierarchy"/>
    <dgm:cxn modelId="{E1C0EC05-15BC-4545-BDEE-B98CA0ED0F4F}" type="presParOf" srcId="{28F61F77-0CD2-4616-A2BC-079C85011690}" destId="{B1A26472-7AD8-4BB3-BA93-7CED548EE178}" srcOrd="0" destOrd="0" presId="urn:microsoft.com/office/officeart/2008/layout/HorizontalMultiLevelHierarchy"/>
    <dgm:cxn modelId="{A6D27ED5-A625-4B53-8FBA-301C214A2132}" type="presParOf" srcId="{28F61F77-0CD2-4616-A2BC-079C85011690}" destId="{4040102E-4D13-4BD6-B61F-7ADD3587F74E}" srcOrd="1" destOrd="0" presId="urn:microsoft.com/office/officeart/2008/layout/HorizontalMultiLevelHierarchy"/>
    <dgm:cxn modelId="{A91357E9-A98B-4C40-8D72-D1C0FDCAA2F8}" type="presParOf" srcId="{3090CFF7-7A2B-43B3-9E0F-3A7EFB11F6A4}" destId="{EBA2A58A-5BB1-4D99-89F6-01432D008570}" srcOrd="2" destOrd="0" presId="urn:microsoft.com/office/officeart/2008/layout/HorizontalMultiLevelHierarchy"/>
    <dgm:cxn modelId="{80EE68D6-8246-47AE-BAFD-01BAC8B33148}" type="presParOf" srcId="{EBA2A58A-5BB1-4D99-89F6-01432D008570}" destId="{44041F86-AAAC-4D03-8C64-041AEE87516B}" srcOrd="0" destOrd="0" presId="urn:microsoft.com/office/officeart/2008/layout/HorizontalMultiLevelHierarchy"/>
    <dgm:cxn modelId="{455A55F6-05AA-4377-A09C-208CDBA22AEF}" type="presParOf" srcId="{3090CFF7-7A2B-43B3-9E0F-3A7EFB11F6A4}" destId="{AF9C452D-32F2-48F2-A0BE-B48A280A2E7D}" srcOrd="3" destOrd="0" presId="urn:microsoft.com/office/officeart/2008/layout/HorizontalMultiLevelHierarchy"/>
    <dgm:cxn modelId="{F79BE5FC-2085-4595-B989-B1A2A6776134}" type="presParOf" srcId="{AF9C452D-32F2-48F2-A0BE-B48A280A2E7D}" destId="{C5508590-1512-4EB2-B8F4-4A0E007BAA47}" srcOrd="0" destOrd="0" presId="urn:microsoft.com/office/officeart/2008/layout/HorizontalMultiLevelHierarchy"/>
    <dgm:cxn modelId="{4CD84E73-D8FC-4D68-8764-012EEFAD9246}" type="presParOf" srcId="{AF9C452D-32F2-48F2-A0BE-B48A280A2E7D}" destId="{91C47FB6-1B1A-4159-9A2B-2F0F1BD91364}" srcOrd="1" destOrd="0" presId="urn:microsoft.com/office/officeart/2008/layout/HorizontalMultiLevelHierarchy"/>
    <dgm:cxn modelId="{4276BECB-1093-43FE-B697-A36F1199CA28}" type="presParOf" srcId="{91C47FB6-1B1A-4159-9A2B-2F0F1BD91364}" destId="{AAC7BB5A-246D-4AF8-B8FC-B475632A2BC1}" srcOrd="0" destOrd="0" presId="urn:microsoft.com/office/officeart/2008/layout/HorizontalMultiLevelHierarchy"/>
    <dgm:cxn modelId="{996D9B1D-9B2A-495F-88A2-84C3B2E81433}" type="presParOf" srcId="{AAC7BB5A-246D-4AF8-B8FC-B475632A2BC1}" destId="{69A08BD2-7075-48DA-9C40-317E1283736B}" srcOrd="0" destOrd="0" presId="urn:microsoft.com/office/officeart/2008/layout/HorizontalMultiLevelHierarchy"/>
    <dgm:cxn modelId="{74CE02BC-5110-4816-B975-A9F0D7B0C636}" type="presParOf" srcId="{91C47FB6-1B1A-4159-9A2B-2F0F1BD91364}" destId="{9834A7ED-F9EF-46D6-82C4-537607B8363F}" srcOrd="1" destOrd="0" presId="urn:microsoft.com/office/officeart/2008/layout/HorizontalMultiLevelHierarchy"/>
    <dgm:cxn modelId="{6F7E0771-2EB0-482C-93E8-BF3629D72E2D}" type="presParOf" srcId="{9834A7ED-F9EF-46D6-82C4-537607B8363F}" destId="{EAA550DA-050C-4AAC-B38E-E1874609E1FD}" srcOrd="0" destOrd="0" presId="urn:microsoft.com/office/officeart/2008/layout/HorizontalMultiLevelHierarchy"/>
    <dgm:cxn modelId="{303FBAEF-0267-46D1-83AA-709DD0905A9F}" type="presParOf" srcId="{9834A7ED-F9EF-46D6-82C4-537607B8363F}" destId="{3AF7AAF2-6865-4553-A80B-C174ECC96B7C}" srcOrd="1" destOrd="0" presId="urn:microsoft.com/office/officeart/2008/layout/HorizontalMultiLevelHierarchy"/>
    <dgm:cxn modelId="{F0242FA3-E6E8-49C3-93FA-6CAA0AC6699D}" type="presParOf" srcId="{91C47FB6-1B1A-4159-9A2B-2F0F1BD91364}" destId="{52D3B3B6-CA60-41B1-A7C7-6FC7FA580D81}" srcOrd="2" destOrd="0" presId="urn:microsoft.com/office/officeart/2008/layout/HorizontalMultiLevelHierarchy"/>
    <dgm:cxn modelId="{F0F9410A-3B0A-49AC-9D61-6A45CA33625C}" type="presParOf" srcId="{52D3B3B6-CA60-41B1-A7C7-6FC7FA580D81}" destId="{3D62C5D6-EDB0-4868-8C02-E66571427239}" srcOrd="0" destOrd="0" presId="urn:microsoft.com/office/officeart/2008/layout/HorizontalMultiLevelHierarchy"/>
    <dgm:cxn modelId="{C35A7BEA-390A-4496-8E55-80448A402A59}" type="presParOf" srcId="{91C47FB6-1B1A-4159-9A2B-2F0F1BD91364}" destId="{F25F851C-4259-4184-A9EE-DD2CF150A0D7}" srcOrd="3" destOrd="0" presId="urn:microsoft.com/office/officeart/2008/layout/HorizontalMultiLevelHierarchy"/>
    <dgm:cxn modelId="{D78D6CEE-6808-4858-BA62-8CE02A2B3382}" type="presParOf" srcId="{F25F851C-4259-4184-A9EE-DD2CF150A0D7}" destId="{FD19EC68-3697-4FB3-897D-6A158982FC84}" srcOrd="0" destOrd="0" presId="urn:microsoft.com/office/officeart/2008/layout/HorizontalMultiLevelHierarchy"/>
    <dgm:cxn modelId="{1CDD4792-C9E6-4773-84F0-4D105A356B63}" type="presParOf" srcId="{F25F851C-4259-4184-A9EE-DD2CF150A0D7}" destId="{EB16DD1D-726C-428E-B2C3-DF041A521AF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C299D-9224-47B4-A1F7-EF2CF83AB4BD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hu-HU"/>
        </a:p>
      </dgm:t>
    </dgm:pt>
    <dgm:pt modelId="{912F0F51-6A70-4AB0-A5DB-9062A96A1EDA}">
      <dgm:prSet phldrT="[Szöveg]"/>
      <dgm:spPr/>
      <dgm:t>
        <a:bodyPr/>
        <a:lstStyle/>
        <a:p>
          <a:r>
            <a:rPr lang="hu-HU" b="1" dirty="0"/>
            <a:t>köszönés</a:t>
          </a:r>
        </a:p>
      </dgm:t>
    </dgm:pt>
    <dgm:pt modelId="{EB7AF322-E6B4-4A98-A853-7D091F8EE409}" type="parTrans" cxnId="{C854118C-55C8-4727-AF1C-C4D5F8F868F6}">
      <dgm:prSet/>
      <dgm:spPr/>
      <dgm:t>
        <a:bodyPr/>
        <a:lstStyle/>
        <a:p>
          <a:endParaRPr lang="hu-HU"/>
        </a:p>
      </dgm:t>
    </dgm:pt>
    <dgm:pt modelId="{66A88974-67F6-46B8-A718-C99750E2EB2E}" type="sibTrans" cxnId="{C854118C-55C8-4727-AF1C-C4D5F8F868F6}">
      <dgm:prSet/>
      <dgm:spPr/>
      <dgm:t>
        <a:bodyPr/>
        <a:lstStyle/>
        <a:p>
          <a:endParaRPr lang="hu-HU"/>
        </a:p>
      </dgm:t>
    </dgm:pt>
    <dgm:pt modelId="{F40E64C7-8F18-41A7-B0B6-0835AB067701}">
      <dgm:prSet/>
      <dgm:spPr/>
      <dgm:t>
        <a:bodyPr/>
        <a:lstStyle/>
        <a:p>
          <a:r>
            <a:rPr lang="hu-HU" b="1" dirty="0"/>
            <a:t>egy jó apropó, hogy miért hívjuk – olyan amivel egyetért</a:t>
          </a:r>
        </a:p>
      </dgm:t>
    </dgm:pt>
    <dgm:pt modelId="{75D2F9E7-B867-4DAB-8EFA-18A7BDDB356F}" type="parTrans" cxnId="{F3A9A563-D68B-470C-A891-113E2B4C6FDF}">
      <dgm:prSet/>
      <dgm:spPr/>
      <dgm:t>
        <a:bodyPr/>
        <a:lstStyle/>
        <a:p>
          <a:endParaRPr lang="hu-HU"/>
        </a:p>
      </dgm:t>
    </dgm:pt>
    <dgm:pt modelId="{4EA51DBE-D26C-4C8E-B0ED-E1B14B5C06D0}" type="sibTrans" cxnId="{F3A9A563-D68B-470C-A891-113E2B4C6FDF}">
      <dgm:prSet/>
      <dgm:spPr/>
      <dgm:t>
        <a:bodyPr/>
        <a:lstStyle/>
        <a:p>
          <a:endParaRPr lang="hu-HU"/>
        </a:p>
      </dgm:t>
    </dgm:pt>
    <dgm:pt modelId="{04E4B612-D2C1-4AA7-8BE5-2E8CD33C5015}">
      <dgm:prSet/>
      <dgm:spPr/>
      <dgm:t>
        <a:bodyPr/>
        <a:lstStyle/>
        <a:p>
          <a:r>
            <a:rPr lang="hu-HU" b="1"/>
            <a:t>DÖNTÉS – amit tudnia </a:t>
          </a:r>
          <a:r>
            <a:rPr lang="hu-HU" b="1" dirty="0"/>
            <a:t>kell rólad, ami miatt találkozni akar majd veled.</a:t>
          </a:r>
        </a:p>
      </dgm:t>
    </dgm:pt>
    <dgm:pt modelId="{F251E8DB-535A-4902-8A58-BD79AFAB8E23}" type="parTrans" cxnId="{1E3614A1-E024-46BE-96D7-8D5008517CD6}">
      <dgm:prSet/>
      <dgm:spPr/>
      <dgm:t>
        <a:bodyPr/>
        <a:lstStyle/>
        <a:p>
          <a:endParaRPr lang="hu-HU"/>
        </a:p>
      </dgm:t>
    </dgm:pt>
    <dgm:pt modelId="{711793E8-CFDB-4FD5-9D59-1FDFDA5C03C3}" type="sibTrans" cxnId="{1E3614A1-E024-46BE-96D7-8D5008517CD6}">
      <dgm:prSet/>
      <dgm:spPr/>
      <dgm:t>
        <a:bodyPr/>
        <a:lstStyle/>
        <a:p>
          <a:endParaRPr lang="hu-HU"/>
        </a:p>
      </dgm:t>
    </dgm:pt>
    <dgm:pt modelId="{B77E83E4-2F78-45D3-90A1-9E75C65B2D73}">
      <dgm:prSet/>
      <dgm:spPr/>
      <dgm:t>
        <a:bodyPr/>
        <a:lstStyle/>
        <a:p>
          <a:r>
            <a:rPr lang="hu-HU" b="1" dirty="0"/>
            <a:t>időpont javaslat, de mindig 2 időpontot javasolj „vagy </a:t>
          </a:r>
          <a:r>
            <a:rPr lang="hu-HU" b="1" dirty="0" err="1"/>
            <a:t>vagy</a:t>
          </a:r>
          <a:r>
            <a:rPr lang="hu-HU" b="1" dirty="0"/>
            <a:t>” alapon, hogy ne a „nemen” gondolkodjon, hanem a „</a:t>
          </a:r>
          <a:r>
            <a:rPr lang="hu-HU" b="1" dirty="0" err="1"/>
            <a:t>mikor-on</a:t>
          </a:r>
          <a:r>
            <a:rPr lang="hu-HU" b="1" dirty="0"/>
            <a:t>”!</a:t>
          </a:r>
        </a:p>
      </dgm:t>
    </dgm:pt>
    <dgm:pt modelId="{348869C1-FE09-4A48-9AC3-1E0646FBBDCE}" type="parTrans" cxnId="{F198A6BE-83AB-4760-B541-F60CAE47DC7E}">
      <dgm:prSet/>
      <dgm:spPr/>
      <dgm:t>
        <a:bodyPr/>
        <a:lstStyle/>
        <a:p>
          <a:endParaRPr lang="hu-HU"/>
        </a:p>
      </dgm:t>
    </dgm:pt>
    <dgm:pt modelId="{62ACE21F-3E72-45D8-8D43-7505BEA950A5}" type="sibTrans" cxnId="{F198A6BE-83AB-4760-B541-F60CAE47DC7E}">
      <dgm:prSet/>
      <dgm:spPr/>
      <dgm:t>
        <a:bodyPr/>
        <a:lstStyle/>
        <a:p>
          <a:endParaRPr lang="hu-HU"/>
        </a:p>
      </dgm:t>
    </dgm:pt>
    <dgm:pt modelId="{311B5F0E-26AB-483B-A907-7E6A5F020DCE}">
      <dgm:prSet/>
      <dgm:spPr/>
      <dgm:t>
        <a:bodyPr/>
        <a:lstStyle/>
        <a:p>
          <a:r>
            <a:rPr lang="hu-HU" b="1" dirty="0"/>
            <a:t>helyszín pontosítása</a:t>
          </a:r>
        </a:p>
      </dgm:t>
    </dgm:pt>
    <dgm:pt modelId="{DAD77105-F625-4F10-AEE1-13071ED430ED}" type="parTrans" cxnId="{9739A609-9756-439A-893C-545B4436E75C}">
      <dgm:prSet/>
      <dgm:spPr/>
      <dgm:t>
        <a:bodyPr/>
        <a:lstStyle/>
        <a:p>
          <a:endParaRPr lang="hu-HU"/>
        </a:p>
      </dgm:t>
    </dgm:pt>
    <dgm:pt modelId="{C1E6A7C8-EDD2-46EA-98A3-48351E127FE8}" type="sibTrans" cxnId="{9739A609-9756-439A-893C-545B4436E75C}">
      <dgm:prSet/>
      <dgm:spPr/>
      <dgm:t>
        <a:bodyPr/>
        <a:lstStyle/>
        <a:p>
          <a:endParaRPr lang="hu-HU"/>
        </a:p>
      </dgm:t>
    </dgm:pt>
    <dgm:pt modelId="{A24140EE-A45C-4C47-BF45-98DCD3DE3FC3}">
      <dgm:prSet/>
      <dgm:spPr/>
      <dgm:t>
        <a:bodyPr/>
        <a:lstStyle/>
        <a:p>
          <a:r>
            <a:rPr lang="hu-HU" b="1" dirty="0"/>
            <a:t>elköszönés – ne köszönd meg az időpontot, mond, hogy „alig várod a találkozót”!</a:t>
          </a:r>
        </a:p>
      </dgm:t>
    </dgm:pt>
    <dgm:pt modelId="{266D75DF-1E76-445E-AE3C-C83C26374CA0}" type="parTrans" cxnId="{CFE70981-7AB6-417F-98D8-D35DD4266D86}">
      <dgm:prSet/>
      <dgm:spPr/>
      <dgm:t>
        <a:bodyPr/>
        <a:lstStyle/>
        <a:p>
          <a:endParaRPr lang="hu-HU"/>
        </a:p>
      </dgm:t>
    </dgm:pt>
    <dgm:pt modelId="{264FF7EE-9A75-418F-8ED6-D50569BBB14B}" type="sibTrans" cxnId="{CFE70981-7AB6-417F-98D8-D35DD4266D86}">
      <dgm:prSet/>
      <dgm:spPr/>
      <dgm:t>
        <a:bodyPr/>
        <a:lstStyle/>
        <a:p>
          <a:endParaRPr lang="hu-HU"/>
        </a:p>
      </dgm:t>
    </dgm:pt>
    <dgm:pt modelId="{E12BD38B-C322-45E1-A9FA-F1E0C78477C3}" type="pres">
      <dgm:prSet presAssocID="{672C299D-9224-47B4-A1F7-EF2CF83AB4BD}" presName="linear" presStyleCnt="0">
        <dgm:presLayoutVars>
          <dgm:dir/>
          <dgm:animLvl val="lvl"/>
          <dgm:resizeHandles val="exact"/>
        </dgm:presLayoutVars>
      </dgm:prSet>
      <dgm:spPr/>
    </dgm:pt>
    <dgm:pt modelId="{B167553B-3648-4D8D-95AF-92418C14CBD7}" type="pres">
      <dgm:prSet presAssocID="{912F0F51-6A70-4AB0-A5DB-9062A96A1EDA}" presName="parentLin" presStyleCnt="0"/>
      <dgm:spPr/>
    </dgm:pt>
    <dgm:pt modelId="{88500E90-3C2F-4503-A352-560E28B48D49}" type="pres">
      <dgm:prSet presAssocID="{912F0F51-6A70-4AB0-A5DB-9062A96A1EDA}" presName="parentLeftMargin" presStyleLbl="node1" presStyleIdx="0" presStyleCnt="6"/>
      <dgm:spPr/>
    </dgm:pt>
    <dgm:pt modelId="{3FD91E80-84CC-4708-AF65-C6BB65E1A07C}" type="pres">
      <dgm:prSet presAssocID="{912F0F51-6A70-4AB0-A5DB-9062A96A1EDA}" presName="parentText" presStyleLbl="node1" presStyleIdx="0" presStyleCnt="6" custScaleX="124823">
        <dgm:presLayoutVars>
          <dgm:chMax val="0"/>
          <dgm:bulletEnabled val="1"/>
        </dgm:presLayoutVars>
      </dgm:prSet>
      <dgm:spPr/>
    </dgm:pt>
    <dgm:pt modelId="{E676652E-A37D-4FF3-9384-F0BF189A3F98}" type="pres">
      <dgm:prSet presAssocID="{912F0F51-6A70-4AB0-A5DB-9062A96A1EDA}" presName="negativeSpace" presStyleCnt="0"/>
      <dgm:spPr/>
    </dgm:pt>
    <dgm:pt modelId="{ECEA3B95-8D8E-48E7-B188-1CF359E11192}" type="pres">
      <dgm:prSet presAssocID="{912F0F51-6A70-4AB0-A5DB-9062A96A1EDA}" presName="childText" presStyleLbl="conFgAcc1" presStyleIdx="0" presStyleCnt="6">
        <dgm:presLayoutVars>
          <dgm:bulletEnabled val="1"/>
        </dgm:presLayoutVars>
      </dgm:prSet>
      <dgm:spPr/>
    </dgm:pt>
    <dgm:pt modelId="{C11BF628-4251-4492-8BCE-4871CAC0FE05}" type="pres">
      <dgm:prSet presAssocID="{66A88974-67F6-46B8-A718-C99750E2EB2E}" presName="spaceBetweenRectangles" presStyleCnt="0"/>
      <dgm:spPr/>
    </dgm:pt>
    <dgm:pt modelId="{9518BBCD-81CF-421B-A0F7-07C33EEE01BD}" type="pres">
      <dgm:prSet presAssocID="{F40E64C7-8F18-41A7-B0B6-0835AB067701}" presName="parentLin" presStyleCnt="0"/>
      <dgm:spPr/>
    </dgm:pt>
    <dgm:pt modelId="{94DA2D03-9EA3-4F35-8C1B-88DB93FB154C}" type="pres">
      <dgm:prSet presAssocID="{F40E64C7-8F18-41A7-B0B6-0835AB067701}" presName="parentLeftMargin" presStyleLbl="node1" presStyleIdx="0" presStyleCnt="6"/>
      <dgm:spPr/>
    </dgm:pt>
    <dgm:pt modelId="{E29351D3-2F9C-4D94-94A8-D5A5C505CE08}" type="pres">
      <dgm:prSet presAssocID="{F40E64C7-8F18-41A7-B0B6-0835AB067701}" presName="parentText" presStyleLbl="node1" presStyleIdx="1" presStyleCnt="6" custScaleX="124823">
        <dgm:presLayoutVars>
          <dgm:chMax val="0"/>
          <dgm:bulletEnabled val="1"/>
        </dgm:presLayoutVars>
      </dgm:prSet>
      <dgm:spPr/>
    </dgm:pt>
    <dgm:pt modelId="{4382C3C9-1181-45F9-BC5F-29F19790A6C1}" type="pres">
      <dgm:prSet presAssocID="{F40E64C7-8F18-41A7-B0B6-0835AB067701}" presName="negativeSpace" presStyleCnt="0"/>
      <dgm:spPr/>
    </dgm:pt>
    <dgm:pt modelId="{A7372DFC-84D7-4759-8A78-83C8B1CCFCD0}" type="pres">
      <dgm:prSet presAssocID="{F40E64C7-8F18-41A7-B0B6-0835AB067701}" presName="childText" presStyleLbl="conFgAcc1" presStyleIdx="1" presStyleCnt="6">
        <dgm:presLayoutVars>
          <dgm:bulletEnabled val="1"/>
        </dgm:presLayoutVars>
      </dgm:prSet>
      <dgm:spPr/>
    </dgm:pt>
    <dgm:pt modelId="{23D5F39B-C143-452C-976B-0088A611DDC5}" type="pres">
      <dgm:prSet presAssocID="{4EA51DBE-D26C-4C8E-B0ED-E1B14B5C06D0}" presName="spaceBetweenRectangles" presStyleCnt="0"/>
      <dgm:spPr/>
    </dgm:pt>
    <dgm:pt modelId="{5BCB5E27-10B9-468E-8CB1-9DD4505B0FE9}" type="pres">
      <dgm:prSet presAssocID="{04E4B612-D2C1-4AA7-8BE5-2E8CD33C5015}" presName="parentLin" presStyleCnt="0"/>
      <dgm:spPr/>
    </dgm:pt>
    <dgm:pt modelId="{A24AE6CD-83C4-4CAD-B475-4F68CA9886C8}" type="pres">
      <dgm:prSet presAssocID="{04E4B612-D2C1-4AA7-8BE5-2E8CD33C5015}" presName="parentLeftMargin" presStyleLbl="node1" presStyleIdx="1" presStyleCnt="6"/>
      <dgm:spPr/>
    </dgm:pt>
    <dgm:pt modelId="{8A8DC49B-681C-49EC-8B95-31517136DBD2}" type="pres">
      <dgm:prSet presAssocID="{04E4B612-D2C1-4AA7-8BE5-2E8CD33C5015}" presName="parentText" presStyleLbl="node1" presStyleIdx="2" presStyleCnt="6" custScaleX="124823">
        <dgm:presLayoutVars>
          <dgm:chMax val="0"/>
          <dgm:bulletEnabled val="1"/>
        </dgm:presLayoutVars>
      </dgm:prSet>
      <dgm:spPr/>
    </dgm:pt>
    <dgm:pt modelId="{5657D328-3D8A-4040-8CCE-06B61366A0AC}" type="pres">
      <dgm:prSet presAssocID="{04E4B612-D2C1-4AA7-8BE5-2E8CD33C5015}" presName="negativeSpace" presStyleCnt="0"/>
      <dgm:spPr/>
    </dgm:pt>
    <dgm:pt modelId="{234070E3-B935-4184-BD22-783C6AB4FC00}" type="pres">
      <dgm:prSet presAssocID="{04E4B612-D2C1-4AA7-8BE5-2E8CD33C5015}" presName="childText" presStyleLbl="conFgAcc1" presStyleIdx="2" presStyleCnt="6">
        <dgm:presLayoutVars>
          <dgm:bulletEnabled val="1"/>
        </dgm:presLayoutVars>
      </dgm:prSet>
      <dgm:spPr/>
    </dgm:pt>
    <dgm:pt modelId="{2BF06EAB-3F11-4D95-8BDB-998D99276CDC}" type="pres">
      <dgm:prSet presAssocID="{711793E8-CFDB-4FD5-9D59-1FDFDA5C03C3}" presName="spaceBetweenRectangles" presStyleCnt="0"/>
      <dgm:spPr/>
    </dgm:pt>
    <dgm:pt modelId="{EFE4C83B-2BCF-4EEF-8811-BF761D3C06B4}" type="pres">
      <dgm:prSet presAssocID="{B77E83E4-2F78-45D3-90A1-9E75C65B2D73}" presName="parentLin" presStyleCnt="0"/>
      <dgm:spPr/>
    </dgm:pt>
    <dgm:pt modelId="{757DEB87-5C22-4763-BCAA-F9873E16AD0A}" type="pres">
      <dgm:prSet presAssocID="{B77E83E4-2F78-45D3-90A1-9E75C65B2D73}" presName="parentLeftMargin" presStyleLbl="node1" presStyleIdx="2" presStyleCnt="6"/>
      <dgm:spPr/>
    </dgm:pt>
    <dgm:pt modelId="{9C040D46-24EF-404D-8122-57947A97F465}" type="pres">
      <dgm:prSet presAssocID="{B77E83E4-2F78-45D3-90A1-9E75C65B2D73}" presName="parentText" presStyleLbl="node1" presStyleIdx="3" presStyleCnt="6" custScaleX="124823">
        <dgm:presLayoutVars>
          <dgm:chMax val="0"/>
          <dgm:bulletEnabled val="1"/>
        </dgm:presLayoutVars>
      </dgm:prSet>
      <dgm:spPr/>
    </dgm:pt>
    <dgm:pt modelId="{3B642F51-3136-49F7-BF88-4879D6B2C280}" type="pres">
      <dgm:prSet presAssocID="{B77E83E4-2F78-45D3-90A1-9E75C65B2D73}" presName="negativeSpace" presStyleCnt="0"/>
      <dgm:spPr/>
    </dgm:pt>
    <dgm:pt modelId="{B9D81D1F-67D0-47F0-A86B-D0CF9115E3D6}" type="pres">
      <dgm:prSet presAssocID="{B77E83E4-2F78-45D3-90A1-9E75C65B2D73}" presName="childText" presStyleLbl="conFgAcc1" presStyleIdx="3" presStyleCnt="6">
        <dgm:presLayoutVars>
          <dgm:bulletEnabled val="1"/>
        </dgm:presLayoutVars>
      </dgm:prSet>
      <dgm:spPr/>
    </dgm:pt>
    <dgm:pt modelId="{00117171-D3BD-4080-9513-5452310C3468}" type="pres">
      <dgm:prSet presAssocID="{62ACE21F-3E72-45D8-8D43-7505BEA950A5}" presName="spaceBetweenRectangles" presStyleCnt="0"/>
      <dgm:spPr/>
    </dgm:pt>
    <dgm:pt modelId="{93723B3C-DD21-4B36-AF67-B9E43AC45C99}" type="pres">
      <dgm:prSet presAssocID="{311B5F0E-26AB-483B-A907-7E6A5F020DCE}" presName="parentLin" presStyleCnt="0"/>
      <dgm:spPr/>
    </dgm:pt>
    <dgm:pt modelId="{DDDAD9A1-D055-4875-82CC-CBB8DCFEC368}" type="pres">
      <dgm:prSet presAssocID="{311B5F0E-26AB-483B-A907-7E6A5F020DCE}" presName="parentLeftMargin" presStyleLbl="node1" presStyleIdx="3" presStyleCnt="6"/>
      <dgm:spPr/>
    </dgm:pt>
    <dgm:pt modelId="{C1B2E16F-0833-4A98-878B-397A40716A0B}" type="pres">
      <dgm:prSet presAssocID="{311B5F0E-26AB-483B-A907-7E6A5F020DCE}" presName="parentText" presStyleLbl="node1" presStyleIdx="4" presStyleCnt="6" custScaleX="124823">
        <dgm:presLayoutVars>
          <dgm:chMax val="0"/>
          <dgm:bulletEnabled val="1"/>
        </dgm:presLayoutVars>
      </dgm:prSet>
      <dgm:spPr/>
    </dgm:pt>
    <dgm:pt modelId="{9B42FA51-3FC3-43BE-93E7-8BE5E44058E5}" type="pres">
      <dgm:prSet presAssocID="{311B5F0E-26AB-483B-A907-7E6A5F020DCE}" presName="negativeSpace" presStyleCnt="0"/>
      <dgm:spPr/>
    </dgm:pt>
    <dgm:pt modelId="{8DA6F7CB-97CC-4548-98D4-5197AA7C5EA6}" type="pres">
      <dgm:prSet presAssocID="{311B5F0E-26AB-483B-A907-7E6A5F020DCE}" presName="childText" presStyleLbl="conFgAcc1" presStyleIdx="4" presStyleCnt="6">
        <dgm:presLayoutVars>
          <dgm:bulletEnabled val="1"/>
        </dgm:presLayoutVars>
      </dgm:prSet>
      <dgm:spPr/>
    </dgm:pt>
    <dgm:pt modelId="{03EFBFA5-2802-48DE-BDFF-6F1EE433E26B}" type="pres">
      <dgm:prSet presAssocID="{C1E6A7C8-EDD2-46EA-98A3-48351E127FE8}" presName="spaceBetweenRectangles" presStyleCnt="0"/>
      <dgm:spPr/>
    </dgm:pt>
    <dgm:pt modelId="{A07D9B9F-943E-44C0-87BE-296362E24618}" type="pres">
      <dgm:prSet presAssocID="{A24140EE-A45C-4C47-BF45-98DCD3DE3FC3}" presName="parentLin" presStyleCnt="0"/>
      <dgm:spPr/>
    </dgm:pt>
    <dgm:pt modelId="{C9E272D2-45CD-4F80-9E19-1E73C12D0239}" type="pres">
      <dgm:prSet presAssocID="{A24140EE-A45C-4C47-BF45-98DCD3DE3FC3}" presName="parentLeftMargin" presStyleLbl="node1" presStyleIdx="4" presStyleCnt="6"/>
      <dgm:spPr/>
    </dgm:pt>
    <dgm:pt modelId="{B22E70E1-5025-4602-B532-3F6167034BFF}" type="pres">
      <dgm:prSet presAssocID="{A24140EE-A45C-4C47-BF45-98DCD3DE3FC3}" presName="parentText" presStyleLbl="node1" presStyleIdx="5" presStyleCnt="6" custScaleX="124823">
        <dgm:presLayoutVars>
          <dgm:chMax val="0"/>
          <dgm:bulletEnabled val="1"/>
        </dgm:presLayoutVars>
      </dgm:prSet>
      <dgm:spPr/>
    </dgm:pt>
    <dgm:pt modelId="{AA094474-E393-4C68-AA3D-19558C36D76C}" type="pres">
      <dgm:prSet presAssocID="{A24140EE-A45C-4C47-BF45-98DCD3DE3FC3}" presName="negativeSpace" presStyleCnt="0"/>
      <dgm:spPr/>
    </dgm:pt>
    <dgm:pt modelId="{9A9F1AF2-4560-4277-8700-CD3869867B7D}" type="pres">
      <dgm:prSet presAssocID="{A24140EE-A45C-4C47-BF45-98DCD3DE3FC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57A6B04-7B7B-4E08-AE44-7B2400FCDBAA}" type="presOf" srcId="{912F0F51-6A70-4AB0-A5DB-9062A96A1EDA}" destId="{3FD91E80-84CC-4708-AF65-C6BB65E1A07C}" srcOrd="1" destOrd="0" presId="urn:microsoft.com/office/officeart/2005/8/layout/list1"/>
    <dgm:cxn modelId="{9739A609-9756-439A-893C-545B4436E75C}" srcId="{672C299D-9224-47B4-A1F7-EF2CF83AB4BD}" destId="{311B5F0E-26AB-483B-A907-7E6A5F020DCE}" srcOrd="4" destOrd="0" parTransId="{DAD77105-F625-4F10-AEE1-13071ED430ED}" sibTransId="{C1E6A7C8-EDD2-46EA-98A3-48351E127FE8}"/>
    <dgm:cxn modelId="{1AB1A413-C353-4AA7-8544-12AEA2516764}" type="presOf" srcId="{A24140EE-A45C-4C47-BF45-98DCD3DE3FC3}" destId="{B22E70E1-5025-4602-B532-3F6167034BFF}" srcOrd="1" destOrd="0" presId="urn:microsoft.com/office/officeart/2005/8/layout/list1"/>
    <dgm:cxn modelId="{E99ABD1B-31BC-4920-B83C-E2CD6FCA218B}" type="presOf" srcId="{912F0F51-6A70-4AB0-A5DB-9062A96A1EDA}" destId="{88500E90-3C2F-4503-A352-560E28B48D49}" srcOrd="0" destOrd="0" presId="urn:microsoft.com/office/officeart/2005/8/layout/list1"/>
    <dgm:cxn modelId="{B3959A1F-66E1-454E-8E15-E13EF73AFC29}" type="presOf" srcId="{04E4B612-D2C1-4AA7-8BE5-2E8CD33C5015}" destId="{A24AE6CD-83C4-4CAD-B475-4F68CA9886C8}" srcOrd="0" destOrd="0" presId="urn:microsoft.com/office/officeart/2005/8/layout/list1"/>
    <dgm:cxn modelId="{9F621A2F-4B28-4292-B8A2-4006FBD3BB5A}" type="presOf" srcId="{B77E83E4-2F78-45D3-90A1-9E75C65B2D73}" destId="{757DEB87-5C22-4763-BCAA-F9873E16AD0A}" srcOrd="0" destOrd="0" presId="urn:microsoft.com/office/officeart/2005/8/layout/list1"/>
    <dgm:cxn modelId="{F3A9A563-D68B-470C-A891-113E2B4C6FDF}" srcId="{672C299D-9224-47B4-A1F7-EF2CF83AB4BD}" destId="{F40E64C7-8F18-41A7-B0B6-0835AB067701}" srcOrd="1" destOrd="0" parTransId="{75D2F9E7-B867-4DAB-8EFA-18A7BDDB356F}" sibTransId="{4EA51DBE-D26C-4C8E-B0ED-E1B14B5C06D0}"/>
    <dgm:cxn modelId="{81FDD044-A606-4483-88CD-D1E9B0C294A3}" type="presOf" srcId="{A24140EE-A45C-4C47-BF45-98DCD3DE3FC3}" destId="{C9E272D2-45CD-4F80-9E19-1E73C12D0239}" srcOrd="0" destOrd="0" presId="urn:microsoft.com/office/officeart/2005/8/layout/list1"/>
    <dgm:cxn modelId="{90330879-EAD4-4BBC-B78C-E4D679012FAE}" type="presOf" srcId="{04E4B612-D2C1-4AA7-8BE5-2E8CD33C5015}" destId="{8A8DC49B-681C-49EC-8B95-31517136DBD2}" srcOrd="1" destOrd="0" presId="urn:microsoft.com/office/officeart/2005/8/layout/list1"/>
    <dgm:cxn modelId="{CFE70981-7AB6-417F-98D8-D35DD4266D86}" srcId="{672C299D-9224-47B4-A1F7-EF2CF83AB4BD}" destId="{A24140EE-A45C-4C47-BF45-98DCD3DE3FC3}" srcOrd="5" destOrd="0" parTransId="{266D75DF-1E76-445E-AE3C-C83C26374CA0}" sibTransId="{264FF7EE-9A75-418F-8ED6-D50569BBB14B}"/>
    <dgm:cxn modelId="{C854118C-55C8-4727-AF1C-C4D5F8F868F6}" srcId="{672C299D-9224-47B4-A1F7-EF2CF83AB4BD}" destId="{912F0F51-6A70-4AB0-A5DB-9062A96A1EDA}" srcOrd="0" destOrd="0" parTransId="{EB7AF322-E6B4-4A98-A853-7D091F8EE409}" sibTransId="{66A88974-67F6-46B8-A718-C99750E2EB2E}"/>
    <dgm:cxn modelId="{26632490-BB98-43C6-953B-8516F5B635B4}" type="presOf" srcId="{F40E64C7-8F18-41A7-B0B6-0835AB067701}" destId="{94DA2D03-9EA3-4F35-8C1B-88DB93FB154C}" srcOrd="0" destOrd="0" presId="urn:microsoft.com/office/officeart/2005/8/layout/list1"/>
    <dgm:cxn modelId="{1E3614A1-E024-46BE-96D7-8D5008517CD6}" srcId="{672C299D-9224-47B4-A1F7-EF2CF83AB4BD}" destId="{04E4B612-D2C1-4AA7-8BE5-2E8CD33C5015}" srcOrd="2" destOrd="0" parTransId="{F251E8DB-535A-4902-8A58-BD79AFAB8E23}" sibTransId="{711793E8-CFDB-4FD5-9D59-1FDFDA5C03C3}"/>
    <dgm:cxn modelId="{E2ED18A8-60B2-4FB2-93D2-E08C9A917CE8}" type="presOf" srcId="{F40E64C7-8F18-41A7-B0B6-0835AB067701}" destId="{E29351D3-2F9C-4D94-94A8-D5A5C505CE08}" srcOrd="1" destOrd="0" presId="urn:microsoft.com/office/officeart/2005/8/layout/list1"/>
    <dgm:cxn modelId="{F198A6BE-83AB-4760-B541-F60CAE47DC7E}" srcId="{672C299D-9224-47B4-A1F7-EF2CF83AB4BD}" destId="{B77E83E4-2F78-45D3-90A1-9E75C65B2D73}" srcOrd="3" destOrd="0" parTransId="{348869C1-FE09-4A48-9AC3-1E0646FBBDCE}" sibTransId="{62ACE21F-3E72-45D8-8D43-7505BEA950A5}"/>
    <dgm:cxn modelId="{35998BD6-561D-4B80-AA37-1A66643CB597}" type="presOf" srcId="{311B5F0E-26AB-483B-A907-7E6A5F020DCE}" destId="{C1B2E16F-0833-4A98-878B-397A40716A0B}" srcOrd="1" destOrd="0" presId="urn:microsoft.com/office/officeart/2005/8/layout/list1"/>
    <dgm:cxn modelId="{A3A47DE0-7E82-4F35-9E75-57330534CE53}" type="presOf" srcId="{311B5F0E-26AB-483B-A907-7E6A5F020DCE}" destId="{DDDAD9A1-D055-4875-82CC-CBB8DCFEC368}" srcOrd="0" destOrd="0" presId="urn:microsoft.com/office/officeart/2005/8/layout/list1"/>
    <dgm:cxn modelId="{D325A5E0-BB3E-40DA-AA70-750073E3C231}" type="presOf" srcId="{B77E83E4-2F78-45D3-90A1-9E75C65B2D73}" destId="{9C040D46-24EF-404D-8122-57947A97F465}" srcOrd="1" destOrd="0" presId="urn:microsoft.com/office/officeart/2005/8/layout/list1"/>
    <dgm:cxn modelId="{150EF2E1-89AB-44DB-B1DF-DE69C8E45FDC}" type="presOf" srcId="{672C299D-9224-47B4-A1F7-EF2CF83AB4BD}" destId="{E12BD38B-C322-45E1-A9FA-F1E0C78477C3}" srcOrd="0" destOrd="0" presId="urn:microsoft.com/office/officeart/2005/8/layout/list1"/>
    <dgm:cxn modelId="{049A0D4D-7AA4-4FC9-B4A3-CB0DBB65686D}" type="presParOf" srcId="{E12BD38B-C322-45E1-A9FA-F1E0C78477C3}" destId="{B167553B-3648-4D8D-95AF-92418C14CBD7}" srcOrd="0" destOrd="0" presId="urn:microsoft.com/office/officeart/2005/8/layout/list1"/>
    <dgm:cxn modelId="{F2E4F1D8-E7C6-43BD-B29E-84992295E33C}" type="presParOf" srcId="{B167553B-3648-4D8D-95AF-92418C14CBD7}" destId="{88500E90-3C2F-4503-A352-560E28B48D49}" srcOrd="0" destOrd="0" presId="urn:microsoft.com/office/officeart/2005/8/layout/list1"/>
    <dgm:cxn modelId="{330BB8DC-B5E2-4E72-BDCB-593AB07229B0}" type="presParOf" srcId="{B167553B-3648-4D8D-95AF-92418C14CBD7}" destId="{3FD91E80-84CC-4708-AF65-C6BB65E1A07C}" srcOrd="1" destOrd="0" presId="urn:microsoft.com/office/officeart/2005/8/layout/list1"/>
    <dgm:cxn modelId="{D80242A9-D6AF-4E31-A5D8-F5DC57EACCFD}" type="presParOf" srcId="{E12BD38B-C322-45E1-A9FA-F1E0C78477C3}" destId="{E676652E-A37D-4FF3-9384-F0BF189A3F98}" srcOrd="1" destOrd="0" presId="urn:microsoft.com/office/officeart/2005/8/layout/list1"/>
    <dgm:cxn modelId="{E1BB97E3-5A7F-462E-9707-45B081A7C824}" type="presParOf" srcId="{E12BD38B-C322-45E1-A9FA-F1E0C78477C3}" destId="{ECEA3B95-8D8E-48E7-B188-1CF359E11192}" srcOrd="2" destOrd="0" presId="urn:microsoft.com/office/officeart/2005/8/layout/list1"/>
    <dgm:cxn modelId="{0EBE2BA1-AD98-454D-985F-4411554EDE17}" type="presParOf" srcId="{E12BD38B-C322-45E1-A9FA-F1E0C78477C3}" destId="{C11BF628-4251-4492-8BCE-4871CAC0FE05}" srcOrd="3" destOrd="0" presId="urn:microsoft.com/office/officeart/2005/8/layout/list1"/>
    <dgm:cxn modelId="{499779DA-AA4B-48B3-AEB9-21FE3DE130F3}" type="presParOf" srcId="{E12BD38B-C322-45E1-A9FA-F1E0C78477C3}" destId="{9518BBCD-81CF-421B-A0F7-07C33EEE01BD}" srcOrd="4" destOrd="0" presId="urn:microsoft.com/office/officeart/2005/8/layout/list1"/>
    <dgm:cxn modelId="{EDE235D3-257D-478E-A144-231F02AC03C8}" type="presParOf" srcId="{9518BBCD-81CF-421B-A0F7-07C33EEE01BD}" destId="{94DA2D03-9EA3-4F35-8C1B-88DB93FB154C}" srcOrd="0" destOrd="0" presId="urn:microsoft.com/office/officeart/2005/8/layout/list1"/>
    <dgm:cxn modelId="{6460E5D4-D8D5-4C06-B336-2984F64B087F}" type="presParOf" srcId="{9518BBCD-81CF-421B-A0F7-07C33EEE01BD}" destId="{E29351D3-2F9C-4D94-94A8-D5A5C505CE08}" srcOrd="1" destOrd="0" presId="urn:microsoft.com/office/officeart/2005/8/layout/list1"/>
    <dgm:cxn modelId="{A6119019-F7EC-4037-99C3-6642486DE3A6}" type="presParOf" srcId="{E12BD38B-C322-45E1-A9FA-F1E0C78477C3}" destId="{4382C3C9-1181-45F9-BC5F-29F19790A6C1}" srcOrd="5" destOrd="0" presId="urn:microsoft.com/office/officeart/2005/8/layout/list1"/>
    <dgm:cxn modelId="{3FF0EB34-1EAC-40C0-B7FD-D749979F4EFE}" type="presParOf" srcId="{E12BD38B-C322-45E1-A9FA-F1E0C78477C3}" destId="{A7372DFC-84D7-4759-8A78-83C8B1CCFCD0}" srcOrd="6" destOrd="0" presId="urn:microsoft.com/office/officeart/2005/8/layout/list1"/>
    <dgm:cxn modelId="{A735D6B8-0A46-421F-9ABC-D207DDFF878A}" type="presParOf" srcId="{E12BD38B-C322-45E1-A9FA-F1E0C78477C3}" destId="{23D5F39B-C143-452C-976B-0088A611DDC5}" srcOrd="7" destOrd="0" presId="urn:microsoft.com/office/officeart/2005/8/layout/list1"/>
    <dgm:cxn modelId="{77A4092A-424C-4900-87DA-F8681439989A}" type="presParOf" srcId="{E12BD38B-C322-45E1-A9FA-F1E0C78477C3}" destId="{5BCB5E27-10B9-468E-8CB1-9DD4505B0FE9}" srcOrd="8" destOrd="0" presId="urn:microsoft.com/office/officeart/2005/8/layout/list1"/>
    <dgm:cxn modelId="{4484C7D6-EB9A-4352-8DA6-6CBB916923E0}" type="presParOf" srcId="{5BCB5E27-10B9-468E-8CB1-9DD4505B0FE9}" destId="{A24AE6CD-83C4-4CAD-B475-4F68CA9886C8}" srcOrd="0" destOrd="0" presId="urn:microsoft.com/office/officeart/2005/8/layout/list1"/>
    <dgm:cxn modelId="{BC4DA1C1-DC6C-4906-B8CC-C9679C167E61}" type="presParOf" srcId="{5BCB5E27-10B9-468E-8CB1-9DD4505B0FE9}" destId="{8A8DC49B-681C-49EC-8B95-31517136DBD2}" srcOrd="1" destOrd="0" presId="urn:microsoft.com/office/officeart/2005/8/layout/list1"/>
    <dgm:cxn modelId="{F8B20983-27C5-4124-9E5F-25DC40F74992}" type="presParOf" srcId="{E12BD38B-C322-45E1-A9FA-F1E0C78477C3}" destId="{5657D328-3D8A-4040-8CCE-06B61366A0AC}" srcOrd="9" destOrd="0" presId="urn:microsoft.com/office/officeart/2005/8/layout/list1"/>
    <dgm:cxn modelId="{46F7585B-87FF-4ADE-981F-553C67204310}" type="presParOf" srcId="{E12BD38B-C322-45E1-A9FA-F1E0C78477C3}" destId="{234070E3-B935-4184-BD22-783C6AB4FC00}" srcOrd="10" destOrd="0" presId="urn:microsoft.com/office/officeart/2005/8/layout/list1"/>
    <dgm:cxn modelId="{B6E8E1A7-1381-456F-8371-D096DA2E9EB6}" type="presParOf" srcId="{E12BD38B-C322-45E1-A9FA-F1E0C78477C3}" destId="{2BF06EAB-3F11-4D95-8BDB-998D99276CDC}" srcOrd="11" destOrd="0" presId="urn:microsoft.com/office/officeart/2005/8/layout/list1"/>
    <dgm:cxn modelId="{EA1B4B39-34A0-4872-B1E1-C25C459281E2}" type="presParOf" srcId="{E12BD38B-C322-45E1-A9FA-F1E0C78477C3}" destId="{EFE4C83B-2BCF-4EEF-8811-BF761D3C06B4}" srcOrd="12" destOrd="0" presId="urn:microsoft.com/office/officeart/2005/8/layout/list1"/>
    <dgm:cxn modelId="{16065E31-E457-48CE-BD35-53EC74CC5C82}" type="presParOf" srcId="{EFE4C83B-2BCF-4EEF-8811-BF761D3C06B4}" destId="{757DEB87-5C22-4763-BCAA-F9873E16AD0A}" srcOrd="0" destOrd="0" presId="urn:microsoft.com/office/officeart/2005/8/layout/list1"/>
    <dgm:cxn modelId="{6D169B13-E869-409A-B99C-765ED19FFF8A}" type="presParOf" srcId="{EFE4C83B-2BCF-4EEF-8811-BF761D3C06B4}" destId="{9C040D46-24EF-404D-8122-57947A97F465}" srcOrd="1" destOrd="0" presId="urn:microsoft.com/office/officeart/2005/8/layout/list1"/>
    <dgm:cxn modelId="{169DAD97-44FE-4874-8530-08759570F03E}" type="presParOf" srcId="{E12BD38B-C322-45E1-A9FA-F1E0C78477C3}" destId="{3B642F51-3136-49F7-BF88-4879D6B2C280}" srcOrd="13" destOrd="0" presId="urn:microsoft.com/office/officeart/2005/8/layout/list1"/>
    <dgm:cxn modelId="{19D86AF7-979F-4300-8EE7-7FBDE6FE7150}" type="presParOf" srcId="{E12BD38B-C322-45E1-A9FA-F1E0C78477C3}" destId="{B9D81D1F-67D0-47F0-A86B-D0CF9115E3D6}" srcOrd="14" destOrd="0" presId="urn:microsoft.com/office/officeart/2005/8/layout/list1"/>
    <dgm:cxn modelId="{C30F5EBC-7FC8-43E0-99B2-8DEE3695FFB1}" type="presParOf" srcId="{E12BD38B-C322-45E1-A9FA-F1E0C78477C3}" destId="{00117171-D3BD-4080-9513-5452310C3468}" srcOrd="15" destOrd="0" presId="urn:microsoft.com/office/officeart/2005/8/layout/list1"/>
    <dgm:cxn modelId="{30D34172-C388-48E9-932C-2DA22840F0AB}" type="presParOf" srcId="{E12BD38B-C322-45E1-A9FA-F1E0C78477C3}" destId="{93723B3C-DD21-4B36-AF67-B9E43AC45C99}" srcOrd="16" destOrd="0" presId="urn:microsoft.com/office/officeart/2005/8/layout/list1"/>
    <dgm:cxn modelId="{6FE2C6DF-BE33-4532-AAF5-48F1A5B26CBD}" type="presParOf" srcId="{93723B3C-DD21-4B36-AF67-B9E43AC45C99}" destId="{DDDAD9A1-D055-4875-82CC-CBB8DCFEC368}" srcOrd="0" destOrd="0" presId="urn:microsoft.com/office/officeart/2005/8/layout/list1"/>
    <dgm:cxn modelId="{A668EAC5-10E6-42D3-A935-2DC796B206B7}" type="presParOf" srcId="{93723B3C-DD21-4B36-AF67-B9E43AC45C99}" destId="{C1B2E16F-0833-4A98-878B-397A40716A0B}" srcOrd="1" destOrd="0" presId="urn:microsoft.com/office/officeart/2005/8/layout/list1"/>
    <dgm:cxn modelId="{25C510AF-48DC-46F3-8879-C3D1461B8007}" type="presParOf" srcId="{E12BD38B-C322-45E1-A9FA-F1E0C78477C3}" destId="{9B42FA51-3FC3-43BE-93E7-8BE5E44058E5}" srcOrd="17" destOrd="0" presId="urn:microsoft.com/office/officeart/2005/8/layout/list1"/>
    <dgm:cxn modelId="{7356AA61-DB23-4432-8B85-97E0A9FB8D71}" type="presParOf" srcId="{E12BD38B-C322-45E1-A9FA-F1E0C78477C3}" destId="{8DA6F7CB-97CC-4548-98D4-5197AA7C5EA6}" srcOrd="18" destOrd="0" presId="urn:microsoft.com/office/officeart/2005/8/layout/list1"/>
    <dgm:cxn modelId="{A66EE2E7-28DE-42B5-853A-0A59AEEE62A4}" type="presParOf" srcId="{E12BD38B-C322-45E1-A9FA-F1E0C78477C3}" destId="{03EFBFA5-2802-48DE-BDFF-6F1EE433E26B}" srcOrd="19" destOrd="0" presId="urn:microsoft.com/office/officeart/2005/8/layout/list1"/>
    <dgm:cxn modelId="{F0270152-D72E-4671-BC87-0CF65BA4192E}" type="presParOf" srcId="{E12BD38B-C322-45E1-A9FA-F1E0C78477C3}" destId="{A07D9B9F-943E-44C0-87BE-296362E24618}" srcOrd="20" destOrd="0" presId="urn:microsoft.com/office/officeart/2005/8/layout/list1"/>
    <dgm:cxn modelId="{DDBFD1CE-02A1-4D2D-A0A2-881FFC72F405}" type="presParOf" srcId="{A07D9B9F-943E-44C0-87BE-296362E24618}" destId="{C9E272D2-45CD-4F80-9E19-1E73C12D0239}" srcOrd="0" destOrd="0" presId="urn:microsoft.com/office/officeart/2005/8/layout/list1"/>
    <dgm:cxn modelId="{61355A96-DA17-4392-BAB6-C4D4035788DD}" type="presParOf" srcId="{A07D9B9F-943E-44C0-87BE-296362E24618}" destId="{B22E70E1-5025-4602-B532-3F6167034BFF}" srcOrd="1" destOrd="0" presId="urn:microsoft.com/office/officeart/2005/8/layout/list1"/>
    <dgm:cxn modelId="{E0A44F04-C1C2-4DF7-9CC2-B50BDC71779F}" type="presParOf" srcId="{E12BD38B-C322-45E1-A9FA-F1E0C78477C3}" destId="{AA094474-E393-4C68-AA3D-19558C36D76C}" srcOrd="21" destOrd="0" presId="urn:microsoft.com/office/officeart/2005/8/layout/list1"/>
    <dgm:cxn modelId="{C21E88C2-1CF2-45D8-9ACC-164FF6E4DFAE}" type="presParOf" srcId="{E12BD38B-C322-45E1-A9FA-F1E0C78477C3}" destId="{9A9F1AF2-4560-4277-8700-CD3869867B7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A9268-9F46-42B6-BE60-B673A477447E}">
      <dsp:nvSpPr>
        <dsp:cNvPr id="0" name=""/>
        <dsp:cNvSpPr/>
      </dsp:nvSpPr>
      <dsp:spPr>
        <a:xfrm>
          <a:off x="0" y="333370"/>
          <a:ext cx="3312368" cy="2702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077" tIns="458216" rIns="25707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>
              <a:solidFill>
                <a:srgbClr val="002060"/>
              </a:solidFill>
            </a:rPr>
            <a:t>4 fő cél:</a:t>
          </a:r>
          <a:endParaRPr lang="en-US" sz="1800" kern="1200" dirty="0">
            <a:solidFill>
              <a:srgbClr val="00206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>
              <a:solidFill>
                <a:srgbClr val="002060"/>
              </a:solidFill>
            </a:rPr>
            <a:t>Education: Mire jó a biztosítás?</a:t>
          </a:r>
          <a:endParaRPr lang="en-US" sz="1800" kern="1200" dirty="0">
            <a:solidFill>
              <a:srgbClr val="00206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>
              <a:solidFill>
                <a:srgbClr val="002060"/>
              </a:solidFill>
            </a:rPr>
            <a:t>Tudatosítás: probléma van</a:t>
          </a:r>
          <a:endParaRPr lang="en-US" sz="1800" kern="1200" dirty="0">
            <a:solidFill>
              <a:srgbClr val="00206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>
              <a:solidFill>
                <a:srgbClr val="002060"/>
              </a:solidFill>
            </a:rPr>
            <a:t>Motiváció: Cselekvés – van megoldás</a:t>
          </a:r>
          <a:endParaRPr lang="en-US" sz="1800" kern="1200" dirty="0">
            <a:solidFill>
              <a:srgbClr val="00206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>
              <a:solidFill>
                <a:srgbClr val="002060"/>
              </a:solidFill>
            </a:rPr>
            <a:t>Bizalomépítés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333370"/>
        <a:ext cx="3312368" cy="2702699"/>
      </dsp:txXfrm>
    </dsp:sp>
    <dsp:sp modelId="{DF18D78E-D806-485E-BD52-F2337E3FFD44}">
      <dsp:nvSpPr>
        <dsp:cNvPr id="0" name=""/>
        <dsp:cNvSpPr/>
      </dsp:nvSpPr>
      <dsp:spPr>
        <a:xfrm>
          <a:off x="158340" y="8649"/>
          <a:ext cx="315183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40" tIns="0" rIns="87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altLang="hu-HU" sz="1800" b="1" kern="1200" dirty="0">
              <a:solidFill>
                <a:srgbClr val="002060"/>
              </a:solidFill>
            </a:rPr>
            <a:t>Ügyfélkör kialakítása: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190043" y="40352"/>
        <a:ext cx="3088432" cy="586034"/>
      </dsp:txXfrm>
    </dsp:sp>
    <dsp:sp modelId="{D60B59BB-A09F-46B2-8022-E117D3DAC48A}">
      <dsp:nvSpPr>
        <dsp:cNvPr id="0" name=""/>
        <dsp:cNvSpPr/>
      </dsp:nvSpPr>
      <dsp:spPr>
        <a:xfrm>
          <a:off x="0" y="3479590"/>
          <a:ext cx="3312368" cy="554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5302E-D74D-4C18-9837-CADDDF42967E}">
      <dsp:nvSpPr>
        <dsp:cNvPr id="0" name=""/>
        <dsp:cNvSpPr/>
      </dsp:nvSpPr>
      <dsp:spPr>
        <a:xfrm>
          <a:off x="158340" y="3154869"/>
          <a:ext cx="315183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40" tIns="0" rIns="87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altLang="hu-HU" sz="1800" b="1" kern="1200" dirty="0">
              <a:solidFill>
                <a:srgbClr val="002060"/>
              </a:solidFill>
            </a:rPr>
            <a:t>Rendszerezés</a:t>
          </a:r>
        </a:p>
      </dsp:txBody>
      <dsp:txXfrm>
        <a:off x="190043" y="3186572"/>
        <a:ext cx="3088432" cy="586034"/>
      </dsp:txXfrm>
    </dsp:sp>
    <dsp:sp modelId="{29FA1A5F-B044-492E-9E5B-06A68195499E}">
      <dsp:nvSpPr>
        <dsp:cNvPr id="0" name=""/>
        <dsp:cNvSpPr/>
      </dsp:nvSpPr>
      <dsp:spPr>
        <a:xfrm>
          <a:off x="0" y="4477510"/>
          <a:ext cx="3312368" cy="554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DF439-36D9-4B42-B7FF-6F91AF68250F}">
      <dsp:nvSpPr>
        <dsp:cNvPr id="0" name=""/>
        <dsp:cNvSpPr/>
      </dsp:nvSpPr>
      <dsp:spPr>
        <a:xfrm>
          <a:off x="158340" y="4152790"/>
          <a:ext cx="3151838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40" tIns="0" rIns="8764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altLang="hu-HU" sz="1800" b="1" kern="1200" dirty="0">
              <a:solidFill>
                <a:srgbClr val="002060"/>
              </a:solidFill>
            </a:rPr>
            <a:t>Minősítés</a:t>
          </a:r>
        </a:p>
      </dsp:txBody>
      <dsp:txXfrm>
        <a:off x="190043" y="4184493"/>
        <a:ext cx="308843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3B3B6-CA60-41B1-A7C7-6FC7FA580D81}">
      <dsp:nvSpPr>
        <dsp:cNvPr id="0" name=""/>
        <dsp:cNvSpPr/>
      </dsp:nvSpPr>
      <dsp:spPr>
        <a:xfrm>
          <a:off x="2710430" y="3892774"/>
          <a:ext cx="360142" cy="34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71" y="0"/>
              </a:lnTo>
              <a:lnTo>
                <a:pt x="180071" y="343123"/>
              </a:lnTo>
              <a:lnTo>
                <a:pt x="360142" y="3431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78066" y="4051900"/>
        <a:ext cx="24871" cy="24871"/>
      </dsp:txXfrm>
    </dsp:sp>
    <dsp:sp modelId="{AAC7BB5A-246D-4AF8-B8FC-B475632A2BC1}">
      <dsp:nvSpPr>
        <dsp:cNvPr id="0" name=""/>
        <dsp:cNvSpPr/>
      </dsp:nvSpPr>
      <dsp:spPr>
        <a:xfrm>
          <a:off x="2710430" y="3549650"/>
          <a:ext cx="360142" cy="343123"/>
        </a:xfrm>
        <a:custGeom>
          <a:avLst/>
          <a:gdLst/>
          <a:ahLst/>
          <a:cxnLst/>
          <a:rect l="0" t="0" r="0" b="0"/>
          <a:pathLst>
            <a:path>
              <a:moveTo>
                <a:pt x="0" y="343123"/>
              </a:moveTo>
              <a:lnTo>
                <a:pt x="180071" y="343123"/>
              </a:lnTo>
              <a:lnTo>
                <a:pt x="180071" y="0"/>
              </a:lnTo>
              <a:lnTo>
                <a:pt x="36014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78066" y="3708776"/>
        <a:ext cx="24871" cy="24871"/>
      </dsp:txXfrm>
    </dsp:sp>
    <dsp:sp modelId="{EBA2A58A-5BB1-4D99-89F6-01432D008570}">
      <dsp:nvSpPr>
        <dsp:cNvPr id="0" name=""/>
        <dsp:cNvSpPr/>
      </dsp:nvSpPr>
      <dsp:spPr>
        <a:xfrm>
          <a:off x="549575" y="2863403"/>
          <a:ext cx="360142" cy="1029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71" y="0"/>
              </a:lnTo>
              <a:lnTo>
                <a:pt x="180071" y="1029370"/>
              </a:lnTo>
              <a:lnTo>
                <a:pt x="360142" y="10293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702383" y="3350825"/>
        <a:ext cx="54527" cy="54527"/>
      </dsp:txXfrm>
    </dsp:sp>
    <dsp:sp modelId="{089A063E-D192-46DE-8C7D-E81A31DAA710}">
      <dsp:nvSpPr>
        <dsp:cNvPr id="0" name=""/>
        <dsp:cNvSpPr/>
      </dsp:nvSpPr>
      <dsp:spPr>
        <a:xfrm>
          <a:off x="2710430" y="1834032"/>
          <a:ext cx="360142" cy="1029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71" y="0"/>
              </a:lnTo>
              <a:lnTo>
                <a:pt x="180071" y="1029370"/>
              </a:lnTo>
              <a:lnTo>
                <a:pt x="360142" y="10293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63238" y="2321454"/>
        <a:ext cx="54527" cy="54527"/>
      </dsp:txXfrm>
    </dsp:sp>
    <dsp:sp modelId="{AA0AF949-ECB9-457C-B716-69101AD6BDBF}">
      <dsp:nvSpPr>
        <dsp:cNvPr id="0" name=""/>
        <dsp:cNvSpPr/>
      </dsp:nvSpPr>
      <dsp:spPr>
        <a:xfrm>
          <a:off x="2710430" y="1834032"/>
          <a:ext cx="360142" cy="34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071" y="0"/>
              </a:lnTo>
              <a:lnTo>
                <a:pt x="180071" y="343123"/>
              </a:lnTo>
              <a:lnTo>
                <a:pt x="360142" y="3431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78066" y="1993158"/>
        <a:ext cx="24871" cy="24871"/>
      </dsp:txXfrm>
    </dsp:sp>
    <dsp:sp modelId="{E1E5D99F-F44D-4199-A236-43C28C3F4F5A}">
      <dsp:nvSpPr>
        <dsp:cNvPr id="0" name=""/>
        <dsp:cNvSpPr/>
      </dsp:nvSpPr>
      <dsp:spPr>
        <a:xfrm>
          <a:off x="2710430" y="1490909"/>
          <a:ext cx="360142" cy="343123"/>
        </a:xfrm>
        <a:custGeom>
          <a:avLst/>
          <a:gdLst/>
          <a:ahLst/>
          <a:cxnLst/>
          <a:rect l="0" t="0" r="0" b="0"/>
          <a:pathLst>
            <a:path>
              <a:moveTo>
                <a:pt x="0" y="343123"/>
              </a:moveTo>
              <a:lnTo>
                <a:pt x="180071" y="343123"/>
              </a:lnTo>
              <a:lnTo>
                <a:pt x="180071" y="0"/>
              </a:lnTo>
              <a:lnTo>
                <a:pt x="36014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78066" y="1650035"/>
        <a:ext cx="24871" cy="24871"/>
      </dsp:txXfrm>
    </dsp:sp>
    <dsp:sp modelId="{CFC69F5B-7CC5-4F01-9614-B11D1397A13B}">
      <dsp:nvSpPr>
        <dsp:cNvPr id="0" name=""/>
        <dsp:cNvSpPr/>
      </dsp:nvSpPr>
      <dsp:spPr>
        <a:xfrm>
          <a:off x="2710430" y="804662"/>
          <a:ext cx="360142" cy="1029370"/>
        </a:xfrm>
        <a:custGeom>
          <a:avLst/>
          <a:gdLst/>
          <a:ahLst/>
          <a:cxnLst/>
          <a:rect l="0" t="0" r="0" b="0"/>
          <a:pathLst>
            <a:path>
              <a:moveTo>
                <a:pt x="0" y="1029370"/>
              </a:moveTo>
              <a:lnTo>
                <a:pt x="180071" y="1029370"/>
              </a:lnTo>
              <a:lnTo>
                <a:pt x="180071" y="0"/>
              </a:lnTo>
              <a:lnTo>
                <a:pt x="36014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63238" y="1292083"/>
        <a:ext cx="54527" cy="54527"/>
      </dsp:txXfrm>
    </dsp:sp>
    <dsp:sp modelId="{23576708-2C59-4E1D-B754-BD741E7C9DBF}">
      <dsp:nvSpPr>
        <dsp:cNvPr id="0" name=""/>
        <dsp:cNvSpPr/>
      </dsp:nvSpPr>
      <dsp:spPr>
        <a:xfrm>
          <a:off x="549575" y="1834032"/>
          <a:ext cx="360142" cy="1029370"/>
        </a:xfrm>
        <a:custGeom>
          <a:avLst/>
          <a:gdLst/>
          <a:ahLst/>
          <a:cxnLst/>
          <a:rect l="0" t="0" r="0" b="0"/>
          <a:pathLst>
            <a:path>
              <a:moveTo>
                <a:pt x="0" y="1029370"/>
              </a:moveTo>
              <a:lnTo>
                <a:pt x="180071" y="1029370"/>
              </a:lnTo>
              <a:lnTo>
                <a:pt x="180071" y="0"/>
              </a:lnTo>
              <a:lnTo>
                <a:pt x="3601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702383" y="2321454"/>
        <a:ext cx="54527" cy="54527"/>
      </dsp:txXfrm>
    </dsp:sp>
    <dsp:sp modelId="{2C87446A-B247-4B86-8A7B-EADC8E93E5D6}">
      <dsp:nvSpPr>
        <dsp:cNvPr id="0" name=""/>
        <dsp:cNvSpPr/>
      </dsp:nvSpPr>
      <dsp:spPr>
        <a:xfrm rot="16200000">
          <a:off x="-1169653" y="2588904"/>
          <a:ext cx="2889461" cy="54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Ki a megfelelő ügyfél?</a:t>
          </a:r>
        </a:p>
      </dsp:txBody>
      <dsp:txXfrm>
        <a:off x="-1169653" y="2588904"/>
        <a:ext cx="2889461" cy="548997"/>
      </dsp:txXfrm>
    </dsp:sp>
    <dsp:sp modelId="{C8B1859D-F104-4BF6-A9EF-9A3494984008}">
      <dsp:nvSpPr>
        <dsp:cNvPr id="0" name=""/>
        <dsp:cNvSpPr/>
      </dsp:nvSpPr>
      <dsp:spPr>
        <a:xfrm>
          <a:off x="909718" y="1559534"/>
          <a:ext cx="1800712" cy="548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Demográfia</a:t>
          </a:r>
        </a:p>
      </dsp:txBody>
      <dsp:txXfrm>
        <a:off x="909718" y="1559534"/>
        <a:ext cx="1800712" cy="548997"/>
      </dsp:txXfrm>
    </dsp:sp>
    <dsp:sp modelId="{0E36B955-8248-45AB-90CB-4605DC7415BB}">
      <dsp:nvSpPr>
        <dsp:cNvPr id="0" name=""/>
        <dsp:cNvSpPr/>
      </dsp:nvSpPr>
      <dsp:spPr>
        <a:xfrm>
          <a:off x="3070573" y="530163"/>
          <a:ext cx="1800712" cy="548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Életkor</a:t>
          </a:r>
        </a:p>
      </dsp:txBody>
      <dsp:txXfrm>
        <a:off x="3070573" y="530163"/>
        <a:ext cx="1800712" cy="548997"/>
      </dsp:txXfrm>
    </dsp:sp>
    <dsp:sp modelId="{277BD882-BA0E-4818-A7D7-CE3C04271301}">
      <dsp:nvSpPr>
        <dsp:cNvPr id="0" name=""/>
        <dsp:cNvSpPr/>
      </dsp:nvSpPr>
      <dsp:spPr>
        <a:xfrm>
          <a:off x="3070573" y="1216410"/>
          <a:ext cx="1800712" cy="548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Földrajzi helyzet</a:t>
          </a:r>
        </a:p>
      </dsp:txBody>
      <dsp:txXfrm>
        <a:off x="3070573" y="1216410"/>
        <a:ext cx="1800712" cy="548997"/>
      </dsp:txXfrm>
    </dsp:sp>
    <dsp:sp modelId="{3544B384-EDD4-4216-A830-0DC8985B3DA3}">
      <dsp:nvSpPr>
        <dsp:cNvPr id="0" name=""/>
        <dsp:cNvSpPr/>
      </dsp:nvSpPr>
      <dsp:spPr>
        <a:xfrm>
          <a:off x="3070573" y="1902657"/>
          <a:ext cx="1800712" cy="548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Családi állapot</a:t>
          </a:r>
        </a:p>
      </dsp:txBody>
      <dsp:txXfrm>
        <a:off x="3070573" y="1902657"/>
        <a:ext cx="1800712" cy="548997"/>
      </dsp:txXfrm>
    </dsp:sp>
    <dsp:sp modelId="{B1A26472-7AD8-4BB3-BA93-7CED548EE178}">
      <dsp:nvSpPr>
        <dsp:cNvPr id="0" name=""/>
        <dsp:cNvSpPr/>
      </dsp:nvSpPr>
      <dsp:spPr>
        <a:xfrm>
          <a:off x="3070573" y="2588904"/>
          <a:ext cx="1800712" cy="548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Foglalkozás</a:t>
          </a:r>
        </a:p>
      </dsp:txBody>
      <dsp:txXfrm>
        <a:off x="3070573" y="2588904"/>
        <a:ext cx="1800712" cy="548997"/>
      </dsp:txXfrm>
    </dsp:sp>
    <dsp:sp modelId="{C5508590-1512-4EB2-B8F4-4A0E007BAA47}">
      <dsp:nvSpPr>
        <dsp:cNvPr id="0" name=""/>
        <dsp:cNvSpPr/>
      </dsp:nvSpPr>
      <dsp:spPr>
        <a:xfrm>
          <a:off x="909718" y="3618275"/>
          <a:ext cx="1800712" cy="548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Pszichológia</a:t>
          </a:r>
        </a:p>
      </dsp:txBody>
      <dsp:txXfrm>
        <a:off x="909718" y="3618275"/>
        <a:ext cx="1800712" cy="548997"/>
      </dsp:txXfrm>
    </dsp:sp>
    <dsp:sp modelId="{EAA550DA-050C-4AAC-B38E-E1874609E1FD}">
      <dsp:nvSpPr>
        <dsp:cNvPr id="0" name=""/>
        <dsp:cNvSpPr/>
      </dsp:nvSpPr>
      <dsp:spPr>
        <a:xfrm>
          <a:off x="3070573" y="3275151"/>
          <a:ext cx="1800712" cy="548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Milyen kihívása van?</a:t>
          </a:r>
        </a:p>
      </dsp:txBody>
      <dsp:txXfrm>
        <a:off x="3070573" y="3275151"/>
        <a:ext cx="1800712" cy="548997"/>
      </dsp:txXfrm>
    </dsp:sp>
    <dsp:sp modelId="{FD19EC68-3697-4FB3-897D-6A158982FC84}">
      <dsp:nvSpPr>
        <dsp:cNvPr id="0" name=""/>
        <dsp:cNvSpPr/>
      </dsp:nvSpPr>
      <dsp:spPr>
        <a:xfrm>
          <a:off x="3070573" y="3961398"/>
          <a:ext cx="1800712" cy="548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Családi értékei</a:t>
          </a:r>
        </a:p>
      </dsp:txBody>
      <dsp:txXfrm>
        <a:off x="3070573" y="3961398"/>
        <a:ext cx="1800712" cy="548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A3B95-8D8E-48E7-B188-1CF359E11192}">
      <dsp:nvSpPr>
        <dsp:cNvPr id="0" name=""/>
        <dsp:cNvSpPr/>
      </dsp:nvSpPr>
      <dsp:spPr>
        <a:xfrm>
          <a:off x="0" y="1828623"/>
          <a:ext cx="835292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91E80-84CC-4708-AF65-C6BB65E1A07C}">
      <dsp:nvSpPr>
        <dsp:cNvPr id="0" name=""/>
        <dsp:cNvSpPr/>
      </dsp:nvSpPr>
      <dsp:spPr>
        <a:xfrm>
          <a:off x="417646" y="1636743"/>
          <a:ext cx="729846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köszönés</a:t>
          </a:r>
        </a:p>
      </dsp:txBody>
      <dsp:txXfrm>
        <a:off x="436380" y="1655477"/>
        <a:ext cx="7260994" cy="346292"/>
      </dsp:txXfrm>
    </dsp:sp>
    <dsp:sp modelId="{A7372DFC-84D7-4759-8A78-83C8B1CCFCD0}">
      <dsp:nvSpPr>
        <dsp:cNvPr id="0" name=""/>
        <dsp:cNvSpPr/>
      </dsp:nvSpPr>
      <dsp:spPr>
        <a:xfrm>
          <a:off x="0" y="2418304"/>
          <a:ext cx="835292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351D3-2F9C-4D94-94A8-D5A5C505CE08}">
      <dsp:nvSpPr>
        <dsp:cNvPr id="0" name=""/>
        <dsp:cNvSpPr/>
      </dsp:nvSpPr>
      <dsp:spPr>
        <a:xfrm>
          <a:off x="417646" y="2226423"/>
          <a:ext cx="7298462" cy="383760"/>
        </a:xfrm>
        <a:prstGeom prst="roundRect">
          <a:avLst/>
        </a:prstGeom>
        <a:solidFill>
          <a:schemeClr val="accent2">
            <a:hueOff val="39090"/>
            <a:satOff val="0"/>
            <a:lumOff val="-227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egy jó apropó, hogy miért hívjuk – olyan amivel egyetért</a:t>
          </a:r>
        </a:p>
      </dsp:txBody>
      <dsp:txXfrm>
        <a:off x="436380" y="2245157"/>
        <a:ext cx="7260994" cy="346292"/>
      </dsp:txXfrm>
    </dsp:sp>
    <dsp:sp modelId="{234070E3-B935-4184-BD22-783C6AB4FC00}">
      <dsp:nvSpPr>
        <dsp:cNvPr id="0" name=""/>
        <dsp:cNvSpPr/>
      </dsp:nvSpPr>
      <dsp:spPr>
        <a:xfrm>
          <a:off x="0" y="3007983"/>
          <a:ext cx="835292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DC49B-681C-49EC-8B95-31517136DBD2}">
      <dsp:nvSpPr>
        <dsp:cNvPr id="0" name=""/>
        <dsp:cNvSpPr/>
      </dsp:nvSpPr>
      <dsp:spPr>
        <a:xfrm>
          <a:off x="417646" y="2816103"/>
          <a:ext cx="7298462" cy="383760"/>
        </a:xfrm>
        <a:prstGeom prst="roundRect">
          <a:avLst/>
        </a:prstGeom>
        <a:solidFill>
          <a:schemeClr val="accent2">
            <a:hueOff val="78179"/>
            <a:satOff val="0"/>
            <a:lumOff val="-45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/>
            <a:t>DÖNTÉS – amit tudnia </a:t>
          </a:r>
          <a:r>
            <a:rPr lang="hu-HU" sz="1300" b="1" kern="1200" dirty="0"/>
            <a:t>kell rólad, ami miatt találkozni akar majd veled.</a:t>
          </a:r>
        </a:p>
      </dsp:txBody>
      <dsp:txXfrm>
        <a:off x="436380" y="2834837"/>
        <a:ext cx="7260994" cy="346292"/>
      </dsp:txXfrm>
    </dsp:sp>
    <dsp:sp modelId="{B9D81D1F-67D0-47F0-A86B-D0CF9115E3D6}">
      <dsp:nvSpPr>
        <dsp:cNvPr id="0" name=""/>
        <dsp:cNvSpPr/>
      </dsp:nvSpPr>
      <dsp:spPr>
        <a:xfrm>
          <a:off x="0" y="3597664"/>
          <a:ext cx="835292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40D46-24EF-404D-8122-57947A97F465}">
      <dsp:nvSpPr>
        <dsp:cNvPr id="0" name=""/>
        <dsp:cNvSpPr/>
      </dsp:nvSpPr>
      <dsp:spPr>
        <a:xfrm>
          <a:off x="417646" y="3405784"/>
          <a:ext cx="7298462" cy="383760"/>
        </a:xfrm>
        <a:prstGeom prst="roundRect">
          <a:avLst/>
        </a:prstGeom>
        <a:solidFill>
          <a:schemeClr val="accent2">
            <a:hueOff val="117269"/>
            <a:satOff val="0"/>
            <a:lumOff val="-68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időpont javaslat, de mindig 2 időpontot javasolj „vagy </a:t>
          </a:r>
          <a:r>
            <a:rPr lang="hu-HU" sz="1300" b="1" kern="1200" dirty="0" err="1"/>
            <a:t>vagy</a:t>
          </a:r>
          <a:r>
            <a:rPr lang="hu-HU" sz="1300" b="1" kern="1200" dirty="0"/>
            <a:t>” alapon, hogy ne a „nemen” gondolkodjon, hanem a „</a:t>
          </a:r>
          <a:r>
            <a:rPr lang="hu-HU" sz="1300" b="1" kern="1200" dirty="0" err="1"/>
            <a:t>mikor-on</a:t>
          </a:r>
          <a:r>
            <a:rPr lang="hu-HU" sz="1300" b="1" kern="1200" dirty="0"/>
            <a:t>”!</a:t>
          </a:r>
        </a:p>
      </dsp:txBody>
      <dsp:txXfrm>
        <a:off x="436380" y="3424518"/>
        <a:ext cx="7260994" cy="346292"/>
      </dsp:txXfrm>
    </dsp:sp>
    <dsp:sp modelId="{8DA6F7CB-97CC-4548-98D4-5197AA7C5EA6}">
      <dsp:nvSpPr>
        <dsp:cNvPr id="0" name=""/>
        <dsp:cNvSpPr/>
      </dsp:nvSpPr>
      <dsp:spPr>
        <a:xfrm>
          <a:off x="0" y="4187344"/>
          <a:ext cx="835292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2E16F-0833-4A98-878B-397A40716A0B}">
      <dsp:nvSpPr>
        <dsp:cNvPr id="0" name=""/>
        <dsp:cNvSpPr/>
      </dsp:nvSpPr>
      <dsp:spPr>
        <a:xfrm>
          <a:off x="417646" y="3995464"/>
          <a:ext cx="7298462" cy="383760"/>
        </a:xfrm>
        <a:prstGeom prst="roundRect">
          <a:avLst/>
        </a:prstGeom>
        <a:solidFill>
          <a:schemeClr val="accent2">
            <a:hueOff val="156359"/>
            <a:satOff val="0"/>
            <a:lumOff val="-90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helyszín pontosítása</a:t>
          </a:r>
        </a:p>
      </dsp:txBody>
      <dsp:txXfrm>
        <a:off x="436380" y="4014198"/>
        <a:ext cx="7260994" cy="346292"/>
      </dsp:txXfrm>
    </dsp:sp>
    <dsp:sp modelId="{9A9F1AF2-4560-4277-8700-CD3869867B7D}">
      <dsp:nvSpPr>
        <dsp:cNvPr id="0" name=""/>
        <dsp:cNvSpPr/>
      </dsp:nvSpPr>
      <dsp:spPr>
        <a:xfrm>
          <a:off x="0" y="4777024"/>
          <a:ext cx="835292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E70E1-5025-4602-B532-3F6167034BFF}">
      <dsp:nvSpPr>
        <dsp:cNvPr id="0" name=""/>
        <dsp:cNvSpPr/>
      </dsp:nvSpPr>
      <dsp:spPr>
        <a:xfrm>
          <a:off x="417646" y="4585144"/>
          <a:ext cx="7298462" cy="383760"/>
        </a:xfrm>
        <a:prstGeom prst="roundRect">
          <a:avLst/>
        </a:prstGeom>
        <a:solidFill>
          <a:schemeClr val="accent2">
            <a:hueOff val="195449"/>
            <a:satOff val="0"/>
            <a:lumOff val="-1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b="1" kern="1200" dirty="0"/>
            <a:t>elköszönés – ne köszönd meg az időpontot, mond, hogy „alig várod a találkozót”!</a:t>
          </a:r>
        </a:p>
      </dsp:txBody>
      <dsp:txXfrm>
        <a:off x="436380" y="4603878"/>
        <a:ext cx="7260994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70C0-C37C-4C36-9FDF-B5C170A729F3}" type="datetimeFigureOut">
              <a:rPr lang="hu-HU" smtClean="0"/>
              <a:t>2020. 01. 05.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BE9CB-112D-4584-84EB-1E816A8F7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61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47" y="947485"/>
            <a:ext cx="1735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674177"/>
            <a:ext cx="2200588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3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945443" y="6444023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863530" y="6444023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716436" y="6444023"/>
            <a:ext cx="427564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83015" y="3704884"/>
            <a:ext cx="8146141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45770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818" indent="0" algn="ctr">
              <a:buNone/>
              <a:defRPr sz="1500"/>
            </a:lvl2pPr>
            <a:lvl3pPr marL="685636" indent="0" algn="ctr">
              <a:buNone/>
              <a:defRPr sz="1400"/>
            </a:lvl3pPr>
            <a:lvl4pPr marL="1028454" indent="0" algn="ctr">
              <a:buNone/>
              <a:defRPr sz="1200"/>
            </a:lvl4pPr>
            <a:lvl5pPr marL="1371270" indent="0" algn="ctr">
              <a:buNone/>
              <a:defRPr sz="1200"/>
            </a:lvl5pPr>
            <a:lvl6pPr marL="1714089" indent="0" algn="ctr">
              <a:buNone/>
              <a:defRPr sz="1200"/>
            </a:lvl6pPr>
            <a:lvl7pPr marL="2056906" indent="0" algn="ctr">
              <a:buNone/>
              <a:defRPr sz="1200"/>
            </a:lvl7pPr>
            <a:lvl8pPr marL="2399724" indent="0" algn="ctr">
              <a:buNone/>
              <a:defRPr sz="1200"/>
            </a:lvl8pPr>
            <a:lvl9pPr marL="2742542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4953001"/>
            <a:ext cx="4736688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5314944"/>
            <a:ext cx="4736688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999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9159" y="206479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1219202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78342" y="1032010"/>
            <a:ext cx="1369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934191" y="1032010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09" y="1032010"/>
            <a:ext cx="1356924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358" y="1032010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5136" y="1434901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934191" y="1434901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593246" y="1433853"/>
            <a:ext cx="137263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252301" y="1434901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911358" y="1434901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93246" y="1032010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67313" y="1696286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4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219042" y="1020719"/>
            <a:ext cx="1394596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1032010"/>
            <a:ext cx="1392034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6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743177" y="1032010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6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213713" y="1032010"/>
            <a:ext cx="1394596" cy="402891"/>
          </a:xfrm>
        </p:spPr>
        <p:txBody>
          <a:bodyPr tIns="3656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94907" y="1032010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6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70771" y="1032010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6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696286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156" y="1452247"/>
            <a:ext cx="3886200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656" y="1452247"/>
            <a:ext cx="3886200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91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60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45124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6005731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72009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145733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005163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64850" y="857364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2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857364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67315" y="19205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7315" y="31814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267315" y="4466711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3067603" y="1857047"/>
            <a:ext cx="5441601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3067603" y="3125663"/>
            <a:ext cx="5441601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3067603" y="4403211"/>
            <a:ext cx="5441601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222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1593" y="4122422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2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430841" y="4122422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2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40088" y="4122422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2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6849334" y="4122422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2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69159" y="206479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1219202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2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09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418" tIns="45710" rIns="91418" bIns="45710"/>
          <a:lstStyle/>
          <a:p>
            <a:pPr defTabSz="914180"/>
            <a:fld id="{AC84E129-F17D-4C6C-9584-BC4769A03E8A}" type="datetime1">
              <a:rPr lang="en-US">
                <a:solidFill>
                  <a:prstClr val="black">
                    <a:tint val="75000"/>
                  </a:prstClr>
                </a:solidFill>
              </a:rPr>
              <a:pPr defTabSz="914180"/>
              <a:t>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91418" tIns="45710" rIns="91418" bIns="45710"/>
          <a:lstStyle/>
          <a:p>
            <a:pPr defTabSz="914180"/>
            <a:r>
              <a:rPr lang="en-US">
                <a:solidFill>
                  <a:prstClr val="black">
                    <a:tint val="75000"/>
                  </a:prstClr>
                </a:solidFill>
              </a:rPr>
              <a:t>Képzés és Fejlesztési csoport (2016)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65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440B276E-4340-CA43-A80A-F7B24AFAA815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9" y="2761639"/>
            <a:ext cx="8435930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77551" y="3385483"/>
            <a:ext cx="8438889" cy="373719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2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945443" y="2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863530" y="2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16436" y="2"/>
            <a:ext cx="427564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2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1139666A-4420-B144-872E-C4ACA31DDCCD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7" y="1869018"/>
            <a:ext cx="6943725" cy="4226983"/>
          </a:xfrm>
        </p:spPr>
        <p:txBody>
          <a:bodyPr>
            <a:normAutofit/>
          </a:bodyPr>
          <a:lstStyle>
            <a:lvl1pPr>
              <a:lnSpc>
                <a:spcPts val="4499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857364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3"/>
            <a:ext cx="638175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4" y="998116"/>
            <a:ext cx="5896743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3"/>
            <a:ext cx="638175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973193"/>
            <a:ext cx="638175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4" y="998116"/>
            <a:ext cx="5896743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973193"/>
            <a:ext cx="638175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973193"/>
            <a:ext cx="638175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2964" y="998116"/>
            <a:ext cx="5896743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973193"/>
            <a:ext cx="638175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2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696286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6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857364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9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857364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59" y="206479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6"/>
            <a:ext cx="2794510" cy="208269"/>
          </a:xfrm>
          <a:prstGeom prst="rect">
            <a:avLst/>
          </a:prstGeom>
        </p:spPr>
        <p:txBody>
          <a:bodyPr vert="horz" lIns="91418" tIns="0" rIns="91418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977232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50" y="1219202"/>
            <a:ext cx="6948752" cy="311037"/>
          </a:xfrm>
        </p:spPr>
        <p:txBody>
          <a:bodyPr lIns="91418" tIns="0" rIns="91418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7"/>
            <a:ext cx="3086100" cy="144491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6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57" y="204830"/>
            <a:ext cx="6394608" cy="760372"/>
          </a:xfrm>
          <a:prstGeom prst="rect">
            <a:avLst/>
          </a:prstGeom>
        </p:spPr>
        <p:txBody>
          <a:bodyPr vert="horz" lIns="68564" tIns="34282" rIns="68564" bIns="3428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16" y="1854331"/>
            <a:ext cx="8089489" cy="4281001"/>
          </a:xfrm>
          <a:prstGeom prst="rect">
            <a:avLst/>
          </a:prstGeom>
        </p:spPr>
        <p:txBody>
          <a:bodyPr vert="horz" lIns="68564" tIns="34282" rIns="68564" bIns="3428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6415345"/>
            <a:ext cx="678426" cy="365125"/>
          </a:xfrm>
          <a:prstGeom prst="rect">
            <a:avLst/>
          </a:prstGeom>
        </p:spPr>
        <p:txBody>
          <a:bodyPr vert="horz" lIns="68564" tIns="34282" rIns="68564" bIns="3428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36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636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265417" y="6459798"/>
            <a:ext cx="985535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l" defTabSz="685636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636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39" indent="-126176" algn="l" defTabSz="685636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347" indent="-171409" algn="l" defTabSz="685636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523" indent="-132128" algn="l" defTabSz="685636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651" indent="-170220" algn="l" defTabSz="685636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98" indent="-171409" algn="l" defTabSz="68563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15" indent="-171409" algn="l" defTabSz="68563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32" indent="-171409" algn="l" defTabSz="68563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50" indent="-171409" algn="l" defTabSz="68563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8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36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54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70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89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06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24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42" algn="l" defTabSz="6856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2667" y="2780928"/>
            <a:ext cx="8481475" cy="774216"/>
          </a:xfrm>
        </p:spPr>
        <p:txBody>
          <a:bodyPr/>
          <a:lstStyle/>
          <a:p>
            <a:r>
              <a:rPr lang="hu-HU" sz="3200" dirty="0">
                <a:solidFill>
                  <a:srgbClr val="002060"/>
                </a:solidFill>
              </a:rPr>
              <a:t>Kapcsolatteremtés</a:t>
            </a:r>
            <a:br>
              <a:rPr lang="hu-HU" sz="2400" dirty="0">
                <a:solidFill>
                  <a:srgbClr val="002060"/>
                </a:solidFill>
              </a:rPr>
            </a:br>
            <a:br>
              <a:rPr lang="hu-HU" dirty="0"/>
            </a:b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0"/>
          </p:nvPr>
        </p:nvSpPr>
        <p:spPr>
          <a:xfrm>
            <a:off x="483012" y="4953001"/>
            <a:ext cx="5673163" cy="298450"/>
          </a:xfrm>
        </p:spPr>
        <p:txBody>
          <a:bodyPr/>
          <a:lstStyle/>
          <a:p>
            <a:r>
              <a:rPr lang="hu-HU" dirty="0"/>
              <a:t>Képzési és fejlesztési csoport</a:t>
            </a:r>
          </a:p>
        </p:txBody>
      </p:sp>
    </p:spTree>
    <p:extLst>
      <p:ext uri="{BB962C8B-B14F-4D97-AF65-F5344CB8AC3E}">
        <p14:creationId xmlns:p14="http://schemas.microsoft.com/office/powerpoint/2010/main" val="3286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zis 10"/>
          <p:cNvSpPr/>
          <p:nvPr/>
        </p:nvSpPr>
        <p:spPr>
          <a:xfrm>
            <a:off x="2843808" y="1700808"/>
            <a:ext cx="3456384" cy="3312368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marL="168275" indent="-168275" algn="ctr" eaLnBrk="0" hangingPunct="0">
              <a:lnSpc>
                <a:spcPct val="110000"/>
              </a:lnSpc>
              <a:spcBef>
                <a:spcPct val="50000"/>
              </a:spcBef>
            </a:pPr>
            <a:endParaRPr lang="hu-HU" sz="1600" b="1" kern="0" dirty="0">
              <a:solidFill>
                <a:schemeClr val="bg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Tanácsadó motivációja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D09497-6D02-46B0-A440-1EED40A4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3239852" y="2030438"/>
            <a:ext cx="2698980" cy="2589648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marL="168275" indent="-168275" algn="ctr" eaLnBrk="0" hangingPunct="0">
              <a:lnSpc>
                <a:spcPct val="110000"/>
              </a:lnSpc>
              <a:spcBef>
                <a:spcPct val="50000"/>
              </a:spcBef>
            </a:pPr>
            <a:endParaRPr lang="hu-HU" sz="1600" b="1" kern="0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2987824" y="4221088"/>
            <a:ext cx="64807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68275" indent="-168275"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hu-HU" sz="2400" b="1" kern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Ellipszis 7"/>
          <p:cNvSpPr/>
          <p:nvPr/>
        </p:nvSpPr>
        <p:spPr>
          <a:xfrm>
            <a:off x="4175956" y="1454374"/>
            <a:ext cx="64807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68275" indent="-168275"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hu-HU" sz="2400" b="1" kern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Ellipszis 8"/>
          <p:cNvSpPr/>
          <p:nvPr/>
        </p:nvSpPr>
        <p:spPr>
          <a:xfrm>
            <a:off x="5508104" y="4221088"/>
            <a:ext cx="64807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68275" indent="-168275" algn="ctr" eaLnBrk="0" hangingPunct="0">
              <a:lnSpc>
                <a:spcPct val="110000"/>
              </a:lnSpc>
              <a:spcBef>
                <a:spcPct val="50000"/>
              </a:spcBef>
            </a:pPr>
            <a:r>
              <a:rPr lang="hu-HU" sz="2400" b="1" kern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38526" y="4293096"/>
            <a:ext cx="2005282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hu-HU" b="1" dirty="0">
                <a:solidFill>
                  <a:srgbClr val="0070C0"/>
                </a:solidFill>
              </a:rPr>
              <a:t>Hogyan?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4672521" y="1124744"/>
            <a:ext cx="1440160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Miért?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6228184" y="4302587"/>
            <a:ext cx="1296144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Mit?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3653238" y="2677190"/>
            <a:ext cx="1872208" cy="12961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hu-HU" sz="2400" b="1" dirty="0">
                <a:solidFill>
                  <a:srgbClr val="0070C0"/>
                </a:solidFill>
              </a:rPr>
              <a:t>Növekvő &amp; nyereséges MetLife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6225556" y="849477"/>
            <a:ext cx="2304256" cy="1355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Küldetés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Felelősség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Pénzügyi tudatosság</a:t>
            </a:r>
          </a:p>
          <a:p>
            <a:pPr algn="l"/>
            <a:endParaRPr lang="hu-HU" sz="2000" dirty="0">
              <a:solidFill>
                <a:schemeClr val="tx1"/>
              </a:solidFill>
            </a:endParaRPr>
          </a:p>
          <a:p>
            <a:pPr marL="177800" indent="-177800" algn="l">
              <a:buFont typeface="Arial" panose="020B0604020202020204" pitchFamily="34" charset="0"/>
              <a:buChar char="•"/>
            </a:pPr>
            <a:endParaRPr lang="hu-HU" sz="1100" dirty="0">
              <a:solidFill>
                <a:schemeClr val="tx1"/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6372200" y="4771684"/>
            <a:ext cx="2304256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Jövőkép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Vállalkozás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Portfólió építés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455013" y="4814682"/>
            <a:ext cx="2676827" cy="12961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Stratégia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Pénzügyi tervezés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MetLife specifikus rendszerek</a:t>
            </a:r>
          </a:p>
        </p:txBody>
      </p:sp>
    </p:spTree>
    <p:extLst>
      <p:ext uri="{BB962C8B-B14F-4D97-AF65-F5344CB8AC3E}">
        <p14:creationId xmlns:p14="http://schemas.microsoft.com/office/powerpoint/2010/main" val="203788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Címanyaggyűjtés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Források - Célpiac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8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73259640"/>
              </p:ext>
            </p:extLst>
          </p:nvPr>
        </p:nvGraphicFramePr>
        <p:xfrm>
          <a:off x="467544" y="908720"/>
          <a:ext cx="331236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églalap 10"/>
          <p:cNvSpPr/>
          <p:nvPr/>
        </p:nvSpPr>
        <p:spPr>
          <a:xfrm>
            <a:off x="179512" y="188640"/>
            <a:ext cx="35493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000" b="1" dirty="0">
                <a:solidFill>
                  <a:srgbClr val="000000"/>
                </a:solidFill>
                <a:latin typeface="Georgia" charset="0"/>
              </a:rPr>
              <a:t>Címanyaggyűjtés</a:t>
            </a:r>
            <a:endParaRPr lang="hu-HU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3875991"/>
              </p:ext>
            </p:extLst>
          </p:nvPr>
        </p:nvGraphicFramePr>
        <p:xfrm>
          <a:off x="4139952" y="771191"/>
          <a:ext cx="487186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2832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Életpályák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687983"/>
            <a:ext cx="7821613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7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8139112" cy="835025"/>
          </a:xfrm>
        </p:spPr>
        <p:txBody>
          <a:bodyPr/>
          <a:lstStyle/>
          <a:p>
            <a:pPr eaLnBrk="1" hangingPunct="1"/>
            <a:r>
              <a:rPr lang="hu-HU" b="1" dirty="0"/>
              <a:t>Életpálya szakaszok – kiadások- megoldások</a:t>
            </a:r>
            <a:endParaRPr lang="en-US" b="1" dirty="0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928688" y="4525963"/>
            <a:ext cx="7643812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rot="5400000" flipH="1" flipV="1">
            <a:off x="-250031" y="3347244"/>
            <a:ext cx="23574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/>
          <p:nvPr/>
        </p:nvCxnSpPr>
        <p:spPr>
          <a:xfrm rot="5400000" flipH="1" flipV="1">
            <a:off x="1321594" y="3490119"/>
            <a:ext cx="23574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 rot="5400000" flipH="1" flipV="1">
            <a:off x="5572125" y="3454400"/>
            <a:ext cx="228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/>
          <p:nvPr/>
        </p:nvCxnSpPr>
        <p:spPr>
          <a:xfrm rot="5400000" flipH="1" flipV="1">
            <a:off x="2321719" y="3490119"/>
            <a:ext cx="221456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 rot="5400000" flipH="1" flipV="1">
            <a:off x="3464719" y="3490119"/>
            <a:ext cx="221456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 rot="5400000" flipH="1" flipV="1">
            <a:off x="4536282" y="3490119"/>
            <a:ext cx="221456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67" name="Szövegdoboz 29"/>
          <p:cNvSpPr txBox="1">
            <a:spLocks noChangeArrowheads="1"/>
          </p:cNvSpPr>
          <p:nvPr/>
        </p:nvSpPr>
        <p:spPr bwMode="auto">
          <a:xfrm>
            <a:off x="2071688" y="4597400"/>
            <a:ext cx="677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1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23-25 év</a:t>
            </a:r>
          </a:p>
        </p:txBody>
      </p:sp>
      <p:sp>
        <p:nvSpPr>
          <p:cNvPr id="121868" name="Szövegdoboz 30"/>
          <p:cNvSpPr txBox="1">
            <a:spLocks noChangeArrowheads="1"/>
          </p:cNvSpPr>
          <p:nvPr/>
        </p:nvSpPr>
        <p:spPr bwMode="auto">
          <a:xfrm>
            <a:off x="6500813" y="4597400"/>
            <a:ext cx="492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1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65 év</a:t>
            </a:r>
          </a:p>
        </p:txBody>
      </p:sp>
      <p:sp>
        <p:nvSpPr>
          <p:cNvPr id="121869" name="Szövegdoboz 31"/>
          <p:cNvSpPr txBox="1">
            <a:spLocks noChangeArrowheads="1"/>
          </p:cNvSpPr>
          <p:nvPr/>
        </p:nvSpPr>
        <p:spPr bwMode="auto">
          <a:xfrm>
            <a:off x="5429250" y="4597400"/>
            <a:ext cx="492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1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50 év</a:t>
            </a:r>
          </a:p>
        </p:txBody>
      </p:sp>
      <p:sp>
        <p:nvSpPr>
          <p:cNvPr id="121870" name="Szövegdoboz 32"/>
          <p:cNvSpPr txBox="1">
            <a:spLocks noChangeArrowheads="1"/>
          </p:cNvSpPr>
          <p:nvPr/>
        </p:nvSpPr>
        <p:spPr bwMode="auto">
          <a:xfrm>
            <a:off x="4286250" y="4597400"/>
            <a:ext cx="492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1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40 év</a:t>
            </a:r>
          </a:p>
        </p:txBody>
      </p:sp>
      <p:sp>
        <p:nvSpPr>
          <p:cNvPr id="121871" name="Szövegdoboz 33"/>
          <p:cNvSpPr txBox="1">
            <a:spLocks noChangeArrowheads="1"/>
          </p:cNvSpPr>
          <p:nvPr/>
        </p:nvSpPr>
        <p:spPr bwMode="auto">
          <a:xfrm>
            <a:off x="3071813" y="4597400"/>
            <a:ext cx="492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1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30 év</a:t>
            </a:r>
          </a:p>
        </p:txBody>
      </p:sp>
      <p:sp>
        <p:nvSpPr>
          <p:cNvPr id="121872" name="Szövegdoboz 34"/>
          <p:cNvSpPr txBox="1">
            <a:spLocks noChangeArrowheads="1"/>
          </p:cNvSpPr>
          <p:nvPr/>
        </p:nvSpPr>
        <p:spPr bwMode="auto">
          <a:xfrm>
            <a:off x="996950" y="4848225"/>
            <a:ext cx="1143000" cy="2460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Gyermek- , ifjúkor</a:t>
            </a:r>
          </a:p>
        </p:txBody>
      </p:sp>
      <p:sp>
        <p:nvSpPr>
          <p:cNvPr id="121873" name="Szövegdoboz 35"/>
          <p:cNvSpPr txBox="1">
            <a:spLocks noChangeArrowheads="1"/>
          </p:cNvSpPr>
          <p:nvPr/>
        </p:nvSpPr>
        <p:spPr bwMode="auto">
          <a:xfrm>
            <a:off x="7319963" y="4633913"/>
            <a:ext cx="766762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Nyugdíjkor</a:t>
            </a:r>
          </a:p>
        </p:txBody>
      </p:sp>
      <p:sp>
        <p:nvSpPr>
          <p:cNvPr id="121874" name="Szövegdoboz 36"/>
          <p:cNvSpPr txBox="1">
            <a:spLocks noChangeArrowheads="1"/>
          </p:cNvSpPr>
          <p:nvPr/>
        </p:nvSpPr>
        <p:spPr bwMode="auto">
          <a:xfrm>
            <a:off x="4000500" y="4848225"/>
            <a:ext cx="1357313" cy="2460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Felnőttkor</a:t>
            </a:r>
          </a:p>
        </p:txBody>
      </p:sp>
      <p:cxnSp>
        <p:nvCxnSpPr>
          <p:cNvPr id="45" name="Egyenes összekötő 44"/>
          <p:cNvCxnSpPr/>
          <p:nvPr/>
        </p:nvCxnSpPr>
        <p:spPr>
          <a:xfrm>
            <a:off x="928688" y="4525963"/>
            <a:ext cx="1071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 flipV="1">
            <a:off x="2000250" y="4383088"/>
            <a:ext cx="500063" cy="1428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 flipV="1">
            <a:off x="2500313" y="3311525"/>
            <a:ext cx="928687" cy="5715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 flipV="1">
            <a:off x="3429000" y="2882900"/>
            <a:ext cx="1143000" cy="42862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/>
          <p:cNvCxnSpPr/>
          <p:nvPr/>
        </p:nvCxnSpPr>
        <p:spPr>
          <a:xfrm>
            <a:off x="5643563" y="2525713"/>
            <a:ext cx="1071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/>
          <p:cNvCxnSpPr/>
          <p:nvPr/>
        </p:nvCxnSpPr>
        <p:spPr>
          <a:xfrm flipV="1">
            <a:off x="6715125" y="3240088"/>
            <a:ext cx="1785938" cy="714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/>
          <p:nvPr/>
        </p:nvCxnSpPr>
        <p:spPr>
          <a:xfrm>
            <a:off x="7642225" y="1525588"/>
            <a:ext cx="2857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82" name="Szövegdoboz 60"/>
          <p:cNvSpPr txBox="1">
            <a:spLocks noChangeArrowheads="1"/>
          </p:cNvSpPr>
          <p:nvPr/>
        </p:nvSpPr>
        <p:spPr bwMode="auto">
          <a:xfrm>
            <a:off x="7927975" y="1382713"/>
            <a:ext cx="835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20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jövedelem</a:t>
            </a:r>
          </a:p>
        </p:txBody>
      </p:sp>
      <p:cxnSp>
        <p:nvCxnSpPr>
          <p:cNvPr id="54" name="Egyenes összekötő 53"/>
          <p:cNvCxnSpPr/>
          <p:nvPr/>
        </p:nvCxnSpPr>
        <p:spPr>
          <a:xfrm rot="5400000" flipH="1" flipV="1">
            <a:off x="2357438" y="3954463"/>
            <a:ext cx="428625" cy="1428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/>
          <p:nvPr/>
        </p:nvCxnSpPr>
        <p:spPr>
          <a:xfrm flipV="1">
            <a:off x="2643188" y="3311525"/>
            <a:ext cx="1285875" cy="5000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/>
          <p:cNvCxnSpPr/>
          <p:nvPr/>
        </p:nvCxnSpPr>
        <p:spPr>
          <a:xfrm rot="5400000">
            <a:off x="3679031" y="3561557"/>
            <a:ext cx="50006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/>
          <p:cNvCxnSpPr/>
          <p:nvPr/>
        </p:nvCxnSpPr>
        <p:spPr>
          <a:xfrm flipV="1">
            <a:off x="3929063" y="2740025"/>
            <a:ext cx="1214437" cy="107156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/>
          <p:nvPr/>
        </p:nvCxnSpPr>
        <p:spPr>
          <a:xfrm>
            <a:off x="5143500" y="2740025"/>
            <a:ext cx="0" cy="53578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/>
          <p:cNvCxnSpPr/>
          <p:nvPr/>
        </p:nvCxnSpPr>
        <p:spPr>
          <a:xfrm flipV="1">
            <a:off x="5143500" y="2525713"/>
            <a:ext cx="1571640" cy="7524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/>
          <p:cNvCxnSpPr/>
          <p:nvPr/>
        </p:nvCxnSpPr>
        <p:spPr>
          <a:xfrm flipV="1">
            <a:off x="6786563" y="2882900"/>
            <a:ext cx="1714500" cy="7143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/>
          <p:cNvCxnSpPr/>
          <p:nvPr/>
        </p:nvCxnSpPr>
        <p:spPr>
          <a:xfrm>
            <a:off x="7642225" y="1739900"/>
            <a:ext cx="28575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91" name="Szövegdoboz 81"/>
          <p:cNvSpPr txBox="1">
            <a:spLocks noChangeArrowheads="1"/>
          </p:cNvSpPr>
          <p:nvPr/>
        </p:nvSpPr>
        <p:spPr bwMode="auto">
          <a:xfrm>
            <a:off x="7927975" y="1597025"/>
            <a:ext cx="992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200">
                <a:solidFill>
                  <a:srgbClr val="3333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megtakarítás</a:t>
            </a:r>
          </a:p>
        </p:txBody>
      </p:sp>
      <p:cxnSp>
        <p:nvCxnSpPr>
          <p:cNvPr id="63" name="Egyenes összekötő 62"/>
          <p:cNvCxnSpPr/>
          <p:nvPr/>
        </p:nvCxnSpPr>
        <p:spPr>
          <a:xfrm flipV="1">
            <a:off x="928688" y="4240213"/>
            <a:ext cx="1571625" cy="2857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/>
          <p:cNvCxnSpPr/>
          <p:nvPr/>
        </p:nvCxnSpPr>
        <p:spPr>
          <a:xfrm>
            <a:off x="7642225" y="1954213"/>
            <a:ext cx="28575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94" name="Szövegdoboz 93"/>
          <p:cNvSpPr txBox="1">
            <a:spLocks noChangeArrowheads="1"/>
          </p:cNvSpPr>
          <p:nvPr/>
        </p:nvSpPr>
        <p:spPr bwMode="auto">
          <a:xfrm>
            <a:off x="7927975" y="1811338"/>
            <a:ext cx="1087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200">
                <a:solidFill>
                  <a:srgbClr val="0099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biztosítás</a:t>
            </a:r>
          </a:p>
        </p:txBody>
      </p:sp>
      <p:cxnSp>
        <p:nvCxnSpPr>
          <p:cNvPr id="66" name="Egyenes összekötő 65"/>
          <p:cNvCxnSpPr/>
          <p:nvPr/>
        </p:nvCxnSpPr>
        <p:spPr>
          <a:xfrm rot="5400000" flipH="1" flipV="1">
            <a:off x="1428750" y="3240088"/>
            <a:ext cx="2214563" cy="35718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/>
          <p:cNvCxnSpPr/>
          <p:nvPr/>
        </p:nvCxnSpPr>
        <p:spPr>
          <a:xfrm>
            <a:off x="2714625" y="2311400"/>
            <a:ext cx="257175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67"/>
          <p:cNvCxnSpPr/>
          <p:nvPr/>
        </p:nvCxnSpPr>
        <p:spPr>
          <a:xfrm>
            <a:off x="5286375" y="2311400"/>
            <a:ext cx="1428750" cy="3571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/>
          <p:cNvCxnSpPr/>
          <p:nvPr/>
        </p:nvCxnSpPr>
        <p:spPr>
          <a:xfrm>
            <a:off x="6715125" y="2668588"/>
            <a:ext cx="1785938" cy="14287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99" name="Szövegdoboz 74"/>
          <p:cNvSpPr txBox="1">
            <a:spLocks noChangeArrowheads="1"/>
          </p:cNvSpPr>
          <p:nvPr/>
        </p:nvSpPr>
        <p:spPr bwMode="auto">
          <a:xfrm>
            <a:off x="839788" y="5221288"/>
            <a:ext cx="1260475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Iskola, tanulmányok</a:t>
            </a:r>
          </a:p>
        </p:txBody>
      </p:sp>
      <p:sp>
        <p:nvSpPr>
          <p:cNvPr id="121900" name="Szövegdoboz 71"/>
          <p:cNvSpPr txBox="1">
            <a:spLocks noChangeArrowheads="1"/>
          </p:cNvSpPr>
          <p:nvPr/>
        </p:nvSpPr>
        <p:spPr bwMode="auto">
          <a:xfrm>
            <a:off x="2571750" y="4919663"/>
            <a:ext cx="1357313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Pályakezdés</a:t>
            </a:r>
          </a:p>
        </p:txBody>
      </p:sp>
      <p:sp>
        <p:nvSpPr>
          <p:cNvPr id="121901" name="Szövegdoboz 72"/>
          <p:cNvSpPr txBox="1">
            <a:spLocks noChangeArrowheads="1"/>
          </p:cNvSpPr>
          <p:nvPr/>
        </p:nvSpPr>
        <p:spPr bwMode="auto">
          <a:xfrm>
            <a:off x="2500313" y="5221288"/>
            <a:ext cx="1428750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Lakásvásárlás</a:t>
            </a:r>
          </a:p>
        </p:txBody>
      </p:sp>
      <p:sp>
        <p:nvSpPr>
          <p:cNvPr id="121902" name="Szövegdoboz 73"/>
          <p:cNvSpPr txBox="1">
            <a:spLocks noChangeArrowheads="1"/>
          </p:cNvSpPr>
          <p:nvPr/>
        </p:nvSpPr>
        <p:spPr bwMode="auto">
          <a:xfrm>
            <a:off x="2500313" y="5524500"/>
            <a:ext cx="1428750" cy="2460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Családalapítás</a:t>
            </a:r>
          </a:p>
        </p:txBody>
      </p:sp>
      <p:sp>
        <p:nvSpPr>
          <p:cNvPr id="121903" name="Szövegdoboz 74"/>
          <p:cNvSpPr txBox="1">
            <a:spLocks noChangeArrowheads="1"/>
          </p:cNvSpPr>
          <p:nvPr/>
        </p:nvSpPr>
        <p:spPr bwMode="auto">
          <a:xfrm>
            <a:off x="4000500" y="5149850"/>
            <a:ext cx="1428750" cy="4000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Gyermek felnevelése, elindítása</a:t>
            </a:r>
          </a:p>
        </p:txBody>
      </p:sp>
      <p:sp>
        <p:nvSpPr>
          <p:cNvPr id="121904" name="Szövegdoboz 75"/>
          <p:cNvSpPr txBox="1">
            <a:spLocks noChangeArrowheads="1"/>
          </p:cNvSpPr>
          <p:nvPr/>
        </p:nvSpPr>
        <p:spPr bwMode="auto">
          <a:xfrm>
            <a:off x="7143750" y="5754688"/>
            <a:ext cx="1643063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Hagyatéktervezés</a:t>
            </a:r>
          </a:p>
        </p:txBody>
      </p:sp>
      <p:sp>
        <p:nvSpPr>
          <p:cNvPr id="121905" name="Szövegdoboz 76"/>
          <p:cNvSpPr txBox="1">
            <a:spLocks noChangeArrowheads="1"/>
          </p:cNvSpPr>
          <p:nvPr/>
        </p:nvSpPr>
        <p:spPr bwMode="auto">
          <a:xfrm>
            <a:off x="7143750" y="5364163"/>
            <a:ext cx="1643063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Végső kiadások tervezése</a:t>
            </a:r>
          </a:p>
        </p:txBody>
      </p:sp>
      <p:sp>
        <p:nvSpPr>
          <p:cNvPr id="121906" name="Szövegdoboz 77"/>
          <p:cNvSpPr txBox="1">
            <a:spLocks noChangeArrowheads="1"/>
          </p:cNvSpPr>
          <p:nvPr/>
        </p:nvSpPr>
        <p:spPr bwMode="auto">
          <a:xfrm>
            <a:off x="5500688" y="5062538"/>
            <a:ext cx="3286125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Egészség védelem</a:t>
            </a:r>
          </a:p>
        </p:txBody>
      </p:sp>
      <p:sp>
        <p:nvSpPr>
          <p:cNvPr id="121907" name="Szövegdoboz 78"/>
          <p:cNvSpPr txBox="1">
            <a:spLocks noChangeArrowheads="1"/>
          </p:cNvSpPr>
          <p:nvPr/>
        </p:nvSpPr>
        <p:spPr bwMode="auto">
          <a:xfrm>
            <a:off x="5500688" y="5364163"/>
            <a:ext cx="1500187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Nyugdíj előtakarékosság</a:t>
            </a:r>
          </a:p>
        </p:txBody>
      </p:sp>
      <p:sp>
        <p:nvSpPr>
          <p:cNvPr id="121908" name="Szövegdoboz 79"/>
          <p:cNvSpPr txBox="1">
            <a:spLocks noChangeArrowheads="1"/>
          </p:cNvSpPr>
          <p:nvPr/>
        </p:nvSpPr>
        <p:spPr bwMode="auto">
          <a:xfrm>
            <a:off x="2786063" y="6127750"/>
            <a:ext cx="3929062" cy="2476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Vállalkozás</a:t>
            </a:r>
          </a:p>
        </p:txBody>
      </p:sp>
      <p:cxnSp>
        <p:nvCxnSpPr>
          <p:cNvPr id="93" name="Egyenes összekötő 92"/>
          <p:cNvCxnSpPr/>
          <p:nvPr/>
        </p:nvCxnSpPr>
        <p:spPr>
          <a:xfrm rot="5400000" flipH="1" flipV="1">
            <a:off x="2250281" y="4133057"/>
            <a:ext cx="5000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/>
          <p:nvPr/>
        </p:nvCxnSpPr>
        <p:spPr>
          <a:xfrm rot="5400000" flipH="1" flipV="1">
            <a:off x="6322219" y="2918619"/>
            <a:ext cx="7858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14" name="Szövegdoboz 94"/>
          <p:cNvSpPr txBox="1">
            <a:spLocks noChangeArrowheads="1"/>
          </p:cNvSpPr>
          <p:nvPr/>
        </p:nvSpPr>
        <p:spPr bwMode="auto">
          <a:xfrm>
            <a:off x="2500313" y="5826125"/>
            <a:ext cx="1428750" cy="2460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Autóvásárlás</a:t>
            </a:r>
          </a:p>
        </p:txBody>
      </p:sp>
      <p:sp>
        <p:nvSpPr>
          <p:cNvPr id="121915" name="Szövegdoboz 95"/>
          <p:cNvSpPr txBox="1">
            <a:spLocks noChangeArrowheads="1"/>
          </p:cNvSpPr>
          <p:nvPr/>
        </p:nvSpPr>
        <p:spPr bwMode="auto">
          <a:xfrm>
            <a:off x="4357688" y="5826125"/>
            <a:ext cx="2286000" cy="2460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0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Autócsere, nyaraló vásárlás</a:t>
            </a:r>
          </a:p>
        </p:txBody>
      </p:sp>
      <p:cxnSp>
        <p:nvCxnSpPr>
          <p:cNvPr id="49" name="Egyenes összekötő 48"/>
          <p:cNvCxnSpPr/>
          <p:nvPr/>
        </p:nvCxnSpPr>
        <p:spPr>
          <a:xfrm flipV="1">
            <a:off x="4572000" y="2525713"/>
            <a:ext cx="1071563" cy="3571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86"/>
          <p:cNvSpPr txBox="1">
            <a:spLocks noChangeArrowheads="1"/>
          </p:cNvSpPr>
          <p:nvPr/>
        </p:nvSpPr>
        <p:spPr bwMode="auto">
          <a:xfrm>
            <a:off x="1035839" y="2030025"/>
            <a:ext cx="1464474" cy="276999"/>
          </a:xfrm>
          <a:prstGeom prst="rect">
            <a:avLst/>
          </a:prstGeom>
          <a:solidFill>
            <a:srgbClr val="66FF33">
              <a:alpha val="39999"/>
            </a:srgbClr>
          </a:solidFill>
          <a:ln w="9525">
            <a:solidFill>
              <a:srgbClr val="92D05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200" b="1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Gyermek</a:t>
            </a:r>
          </a:p>
        </p:txBody>
      </p:sp>
      <p:sp>
        <p:nvSpPr>
          <p:cNvPr id="71" name="Szövegdoboz 86"/>
          <p:cNvSpPr txBox="1">
            <a:spLocks noChangeArrowheads="1"/>
          </p:cNvSpPr>
          <p:nvPr/>
        </p:nvSpPr>
        <p:spPr bwMode="auto">
          <a:xfrm>
            <a:off x="2214546" y="1500174"/>
            <a:ext cx="4500594" cy="276999"/>
          </a:xfrm>
          <a:prstGeom prst="rect">
            <a:avLst/>
          </a:prstGeom>
          <a:solidFill>
            <a:srgbClr val="66FF33">
              <a:alpha val="39999"/>
            </a:srgbClr>
          </a:solidFill>
          <a:ln w="9525">
            <a:solidFill>
              <a:srgbClr val="92D05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200" b="1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Szülő</a:t>
            </a:r>
          </a:p>
        </p:txBody>
      </p:sp>
      <p:sp>
        <p:nvSpPr>
          <p:cNvPr id="62" name="Szövegdoboz 86"/>
          <p:cNvSpPr txBox="1">
            <a:spLocks noChangeArrowheads="1"/>
          </p:cNvSpPr>
          <p:nvPr/>
        </p:nvSpPr>
        <p:spPr bwMode="auto">
          <a:xfrm>
            <a:off x="6715125" y="2212995"/>
            <a:ext cx="2290739" cy="276999"/>
          </a:xfrm>
          <a:prstGeom prst="rect">
            <a:avLst/>
          </a:prstGeom>
          <a:solidFill>
            <a:srgbClr val="66FF33">
              <a:alpha val="39999"/>
            </a:srgbClr>
          </a:solidFill>
          <a:ln w="9525">
            <a:solidFill>
              <a:srgbClr val="92D05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50000"/>
              </a:spcBef>
              <a:buChar char="•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5000"/>
              </a:spcBef>
              <a:buChar char="–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har char="•"/>
              <a:defRPr sz="22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hu-HU" sz="1200" b="1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Nagyszülő</a:t>
            </a:r>
          </a:p>
        </p:txBody>
      </p:sp>
    </p:spTree>
    <p:extLst>
      <p:ext uri="{BB962C8B-B14F-4D97-AF65-F5344CB8AC3E}">
        <p14:creationId xmlns:p14="http://schemas.microsoft.com/office/powerpoint/2010/main" val="325641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Telefonos időpontegyeztetés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7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30153278"/>
              </p:ext>
            </p:extLst>
          </p:nvPr>
        </p:nvGraphicFramePr>
        <p:xfrm>
          <a:off x="683568" y="0"/>
          <a:ext cx="8352928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395536" y="260648"/>
            <a:ext cx="5112568" cy="504056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endParaRPr lang="hu-HU" sz="2200" dirty="0"/>
          </a:p>
        </p:txBody>
      </p:sp>
      <p:sp>
        <p:nvSpPr>
          <p:cNvPr id="8" name="Cím 3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/>
          <a:lstStyle/>
          <a:p>
            <a:r>
              <a:rPr lang="hu-HU" dirty="0" err="1"/>
              <a:t>Időpontegyeztetés</a:t>
            </a:r>
            <a:r>
              <a:rPr lang="hu-HU" dirty="0"/>
              <a:t> ajánlott lépései</a:t>
            </a:r>
          </a:p>
        </p:txBody>
      </p:sp>
      <p:sp>
        <p:nvSpPr>
          <p:cNvPr id="9" name="Téglalap 8"/>
          <p:cNvSpPr/>
          <p:nvPr/>
        </p:nvSpPr>
        <p:spPr>
          <a:xfrm>
            <a:off x="6228184" y="5589240"/>
            <a:ext cx="1826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u-HU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P100</a:t>
            </a:r>
          </a:p>
        </p:txBody>
      </p:sp>
    </p:spTree>
    <p:extLst>
      <p:ext uri="{BB962C8B-B14F-4D97-AF65-F5344CB8AC3E}">
        <p14:creationId xmlns:p14="http://schemas.microsoft.com/office/powerpoint/2010/main" val="34510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9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636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8" name="Cím 3"/>
          <p:cNvSpPr txBox="1">
            <a:spLocks/>
          </p:cNvSpPr>
          <p:nvPr/>
        </p:nvSpPr>
        <p:spPr>
          <a:xfrm>
            <a:off x="269158" y="204829"/>
            <a:ext cx="6944443" cy="657953"/>
          </a:xfrm>
          <a:prstGeom prst="rect">
            <a:avLst/>
          </a:prstGeom>
        </p:spPr>
        <p:txBody>
          <a:bodyPr vert="horz" lIns="68564" tIns="34282" rIns="68564" bIns="34282" rtlCol="0" anchor="t">
            <a:noAutofit/>
          </a:bodyPr>
          <a:lstStyle>
            <a:lvl1pPr algn="l" defTabSz="685636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800" b="1" i="0" kern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hu-HU" dirty="0" err="1"/>
              <a:t>Ellenvéleménykezelés</a:t>
            </a: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909914" cy="3507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6850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261</Words>
  <Application>Microsoft Office PowerPoint</Application>
  <PresentationFormat>Diavetítés a képernyőre (4:3 oldalarány)</PresentationFormat>
  <Paragraphs>87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.AppleSystemUIFont</vt:lpstr>
      <vt:lpstr>Arial</vt:lpstr>
      <vt:lpstr>Calibri</vt:lpstr>
      <vt:lpstr>Georgia</vt:lpstr>
      <vt:lpstr>1_Default Theme</vt:lpstr>
      <vt:lpstr>Kapcsolatteremtés  </vt:lpstr>
      <vt:lpstr>Tanácsadó motivációja</vt:lpstr>
      <vt:lpstr>Címanyaggyűjtés</vt:lpstr>
      <vt:lpstr>PowerPoint-bemutató</vt:lpstr>
      <vt:lpstr>Életpályák</vt:lpstr>
      <vt:lpstr>Életpálya szakaszok – kiadások- megoldások</vt:lpstr>
      <vt:lpstr>Telefonos időpontegyeztetés</vt:lpstr>
      <vt:lpstr>Időpontegyeztetés ajánlott lépései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Értékesítéstechnika II.  Az aktív értékesítés folyamata  Címanyaggyűjtés – Telefonálástechnika – Ajánlás  Ajánláskérő tárgyalás – BMS használat</dc:title>
  <dc:creator>Kárpáti, Emőke</dc:creator>
  <cp:lastModifiedBy>Saliné Szabó, Anita</cp:lastModifiedBy>
  <cp:revision>20</cp:revision>
  <dcterms:created xsi:type="dcterms:W3CDTF">2017-11-16T10:13:42Z</dcterms:created>
  <dcterms:modified xsi:type="dcterms:W3CDTF">2020-01-05T20:05:26Z</dcterms:modified>
</cp:coreProperties>
</file>