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49946" y="250031"/>
            <a:ext cx="82296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3937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787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1811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5875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73" y="1059656"/>
            <a:ext cx="82296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92100" rtl="0" algn="l">
              <a:spcBef>
                <a:spcPts val="400"/>
              </a:spcBef>
              <a:spcAft>
                <a:spcPts val="0"/>
              </a:spcAft>
              <a:buClr>
                <a:srgbClr val="0099CC"/>
              </a:buClr>
              <a:buFont typeface="Trebuchet MS"/>
              <a:buChar char="▪"/>
              <a:defRPr/>
            </a:lvl1pPr>
            <a:lvl2pPr indent="-203200" lvl="1" marL="698500" rtl="0" algn="l"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Font typeface="Trebuchet MS"/>
              <a:buChar char="–"/>
              <a:defRPr/>
            </a:lvl2pPr>
            <a:lvl3pPr indent="-165100" lvl="2" marL="1092200" rtl="0" algn="l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Font typeface="Trebuchet MS"/>
              <a:buChar char="▪"/>
              <a:defRPr/>
            </a:lvl3pPr>
            <a:lvl4pPr indent="-203200" lvl="3" marL="1485900" rtl="0" algn="l"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Font typeface="Trebuchet MS"/>
              <a:buChar char="–"/>
              <a:defRPr/>
            </a:lvl4pPr>
            <a:lvl5pPr indent="-152400" lvl="4" marL="18796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8C19"/>
              </a:buClr>
              <a:buFont typeface="Trebuchet MS"/>
              <a:buChar char="▪"/>
              <a:defRPr/>
            </a:lvl5pPr>
            <a:lvl6pPr indent="-152400" lvl="5" marL="22733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8C19"/>
              </a:buClr>
              <a:buFont typeface="Trebuchet MS"/>
              <a:buChar char="▪"/>
              <a:defRPr/>
            </a:lvl6pPr>
            <a:lvl7pPr indent="-152400" lvl="6" marL="26670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8C19"/>
              </a:buClr>
              <a:buFont typeface="Trebuchet MS"/>
              <a:buChar char="▪"/>
              <a:defRPr/>
            </a:lvl7pPr>
            <a:lvl8pPr indent="-152400" lvl="7" marL="30607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8C19"/>
              </a:buClr>
              <a:buFont typeface="Trebuchet MS"/>
              <a:buChar char="▪"/>
              <a:defRPr/>
            </a:lvl8pPr>
            <a:lvl9pPr indent="-165100" lvl="8" marL="34671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8C19"/>
              </a:buClr>
              <a:buFont typeface="Trebuchet MS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510450" y="6477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Notejam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pt-BR" sz="1800"/>
              <a:t> Sample Project for Toptal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Fernando Teixeira 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	fecotex@gmail.com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62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Project specs: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	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a </a:t>
            </a:r>
            <a:r>
              <a:rPr i="1" lang="pt-BR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scalable and secure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continuous delivery architecture for a full-stack web application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architecture needs to be broken down into the relevant tiers (application, database, etc…).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architecture should be completely provisioned via Chef/Puppet/Ansible/similar.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deployment of new code and execution of tests should be completely automated.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database and any mutable storage need to be backed up at least daily.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relevant logs for all tiers need to be easily accessible.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should fork the repository and use it as the base for your system.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should be able to deploy it on one major Cloud provider: AWS / Google Cloud / Azure / DigitalOcean / RackSpace.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system should present relevant historical metrics to spot and debug bottlenecks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62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Expected delivery bundle</a:t>
            </a:r>
            <a:r>
              <a:rPr lang="pt-BR" sz="2400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67775" y="1021425"/>
            <a:ext cx="8520600" cy="13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architectural diagram / PPT to explain your architecture during the interview.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the relevant configuration scripts (Chef/Puppet/cfengine/ansible/cloud formation).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the relevant runtime handling scripts (start / stop / scale nodes).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the relevant backup scripts (start / stop / scale nodes).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forked version of the app you are going to use.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267775" y="2409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Solution overview: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091350"/>
            <a:ext cx="8520600" cy="164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provider: AWS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Provision: CloudFormation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CI/CD: CodePipeline/CloudBuild with github/S3 integration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App: Elasticbeenstalk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Database: RDS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Monitorig: Cloudwatch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Logs: Cloudwatch For Logs and S3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60775" y="362350"/>
            <a:ext cx="3575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Architecture diagram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347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Stack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LoadBalancing 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ElasticBeanstalk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ElasticBeanstalk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CI/CD Stack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S3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CodePipeline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Codebuild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ElasticBeanstalk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75" y="195949"/>
            <a:ext cx="4831724" cy="4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62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Provisioning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253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CloudFormation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Without SSL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CI/CD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 Source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S3 (Third Party CI)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2624">
            <a:off x="3664499" y="1609425"/>
            <a:ext cx="3589311" cy="23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8429">
            <a:off x="3822713" y="503518"/>
            <a:ext cx="3670222" cy="186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13706">
            <a:off x="4293062" y="3347837"/>
            <a:ext cx="41814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7461">
            <a:off x="6607524" y="770274"/>
            <a:ext cx="1839400" cy="37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">
            <a:off x="2522950" y="87103"/>
            <a:ext cx="3867150" cy="80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9580">
            <a:off x="4525078" y="415849"/>
            <a:ext cx="4064597" cy="315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311700" y="362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Deployment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253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Cloudformation CI/CD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 Source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S3 (Third Party CI)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01154">
            <a:off x="458801" y="2078849"/>
            <a:ext cx="4064598" cy="225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06876">
            <a:off x="3358699" y="821424"/>
            <a:ext cx="1494250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88885">
            <a:off x="5649931" y="3319522"/>
            <a:ext cx="2988932" cy="151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99" y="1538450"/>
            <a:ext cx="5704750" cy="1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79798">
            <a:off x="-470624" y="2635787"/>
            <a:ext cx="6137825" cy="14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Backup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13825" y="1311300"/>
            <a:ext cx="2808000" cy="8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Daily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5 days retention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RDS service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10013">
            <a:off x="-378624" y="3683849"/>
            <a:ext cx="36861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3119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Logs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08560">
            <a:off x="3712326" y="3437062"/>
            <a:ext cx="4879024" cy="181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562151">
            <a:off x="5326045" y="2623393"/>
            <a:ext cx="5022326" cy="143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" type="body"/>
          </p:nvPr>
        </p:nvSpPr>
        <p:spPr>
          <a:xfrm>
            <a:off x="3060825" y="1269650"/>
            <a:ext cx="1980000" cy="109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Stream NRT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3 days retention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S3 Storage for ever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58550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Metrics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741875" y="1311300"/>
            <a:ext cx="2581800" cy="7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Polling 5 min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14 days retention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