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İkizkenar Üçgen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540544" y="776288"/>
            <a:ext cx="8062912" cy="1470025"/>
          </a:xfrm>
        </p:spPr>
        <p:txBody>
          <a:bodyPr anchor="b">
            <a:normAutofit/>
          </a:bodyPr>
          <a:lstStyle>
            <a:lvl1pPr algn="r">
              <a:defRPr sz="4400"/>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1371600" y="6012656"/>
            <a:ext cx="5791200" cy="365125"/>
          </a:xfrm>
        </p:spPr>
        <p:txBody>
          <a:bodyPr tIns="0" bIns="0" anchor="t"/>
          <a:lstStyle>
            <a:lvl1pPr algn="r">
              <a:defRPr sz="1000"/>
            </a:lvl1pPr>
          </a:lstStyle>
          <a:p>
            <a:fld id="{2B940313-32B3-430B-8660-E133DE0DDE33}" type="datetimeFigureOut">
              <a:rPr lang="tr-TR" smtClean="0"/>
              <a:t>15.12.2022</a:t>
            </a:fld>
            <a:endParaRPr lang="tr-TR"/>
          </a:p>
        </p:txBody>
      </p:sp>
      <p:sp>
        <p:nvSpPr>
          <p:cNvPr id="17" name="Altbilgi Yer Tutucusu 16"/>
          <p:cNvSpPr>
            <a:spLocks noGrp="1"/>
          </p:cNvSpPr>
          <p:nvPr>
            <p:ph type="ftr" sz="quarter" idx="11"/>
          </p:nvPr>
        </p:nvSpPr>
        <p:spPr>
          <a:xfrm>
            <a:off x="1371600" y="5650704"/>
            <a:ext cx="5791200" cy="365125"/>
          </a:xfrm>
        </p:spPr>
        <p:txBody>
          <a:bodyPr tIns="0" bIns="0" anchor="b"/>
          <a:lstStyle>
            <a:lvl1pPr algn="r">
              <a:defRPr sz="1100"/>
            </a:lvl1pPr>
          </a:lstStyle>
          <a:p>
            <a:endParaRPr lang="tr-TR"/>
          </a:p>
        </p:txBody>
      </p:sp>
      <p:sp>
        <p:nvSpPr>
          <p:cNvPr id="29" name="Slayt Numarası Yer Tutucusu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9AAD63E3-71E1-4ECF-8946-C589B5DF6A28}"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2B940313-32B3-430B-8660-E133DE0DDE33}" type="datetimeFigureOut">
              <a:rPr lang="tr-TR" smtClean="0"/>
              <a:t>15.12.2022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AAD63E3-71E1-4ECF-8946-C589B5DF6A28}"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781800" y="381000"/>
            <a:ext cx="1905000" cy="5486400"/>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381000"/>
            <a:ext cx="6248400" cy="5486400"/>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2B940313-32B3-430B-8660-E133DE0DDE33}" type="datetimeFigureOut">
              <a:rPr lang="tr-TR" smtClean="0"/>
              <a:t>15.12.2022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AAD63E3-71E1-4ECF-8946-C589B5DF6A28}"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8229600" cy="1399032"/>
          </a:xfrm>
        </p:spPr>
        <p:txBody>
          <a:bodyPr/>
          <a:lstStyle/>
          <a:p>
            <a:r>
              <a:rPr kumimoji="0" lang="tr-TR" smtClean="0"/>
              <a:t>Asıl başlık stili için tıklatın</a:t>
            </a:r>
            <a:endParaRPr kumimoji="0" lang="en-US"/>
          </a:p>
        </p:txBody>
      </p:sp>
      <p:sp>
        <p:nvSpPr>
          <p:cNvPr id="3" name="İçerik Yer Tutucusu 2"/>
          <p:cNvSpPr>
            <a:spLocks noGrp="1"/>
          </p:cNvSpPr>
          <p:nvPr>
            <p:ph idx="1"/>
          </p:nvPr>
        </p:nvSpPr>
        <p:spPr>
          <a:xfrm>
            <a:off x="457200" y="1882808"/>
            <a:ext cx="8229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a:xfrm>
            <a:off x="4791456" y="6480048"/>
            <a:ext cx="2133600" cy="301752"/>
          </a:xfrm>
        </p:spPr>
        <p:txBody>
          <a:bodyPr/>
          <a:lstStyle/>
          <a:p>
            <a:fld id="{2B940313-32B3-430B-8660-E133DE0DDE33}" type="datetimeFigureOut">
              <a:rPr lang="tr-TR" smtClean="0"/>
              <a:t>15.12.2022</a:t>
            </a:fld>
            <a:endParaRPr lang="tr-TR"/>
          </a:p>
        </p:txBody>
      </p:sp>
      <p:sp>
        <p:nvSpPr>
          <p:cNvPr id="5" name="Altbilgi Yer Tutucusu 4"/>
          <p:cNvSpPr>
            <a:spLocks noGrp="1"/>
          </p:cNvSpPr>
          <p:nvPr>
            <p:ph type="ftr" sz="quarter" idx="11"/>
          </p:nvPr>
        </p:nvSpPr>
        <p:spPr>
          <a:xfrm>
            <a:off x="457200" y="6480969"/>
            <a:ext cx="4260056" cy="300831"/>
          </a:xfrm>
        </p:spPr>
        <p:txBody>
          <a:bodyPr/>
          <a:lstStyle/>
          <a:p>
            <a:endParaRPr lang="tr-TR"/>
          </a:p>
        </p:txBody>
      </p:sp>
      <p:sp>
        <p:nvSpPr>
          <p:cNvPr id="6" name="Slayt Numarası Yer Tutucusu 5"/>
          <p:cNvSpPr>
            <a:spLocks noGrp="1"/>
          </p:cNvSpPr>
          <p:nvPr>
            <p:ph type="sldNum" sz="quarter" idx="12"/>
          </p:nvPr>
        </p:nvSpPr>
        <p:spPr/>
        <p:txBody>
          <a:bodyPr/>
          <a:lstStyle/>
          <a:p>
            <a:fld id="{9AAD63E3-71E1-4ECF-8946-C589B5DF6A28}"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1"/>
      </p:bgRef>
    </p:bg>
    <p:spTree>
      <p:nvGrpSpPr>
        <p:cNvPr id="1" name=""/>
        <p:cNvGrpSpPr/>
        <p:nvPr/>
      </p:nvGrpSpPr>
      <p:grpSpPr>
        <a:xfrm>
          <a:off x="0" y="0"/>
          <a:ext cx="0" cy="0"/>
          <a:chOff x="0" y="0"/>
          <a:chExt cx="0" cy="0"/>
        </a:xfrm>
      </p:grpSpPr>
      <p:sp>
        <p:nvSpPr>
          <p:cNvPr id="9" name="Dik Üçgen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kizkenar Üçgen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Veri Yer Tutucusu 3"/>
          <p:cNvSpPr>
            <a:spLocks noGrp="1"/>
          </p:cNvSpPr>
          <p:nvPr>
            <p:ph type="dt" sz="half" idx="10"/>
          </p:nvPr>
        </p:nvSpPr>
        <p:spPr>
          <a:xfrm>
            <a:off x="6955632" y="6477000"/>
            <a:ext cx="2133600" cy="304800"/>
          </a:xfrm>
        </p:spPr>
        <p:txBody>
          <a:bodyPr/>
          <a:lstStyle/>
          <a:p>
            <a:fld id="{2B940313-32B3-430B-8660-E133DE0DDE33}" type="datetimeFigureOut">
              <a:rPr lang="tr-TR" smtClean="0"/>
              <a:t>15.12.2022</a:t>
            </a:fld>
            <a:endParaRPr lang="tr-TR"/>
          </a:p>
        </p:txBody>
      </p:sp>
      <p:sp>
        <p:nvSpPr>
          <p:cNvPr id="5" name="Altbilgi Yer Tutucusu 4"/>
          <p:cNvSpPr>
            <a:spLocks noGrp="1"/>
          </p:cNvSpPr>
          <p:nvPr>
            <p:ph type="ftr" sz="quarter" idx="11"/>
          </p:nvPr>
        </p:nvSpPr>
        <p:spPr>
          <a:xfrm>
            <a:off x="2619376" y="6480969"/>
            <a:ext cx="4260056" cy="300831"/>
          </a:xfrm>
        </p:spPr>
        <p:txBody>
          <a:bodyPr/>
          <a:lstStyle/>
          <a:p>
            <a:endParaRPr lang="tr-TR"/>
          </a:p>
        </p:txBody>
      </p:sp>
      <p:sp>
        <p:nvSpPr>
          <p:cNvPr id="6" name="Slayt Numarası Yer Tutucusu 5"/>
          <p:cNvSpPr>
            <a:spLocks noGrp="1"/>
          </p:cNvSpPr>
          <p:nvPr>
            <p:ph type="sldNum" sz="quarter" idx="12"/>
          </p:nvPr>
        </p:nvSpPr>
        <p:spPr>
          <a:xfrm>
            <a:off x="8451056" y="809624"/>
            <a:ext cx="502920" cy="300831"/>
          </a:xfrm>
        </p:spPr>
        <p:txBody>
          <a:bodyPr/>
          <a:lstStyle/>
          <a:p>
            <a:fld id="{9AAD63E3-71E1-4ECF-8946-C589B5DF6A28}" type="slidenum">
              <a:rPr lang="tr-TR" smtClean="0"/>
              <a:t>‹#›</a:t>
            </a:fld>
            <a:endParaRPr lang="tr-TR"/>
          </a:p>
        </p:txBody>
      </p:sp>
      <p:cxnSp>
        <p:nvCxnSpPr>
          <p:cNvPr id="11" name="Düz Bağlayıcı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Düz Bağlayıcı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Başlık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marL="0" algn="l">
              <a:defRPr/>
            </a:lvl1pPr>
          </a:lstStyle>
          <a:p>
            <a:r>
              <a:rPr kumimoji="0" lang="tr-TR" smtClean="0"/>
              <a:t>Asıl başlık stili için tıklatın</a:t>
            </a:r>
            <a:endParaRPr kumimoji="0" lang="en-US"/>
          </a:p>
        </p:txBody>
      </p:sp>
      <p:sp>
        <p:nvSpPr>
          <p:cNvPr id="3" name="İçerik Yer Tutucusu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İçerik Yer Tutucusu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a:xfrm>
            <a:off x="4791456" y="6480969"/>
            <a:ext cx="2133600" cy="301752"/>
          </a:xfrm>
        </p:spPr>
        <p:txBody>
          <a:bodyPr/>
          <a:lstStyle/>
          <a:p>
            <a:fld id="{2B940313-32B3-430B-8660-E133DE0DDE33}" type="datetimeFigureOut">
              <a:rPr lang="tr-TR" smtClean="0"/>
              <a:t>15.12.2022</a:t>
            </a:fld>
            <a:endParaRPr lang="tr-TR"/>
          </a:p>
        </p:txBody>
      </p:sp>
      <p:sp>
        <p:nvSpPr>
          <p:cNvPr id="6" name="Altbilgi Yer Tutucusu 5"/>
          <p:cNvSpPr>
            <a:spLocks noGrp="1"/>
          </p:cNvSpPr>
          <p:nvPr>
            <p:ph type="ftr" sz="quarter" idx="11"/>
          </p:nvPr>
        </p:nvSpPr>
        <p:spPr>
          <a:xfrm>
            <a:off x="457200" y="6480969"/>
            <a:ext cx="4260056" cy="301752"/>
          </a:xfrm>
        </p:spPr>
        <p:txBody>
          <a:bodyPr/>
          <a:lstStyle/>
          <a:p>
            <a:endParaRPr lang="tr-TR"/>
          </a:p>
        </p:txBody>
      </p:sp>
      <p:sp>
        <p:nvSpPr>
          <p:cNvPr id="7" name="Slayt Numarası Yer Tutucusu 6"/>
          <p:cNvSpPr>
            <a:spLocks noGrp="1"/>
          </p:cNvSpPr>
          <p:nvPr>
            <p:ph type="sldNum" sz="quarter" idx="12"/>
          </p:nvPr>
        </p:nvSpPr>
        <p:spPr>
          <a:xfrm>
            <a:off x="7589520" y="6480969"/>
            <a:ext cx="502920" cy="301752"/>
          </a:xfrm>
        </p:spPr>
        <p:txBody>
          <a:bodyPr/>
          <a:lstStyle/>
          <a:p>
            <a:fld id="{9AAD63E3-71E1-4ECF-8946-C589B5DF6A28}"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bg>
      <p:bgRef idx="1002">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İçerik Yer Tutucusu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İçerik Yer Tutucusu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Veri Yer Tutucusu 6"/>
          <p:cNvSpPr>
            <a:spLocks noGrp="1"/>
          </p:cNvSpPr>
          <p:nvPr>
            <p:ph type="dt" sz="half" idx="10"/>
          </p:nvPr>
        </p:nvSpPr>
        <p:spPr>
          <a:xfrm>
            <a:off x="4791456" y="6480969"/>
            <a:ext cx="2130552" cy="301752"/>
          </a:xfrm>
        </p:spPr>
        <p:txBody>
          <a:bodyPr/>
          <a:lstStyle/>
          <a:p>
            <a:fld id="{2B940313-32B3-430B-8660-E133DE0DDE33}" type="datetimeFigureOut">
              <a:rPr lang="tr-TR" smtClean="0"/>
              <a:t>15.12.2022</a:t>
            </a:fld>
            <a:endParaRPr lang="tr-TR"/>
          </a:p>
        </p:txBody>
      </p:sp>
      <p:sp>
        <p:nvSpPr>
          <p:cNvPr id="8" name="Altbilgi Yer Tutucusu 7"/>
          <p:cNvSpPr>
            <a:spLocks noGrp="1"/>
          </p:cNvSpPr>
          <p:nvPr>
            <p:ph type="ftr" sz="quarter" idx="11"/>
          </p:nvPr>
        </p:nvSpPr>
        <p:spPr>
          <a:xfrm>
            <a:off x="457200" y="6480969"/>
            <a:ext cx="4261104" cy="301752"/>
          </a:xfrm>
        </p:spPr>
        <p:txBody>
          <a:bodyPr/>
          <a:lstStyle/>
          <a:p>
            <a:endParaRPr lang="tr-TR"/>
          </a:p>
        </p:txBody>
      </p:sp>
      <p:sp>
        <p:nvSpPr>
          <p:cNvPr id="9" name="Slayt Numarası Yer Tutucusu 8"/>
          <p:cNvSpPr>
            <a:spLocks noGrp="1"/>
          </p:cNvSpPr>
          <p:nvPr>
            <p:ph type="sldNum" sz="quarter" idx="12"/>
          </p:nvPr>
        </p:nvSpPr>
        <p:spPr>
          <a:xfrm>
            <a:off x="7589520" y="6483096"/>
            <a:ext cx="502920" cy="301752"/>
          </a:xfrm>
        </p:spPr>
        <p:txBody>
          <a:bodyPr/>
          <a:lstStyle>
            <a:lvl1pPr algn="ctr">
              <a:defRPr/>
            </a:lvl1pPr>
          </a:lstStyle>
          <a:p>
            <a:fld id="{9AAD63E3-71E1-4ECF-8946-C589B5DF6A28}"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b="0"/>
            </a:lvl1p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fld id="{2B940313-32B3-430B-8660-E133DE0DDE33}" type="datetimeFigureOut">
              <a:rPr lang="tr-TR" smtClean="0"/>
              <a:t>15.12.2022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9AAD63E3-71E1-4ECF-8946-C589B5DF6A28}"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a:xfrm>
            <a:off x="4791456" y="6480969"/>
            <a:ext cx="2133600" cy="301752"/>
          </a:xfrm>
        </p:spPr>
        <p:txBody>
          <a:bodyPr/>
          <a:lstStyle/>
          <a:p>
            <a:fld id="{2B940313-32B3-430B-8660-E133DE0DDE33}" type="datetimeFigureOut">
              <a:rPr lang="tr-TR" smtClean="0"/>
              <a:t>15.12.2022</a:t>
            </a:fld>
            <a:endParaRPr lang="tr-TR"/>
          </a:p>
        </p:txBody>
      </p:sp>
      <p:sp>
        <p:nvSpPr>
          <p:cNvPr id="3" name="Altbilgi Yer Tutucusu 2"/>
          <p:cNvSpPr>
            <a:spLocks noGrp="1"/>
          </p:cNvSpPr>
          <p:nvPr>
            <p:ph type="ftr" sz="quarter" idx="11"/>
          </p:nvPr>
        </p:nvSpPr>
        <p:spPr>
          <a:xfrm>
            <a:off x="457200" y="6481890"/>
            <a:ext cx="4260056" cy="300831"/>
          </a:xfrm>
        </p:spPr>
        <p:txBody>
          <a:bodyPr/>
          <a:lstStyle/>
          <a:p>
            <a:endParaRPr lang="tr-TR"/>
          </a:p>
        </p:txBody>
      </p:sp>
      <p:sp>
        <p:nvSpPr>
          <p:cNvPr id="4" name="Slayt Numarası Yer Tutucusu 3"/>
          <p:cNvSpPr>
            <a:spLocks noGrp="1"/>
          </p:cNvSpPr>
          <p:nvPr>
            <p:ph type="sldNum" sz="quarter" idx="12"/>
          </p:nvPr>
        </p:nvSpPr>
        <p:spPr>
          <a:xfrm>
            <a:off x="7589520" y="6480969"/>
            <a:ext cx="502920" cy="301752"/>
          </a:xfrm>
        </p:spPr>
        <p:txBody>
          <a:bodyPr/>
          <a:lstStyle/>
          <a:p>
            <a:fld id="{9AAD63E3-71E1-4ECF-8946-C589B5DF6A28}"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2">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İçerik Yer Tutucusu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a:xfrm>
            <a:off x="6278976" y="6556248"/>
            <a:ext cx="2133600" cy="301752"/>
          </a:xfrm>
        </p:spPr>
        <p:txBody>
          <a:bodyPr/>
          <a:lstStyle>
            <a:lvl1pPr>
              <a:defRPr sz="900"/>
            </a:lvl1pPr>
          </a:lstStyle>
          <a:p>
            <a:fld id="{2B940313-32B3-430B-8660-E133DE0DDE33}" type="datetimeFigureOut">
              <a:rPr lang="tr-TR" smtClean="0"/>
              <a:t>15.12.2022</a:t>
            </a:fld>
            <a:endParaRPr lang="tr-TR"/>
          </a:p>
        </p:txBody>
      </p:sp>
      <p:sp>
        <p:nvSpPr>
          <p:cNvPr id="6" name="Altbilgi Yer Tutucusu 5"/>
          <p:cNvSpPr>
            <a:spLocks noGrp="1"/>
          </p:cNvSpPr>
          <p:nvPr>
            <p:ph type="ftr" sz="quarter" idx="11"/>
          </p:nvPr>
        </p:nvSpPr>
        <p:spPr>
          <a:xfrm>
            <a:off x="1135856" y="6556248"/>
            <a:ext cx="5143120" cy="301752"/>
          </a:xfrm>
        </p:spPr>
        <p:txBody>
          <a:bodyPr/>
          <a:lstStyle>
            <a:lvl1pPr>
              <a:defRPr sz="900"/>
            </a:lvl1pPr>
          </a:lstStyle>
          <a:p>
            <a:endParaRPr lang="tr-TR"/>
          </a:p>
        </p:txBody>
      </p:sp>
      <p:sp>
        <p:nvSpPr>
          <p:cNvPr id="7" name="Slayt Numarası Yer Tutucusu 6"/>
          <p:cNvSpPr>
            <a:spLocks noGrp="1"/>
          </p:cNvSpPr>
          <p:nvPr>
            <p:ph type="sldNum" sz="quarter" idx="12"/>
          </p:nvPr>
        </p:nvSpPr>
        <p:spPr>
          <a:xfrm>
            <a:off x="8410576" y="6556248"/>
            <a:ext cx="502920" cy="301752"/>
          </a:xfrm>
        </p:spPr>
        <p:txBody>
          <a:bodyPr/>
          <a:lstStyle>
            <a:lvl1pPr>
              <a:defRPr sz="900"/>
            </a:lvl1pPr>
          </a:lstStyle>
          <a:p>
            <a:fld id="{9AAD63E3-71E1-4ECF-8946-C589B5DF6A28}"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2">
        <a:schemeClr val="bg1"/>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tr-TR" smtClean="0"/>
              <a:t>Asıl başlık stili için tıklatın</a:t>
            </a:r>
            <a:endParaRPr kumimoji="0" lang="en-US"/>
          </a:p>
        </p:txBody>
      </p:sp>
      <p:sp>
        <p:nvSpPr>
          <p:cNvPr id="3" name="Resim Yer Tutucusu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tr-TR" smtClean="0"/>
              <a:t>Resim eklemek için simgeyi tıklatın</a:t>
            </a:r>
            <a:endParaRPr kumimoji="0" lang="en-US" dirty="0"/>
          </a:p>
        </p:txBody>
      </p:sp>
      <p:sp>
        <p:nvSpPr>
          <p:cNvPr id="4" name="Metin Yer Tutucusu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a:xfrm>
            <a:off x="6108192" y="6556248"/>
            <a:ext cx="2103120" cy="301752"/>
          </a:xfrm>
        </p:spPr>
        <p:txBody>
          <a:bodyPr/>
          <a:lstStyle>
            <a:lvl1pPr>
              <a:defRPr sz="900"/>
            </a:lvl1pPr>
          </a:lstStyle>
          <a:p>
            <a:fld id="{2B940313-32B3-430B-8660-E133DE0DDE33}" type="datetimeFigureOut">
              <a:rPr lang="tr-TR" smtClean="0"/>
              <a:t>15.12.2022</a:t>
            </a:fld>
            <a:endParaRPr lang="tr-TR"/>
          </a:p>
        </p:txBody>
      </p:sp>
      <p:sp>
        <p:nvSpPr>
          <p:cNvPr id="6" name="Altbilgi Yer Tutucusu 5"/>
          <p:cNvSpPr>
            <a:spLocks noGrp="1"/>
          </p:cNvSpPr>
          <p:nvPr>
            <p:ph type="ftr" sz="quarter" idx="11"/>
          </p:nvPr>
        </p:nvSpPr>
        <p:spPr>
          <a:xfrm>
            <a:off x="1170432" y="6557169"/>
            <a:ext cx="4948072" cy="301752"/>
          </a:xfrm>
        </p:spPr>
        <p:txBody>
          <a:bodyPr/>
          <a:lstStyle>
            <a:lvl1pPr>
              <a:defRPr sz="900"/>
            </a:lvl1pPr>
          </a:lstStyle>
          <a:p>
            <a:endParaRPr lang="tr-TR"/>
          </a:p>
        </p:txBody>
      </p:sp>
      <p:sp>
        <p:nvSpPr>
          <p:cNvPr id="7" name="Slayt Numarası Yer Tutucusu 6"/>
          <p:cNvSpPr>
            <a:spLocks noGrp="1"/>
          </p:cNvSpPr>
          <p:nvPr>
            <p:ph type="sldNum" sz="quarter" idx="12"/>
          </p:nvPr>
        </p:nvSpPr>
        <p:spPr>
          <a:xfrm>
            <a:off x="8217192" y="6556248"/>
            <a:ext cx="365760" cy="301752"/>
          </a:xfrm>
        </p:spPr>
        <p:txBody>
          <a:bodyPr/>
          <a:lstStyle>
            <a:lvl1pPr algn="ctr">
              <a:defRPr sz="900"/>
            </a:lvl1pPr>
          </a:lstStyle>
          <a:p>
            <a:fld id="{9AAD63E3-71E1-4ECF-8946-C589B5DF6A28}"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Dik Üçgen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Düz Bağlayıcı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Düz Bağlayıcı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Başlık Yer Tutucusu 21"/>
          <p:cNvSpPr>
            <a:spLocks noGrp="1"/>
          </p:cNvSpPr>
          <p:nvPr>
            <p:ph type="title"/>
          </p:nvPr>
        </p:nvSpPr>
        <p:spPr>
          <a:xfrm>
            <a:off x="457200" y="267494"/>
            <a:ext cx="8229600" cy="1399032"/>
          </a:xfrm>
          <a:prstGeom prst="rect">
            <a:avLst/>
          </a:prstGeom>
        </p:spPr>
        <p:txBody>
          <a:bodyPr vert="horz" anchor="ctr">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2B940313-32B3-430B-8660-E133DE0DDE33}" type="datetimeFigureOut">
              <a:rPr lang="tr-TR" smtClean="0"/>
              <a:t>15.12.2022</a:t>
            </a:fld>
            <a:endParaRPr lang="tr-TR"/>
          </a:p>
        </p:txBody>
      </p:sp>
      <p:sp>
        <p:nvSpPr>
          <p:cNvPr id="3" name="Altbilgi Yer Tutucusu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tr-TR"/>
          </a:p>
        </p:txBody>
      </p:sp>
      <p:sp>
        <p:nvSpPr>
          <p:cNvPr id="23" name="Slayt Numarası Yer Tutucusu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9AAD63E3-71E1-4ECF-8946-C589B5DF6A28}" type="slidenum">
              <a:rPr lang="tr-TR" smtClean="0"/>
              <a:t>‹#›</a:t>
            </a:fld>
            <a:endParaRPr lang="tr-TR"/>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07504" y="332656"/>
            <a:ext cx="8712968" cy="1008112"/>
          </a:xfrm>
        </p:spPr>
        <p:txBody>
          <a:bodyPr>
            <a:normAutofit/>
          </a:bodyPr>
          <a:lstStyle/>
          <a:p>
            <a:r>
              <a:rPr lang="tr-TR" sz="2400" dirty="0" smtClean="0"/>
              <a:t>Retina kan damarlarını çıkarmak için eşikleme temelli</a:t>
            </a:r>
            <a:br>
              <a:rPr lang="tr-TR" sz="2400" dirty="0" smtClean="0"/>
            </a:br>
            <a:r>
              <a:rPr lang="tr-TR" sz="2400" dirty="0" smtClean="0"/>
              <a:t>morfolojik bir yöntem </a:t>
            </a:r>
            <a:endParaRPr lang="tr-TR" sz="2400" dirty="0"/>
          </a:p>
        </p:txBody>
      </p:sp>
      <p:sp>
        <p:nvSpPr>
          <p:cNvPr id="4" name="Metin kutusu 3"/>
          <p:cNvSpPr txBox="1"/>
          <p:nvPr/>
        </p:nvSpPr>
        <p:spPr>
          <a:xfrm>
            <a:off x="467544" y="1919308"/>
            <a:ext cx="4320480" cy="369332"/>
          </a:xfrm>
          <a:prstGeom prst="rect">
            <a:avLst/>
          </a:prstGeom>
          <a:noFill/>
        </p:spPr>
        <p:txBody>
          <a:bodyPr wrap="square" rtlCol="0">
            <a:spAutoFit/>
          </a:bodyPr>
          <a:lstStyle/>
          <a:p>
            <a:r>
              <a:rPr lang="tr-TR" dirty="0" smtClean="0"/>
              <a:t>Giriş</a:t>
            </a:r>
            <a:endParaRPr lang="tr-TR" dirty="0"/>
          </a:p>
        </p:txBody>
      </p:sp>
      <p:sp>
        <p:nvSpPr>
          <p:cNvPr id="5" name="Metin kutusu 4"/>
          <p:cNvSpPr txBox="1"/>
          <p:nvPr/>
        </p:nvSpPr>
        <p:spPr>
          <a:xfrm>
            <a:off x="1403648" y="2636911"/>
            <a:ext cx="5976664" cy="3785652"/>
          </a:xfrm>
          <a:prstGeom prst="rect">
            <a:avLst/>
          </a:prstGeom>
          <a:noFill/>
        </p:spPr>
        <p:txBody>
          <a:bodyPr wrap="square" rtlCol="0">
            <a:spAutoFit/>
          </a:bodyPr>
          <a:lstStyle/>
          <a:p>
            <a:r>
              <a:rPr lang="tr-TR" sz="1600" dirty="0" smtClean="0">
                <a:solidFill>
                  <a:srgbClr val="FFFF00"/>
                </a:solidFill>
              </a:rPr>
              <a:t>Diyabete bağlı retina bozuklukları kişilerde körlüğe sebep olan ve Diyabetik </a:t>
            </a:r>
            <a:r>
              <a:rPr lang="tr-TR" sz="1600" dirty="0" err="1" smtClean="0">
                <a:solidFill>
                  <a:srgbClr val="FFFF00"/>
                </a:solidFill>
              </a:rPr>
              <a:t>Retinopati</a:t>
            </a:r>
            <a:r>
              <a:rPr lang="tr-TR" sz="1600" dirty="0" smtClean="0">
                <a:solidFill>
                  <a:srgbClr val="FFFF00"/>
                </a:solidFill>
              </a:rPr>
              <a:t> (DR) olarak adlandırılan en önemli hastalıklardan biridir. </a:t>
            </a:r>
          </a:p>
          <a:p>
            <a:endParaRPr lang="tr-TR" sz="1600" dirty="0">
              <a:solidFill>
                <a:srgbClr val="FFFF00"/>
              </a:solidFill>
            </a:endParaRPr>
          </a:p>
          <a:p>
            <a:r>
              <a:rPr lang="tr-TR" sz="1600" dirty="0" smtClean="0">
                <a:solidFill>
                  <a:srgbClr val="FFFF00"/>
                </a:solidFill>
              </a:rPr>
              <a:t>Bu hastalığın erken teşhis edilmesi, kişilerde görme yetisinin kaybolmaması açısından önemlidir</a:t>
            </a:r>
          </a:p>
          <a:p>
            <a:endParaRPr lang="tr-TR" sz="1600" dirty="0">
              <a:solidFill>
                <a:srgbClr val="FFFF00"/>
              </a:solidFill>
            </a:endParaRPr>
          </a:p>
          <a:p>
            <a:r>
              <a:rPr lang="tr-TR" sz="1600" dirty="0" smtClean="0">
                <a:solidFill>
                  <a:srgbClr val="FFFF00"/>
                </a:solidFill>
              </a:rPr>
              <a:t>Bu sistemler yenilikçi yöntemler kullanarak sürekli geliştirilmektedir. Literatürde retina damar bölütleme işlemi işin geleneksel yöntemler ve son zamanlarda popüler hale gelen derin öğrenme yöntemleri önerilmiştir</a:t>
            </a:r>
          </a:p>
          <a:p>
            <a:endParaRPr lang="tr-TR" sz="1600" dirty="0" smtClean="0"/>
          </a:p>
          <a:p>
            <a:r>
              <a:rPr lang="tr-TR" sz="1600" dirty="0" err="1" smtClean="0">
                <a:solidFill>
                  <a:srgbClr val="FFFF00"/>
                </a:solidFill>
              </a:rPr>
              <a:t>Soares</a:t>
            </a:r>
            <a:r>
              <a:rPr lang="tr-TR" sz="1600" dirty="0" smtClean="0">
                <a:solidFill>
                  <a:srgbClr val="FFFF00"/>
                </a:solidFill>
              </a:rPr>
              <a:t> vd.  tarafından retina görüntülerinin piksel parlaklık değerleri üzerinde faklı ölçeklerde </a:t>
            </a:r>
            <a:r>
              <a:rPr lang="tr-TR" sz="1600" dirty="0" err="1" smtClean="0">
                <a:solidFill>
                  <a:srgbClr val="FFFF00"/>
                </a:solidFill>
              </a:rPr>
              <a:t>Gabor</a:t>
            </a:r>
            <a:r>
              <a:rPr lang="tr-TR" sz="1600" dirty="0" smtClean="0">
                <a:solidFill>
                  <a:srgbClr val="FFFF00"/>
                </a:solidFill>
              </a:rPr>
              <a:t>-Dalgacık dönüşümü uygulanmıştır</a:t>
            </a:r>
            <a:endParaRPr lang="tr-TR" sz="1600" dirty="0">
              <a:solidFill>
                <a:srgbClr val="FFFF00"/>
              </a:solidFill>
            </a:endParaRPr>
          </a:p>
        </p:txBody>
      </p:sp>
    </p:spTree>
    <p:extLst>
      <p:ext uri="{BB962C8B-B14F-4D97-AF65-F5344CB8AC3E}">
        <p14:creationId xmlns:p14="http://schemas.microsoft.com/office/powerpoint/2010/main" val="4186719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                 GİRİŞ</a:t>
            </a:r>
            <a:endParaRPr lang="tr-TR" dirty="0"/>
          </a:p>
        </p:txBody>
      </p:sp>
      <p:sp>
        <p:nvSpPr>
          <p:cNvPr id="3" name="İçerik Yer Tutucusu 2"/>
          <p:cNvSpPr>
            <a:spLocks noGrp="1"/>
          </p:cNvSpPr>
          <p:nvPr>
            <p:ph idx="1"/>
          </p:nvPr>
        </p:nvSpPr>
        <p:spPr/>
        <p:txBody>
          <a:bodyPr>
            <a:normAutofit fontScale="62500" lnSpcReduction="20000"/>
          </a:bodyPr>
          <a:lstStyle/>
          <a:p>
            <a:r>
              <a:rPr lang="tr-TR" dirty="0" smtClean="0">
                <a:solidFill>
                  <a:srgbClr val="FFFF00"/>
                </a:solidFill>
              </a:rPr>
              <a:t>(INTRODUCTION</a:t>
            </a:r>
            <a:r>
              <a:rPr lang="tr-TR" dirty="0">
                <a:solidFill>
                  <a:srgbClr val="FFFF00"/>
                </a:solidFill>
              </a:rPr>
              <a:t>) Görüntü işleme ve bilgisayarlı görme uygulamaları son yıllarda ciddi bir artış göstermektedir. Özellikle araç içi otomasyon, güvenlik sistemleri, gezgin robot uygulamaları, askeri alanlarda dost ve düşman kuvvetlerinin gözetlenmesi, tarım uygulamaları, biyomedikal ve tıp alanlarında, coğrafi bilgi sistemlerinde, tasarım ve imalat uygulamalarında yaygın olarak kullanılmaktadır [1]. Görüntü işleme teknikleri kullanılarak yapılan çalışmalarda, ilk olarak kameradan görüntüler alınmaktadır. Alınan görüntüler üzerinde, görüntü ön işleme adımları uygulanmakta ve ilgilenilen nesnelere ait özellik çıkartımı gerçekleştirilmektedir. Ortamda bulunan nesnelerin doğru bir şekilde tespit edilmesi, özellik çıkarımı aşaması için çok önemlidir. Nesnelerin tespit edilmesi veya tanınması amacıyla yapılan çalışmalarda farklı yöntemler önerilmektedir. Nesnelere ait basit özellikler kullanılarak hızlı ve etkili nesne tanımaya yönelik çalışmalar [2], karmaşık arka plan çıkarımı ile tanıma [3], şekil tanıma, renk tanıma, kenar ve köşe tanıma, istatistiksel örüntü tanıma, şablon eşleme gibi çeşitli yöntemler kullanılmaktadır [4]. </a:t>
            </a:r>
          </a:p>
        </p:txBody>
      </p:sp>
    </p:spTree>
    <p:extLst>
      <p:ext uri="{BB962C8B-B14F-4D97-AF65-F5344CB8AC3E}">
        <p14:creationId xmlns:p14="http://schemas.microsoft.com/office/powerpoint/2010/main" val="3451191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9752" y="40380"/>
            <a:ext cx="4333313" cy="6817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8369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1196752"/>
            <a:ext cx="8229600" cy="4572000"/>
          </a:xfrm>
        </p:spPr>
        <p:txBody>
          <a:bodyPr>
            <a:normAutofit fontScale="77500" lnSpcReduction="20000"/>
          </a:bodyPr>
          <a:lstStyle/>
          <a:p>
            <a:r>
              <a:rPr lang="tr-TR" dirty="0">
                <a:solidFill>
                  <a:srgbClr val="FFFF00"/>
                </a:solidFill>
              </a:rPr>
              <a:t>3. DENEYSEL ÇALIŞMA (EXPERIMENTAL STUDY) Önerilen yöntem ile ortamda bulunan fındıkların tespit edilerek kümelenmesine yönelik deneysel çalışma yapılmaktadır. Çalışmada 1.3 Megapiksel CMOS, 640 x 480 çözünürlükteki Logitech C110 USB kamera kullanılarak görüntüler alınmaktadır. Alınan görüntüler, Ubuntu 12.04 işletim sistemine sahip bir bilgisayar üzerinde işlenmektedir. Görüntülerin işlenmesi ve sınıflandırılması aşamalarında OpenCV Kütüphanesi ve Weka yazılımları kullanılmaktadır. Şekil 6’da deneysel çalışmadan alınan örnek bir görüntü sunulmaktadır. Şekil 6 (a)’da kameradan alınan görüntüye ait ilgilenilen kısım sunulmaktadır. Kameradan alınan ham görüntüde, çalışma alanı dışında kalan dörtgenin bulunduğu alan kesilmiştir</a:t>
            </a:r>
          </a:p>
        </p:txBody>
      </p:sp>
    </p:spTree>
    <p:extLst>
      <p:ext uri="{BB962C8B-B14F-4D97-AF65-F5344CB8AC3E}">
        <p14:creationId xmlns:p14="http://schemas.microsoft.com/office/powerpoint/2010/main" val="2355414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002" y="836712"/>
            <a:ext cx="8894270" cy="554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6835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1760" y="188640"/>
            <a:ext cx="4824536" cy="6487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1154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141" y="908720"/>
            <a:ext cx="8721339" cy="4968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8042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          SONUÇLAR</a:t>
            </a:r>
            <a:endParaRPr lang="tr-TR" dirty="0"/>
          </a:p>
        </p:txBody>
      </p:sp>
      <p:sp>
        <p:nvSpPr>
          <p:cNvPr id="3" name="İçerik Yer Tutucusu 2"/>
          <p:cNvSpPr>
            <a:spLocks noGrp="1"/>
          </p:cNvSpPr>
          <p:nvPr>
            <p:ph idx="1"/>
          </p:nvPr>
        </p:nvSpPr>
        <p:spPr/>
        <p:txBody>
          <a:bodyPr>
            <a:normAutofit fontScale="70000" lnSpcReduction="20000"/>
          </a:bodyPr>
          <a:lstStyle/>
          <a:p>
            <a:r>
              <a:rPr lang="tr-TR" dirty="0" smtClean="0">
                <a:solidFill>
                  <a:srgbClr val="FFFF00"/>
                </a:solidFill>
              </a:rPr>
              <a:t>(CONCLUSIONS</a:t>
            </a:r>
            <a:r>
              <a:rPr lang="tr-TR" dirty="0">
                <a:solidFill>
                  <a:srgbClr val="FFFF00"/>
                </a:solidFill>
              </a:rPr>
              <a:t>) Makalede, görüntü işleme teknikleri kullanılarak ortamda bulunan nesnelerin tespit ve sınıflandırılmasına yönelik çalışma sunulmaktadır. 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a:t>
            </a:r>
            <a:r>
              <a:rPr lang="tr-TR" dirty="0" err="1">
                <a:solidFill>
                  <a:srgbClr val="FFFF00"/>
                </a:solidFill>
              </a:rPr>
              <a:t>veritabanında</a:t>
            </a:r>
            <a:r>
              <a:rPr lang="tr-TR" dirty="0">
                <a:solidFill>
                  <a:srgbClr val="FFFF00"/>
                </a:solidFill>
              </a:rPr>
              <a:t> bulunan veriler, ortalama tabanlı ve K-means algoritmaları kullanılarak sınıflandırılmaktadır. Makalenin, deneysel çalışma bölümünde örnekleme işlemi için fındık meyvesi </a:t>
            </a:r>
          </a:p>
        </p:txBody>
      </p:sp>
    </p:spTree>
    <p:extLst>
      <p:ext uri="{BB962C8B-B14F-4D97-AF65-F5344CB8AC3E}">
        <p14:creationId xmlns:p14="http://schemas.microsoft.com/office/powerpoint/2010/main" val="283111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836712"/>
            <a:ext cx="8229600" cy="5618096"/>
          </a:xfrm>
        </p:spPr>
        <p:txBody>
          <a:bodyPr>
            <a:normAutofit fontScale="85000" lnSpcReduction="20000"/>
          </a:bodyPr>
          <a:lstStyle/>
          <a:p>
            <a:r>
              <a:rPr lang="tr-TR" dirty="0" err="1"/>
              <a:t>Entopi</a:t>
            </a:r>
            <a:r>
              <a:rPr lang="tr-TR" dirty="0"/>
              <a:t> yöntemlerine bağlı eşikleme işlemi araştırmacılar tarafından tercih edilen bir yöntemdir [19]. </a:t>
            </a:r>
            <a:r>
              <a:rPr lang="tr-TR" dirty="0" err="1"/>
              <a:t>Otsu’nun</a:t>
            </a:r>
            <a:r>
              <a:rPr lang="tr-TR" dirty="0"/>
              <a:t> eşikleme algoritmasından farklı olarak sınıflar arasındaki </a:t>
            </a:r>
            <a:r>
              <a:rPr lang="tr-TR" dirty="0" err="1"/>
              <a:t>varyansı</a:t>
            </a:r>
            <a:r>
              <a:rPr lang="tr-TR" dirty="0"/>
              <a:t> maksimize etmek ya da sınıf içi </a:t>
            </a:r>
            <a:r>
              <a:rPr lang="tr-TR" dirty="0" err="1"/>
              <a:t>varyansı</a:t>
            </a:r>
            <a:r>
              <a:rPr lang="tr-TR" dirty="0"/>
              <a:t> minimize etmek yerine sınıflar arası entropi maksimize edilir. Bu yönteme göre, bir görüntüdeki yoğunluk değerlerinin olasılık dağılımına katkı veren ön ve arka plan görüntüsüne ait entropi değerleri ayrı ayrı hesaplanır ve toplamları maksimize edilir. Ardından, </a:t>
            </a:r>
            <a:r>
              <a:rPr lang="tr-TR" dirty="0" err="1"/>
              <a:t>entropinin</a:t>
            </a:r>
            <a:r>
              <a:rPr lang="tr-TR" dirty="0"/>
              <a:t> toplamını maksimize eden bir optimum eşik değeri hesaplanır [20]. Arka ve ön plan görüntüsüne ait entropi değeri Denklem (4) ve Denklem (5)’de verilmiştir. Denklem (6) arka ve ön plan görüntüsüne ait entropi değerlerinin maksimize edilmiş halidir. </a:t>
            </a:r>
          </a:p>
        </p:txBody>
      </p:sp>
    </p:spTree>
    <p:extLst>
      <p:ext uri="{BB962C8B-B14F-4D97-AF65-F5344CB8AC3E}">
        <p14:creationId xmlns:p14="http://schemas.microsoft.com/office/powerpoint/2010/main" val="2132286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1196752"/>
            <a:ext cx="7128792" cy="4768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502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548680"/>
            <a:ext cx="7200800" cy="5948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9852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3768" y="116633"/>
            <a:ext cx="3888432" cy="6665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8820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8" y="404664"/>
            <a:ext cx="5925254" cy="6235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8295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548680"/>
            <a:ext cx="6192688" cy="5886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857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3768" y="152732"/>
            <a:ext cx="4584724" cy="6716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4969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             SONUÇLAR</a:t>
            </a:r>
            <a:endParaRPr lang="tr-TR" dirty="0"/>
          </a:p>
        </p:txBody>
      </p:sp>
      <p:sp>
        <p:nvSpPr>
          <p:cNvPr id="3" name="İçerik Yer Tutucusu 2"/>
          <p:cNvSpPr>
            <a:spLocks noGrp="1"/>
          </p:cNvSpPr>
          <p:nvPr>
            <p:ph idx="1"/>
          </p:nvPr>
        </p:nvSpPr>
        <p:spPr/>
        <p:txBody>
          <a:bodyPr>
            <a:normAutofit fontScale="62500" lnSpcReduction="20000"/>
          </a:bodyPr>
          <a:lstStyle/>
          <a:p>
            <a:pPr marL="64008" indent="0">
              <a:buNone/>
            </a:pPr>
            <a:r>
              <a:rPr lang="tr-TR" dirty="0" smtClean="0">
                <a:solidFill>
                  <a:srgbClr val="FFFF00"/>
                </a:solidFill>
              </a:rPr>
              <a:t> </a:t>
            </a:r>
            <a:r>
              <a:rPr lang="tr-TR" dirty="0">
                <a:solidFill>
                  <a:srgbClr val="FFFF00"/>
                </a:solidFill>
              </a:rPr>
              <a:t>Bu makalede, paylaşıma açık olarak sunulan DRIVE veri seti üzerinde morfolojik işlemlere dayalı bir damar iyileştirme yöntemi kullanılmıştır. Damar iyileştirme aşamasından sonra Çoklu Eşikleme, Bulanık Mantık Tabanlı Eşikleme ve Maksimum Eşikleme yöntemleri kullanılarak damar </a:t>
            </a:r>
            <a:r>
              <a:rPr lang="tr-TR" dirty="0" err="1">
                <a:solidFill>
                  <a:srgbClr val="FFFF00"/>
                </a:solidFill>
              </a:rPr>
              <a:t>bölütlemesi</a:t>
            </a:r>
            <a:r>
              <a:rPr lang="tr-TR" dirty="0">
                <a:solidFill>
                  <a:srgbClr val="FFFF00"/>
                </a:solidFill>
              </a:rPr>
              <a:t> yapılmıştır. Bu yöntem temelde morfolojik işlemlere dayanmış olsa da asıl amaç eşikleme algoritmalarının yöntem üzerindeki performanslarının karşılaştırılmasıdır. Eşikleme yöntemleri, doğası ne olursa olsun tüm veriler üzerinde kullanılabilir. Ancak, farklı eşikleme yöntemlerinin aynı iyileştirilmiş görüntü üzerinde farklı sonuçlar verdiği gözlemlenmiştir. Bu makalede, Bulanık Mantık Tabanlı Eşikleme yönteminin ortalama doğruluk oranı 0.952 olarak hesaplanmış ve diğer iki eşikleme yönteminden daha yüksek bir değere sahip olmuştur. Bu makalede elde edilen deneysel sonuçlar tatmin edici bir seviyededir. Önerilen yöntem geliştirilmeye açıktır. Halka açık bir veri seti kullanıldığı için karşılaştırması ve doğruluğu test edilebilir durumdadır. İleriki çalışmalarımızda, bu makalede elde ettiğimiz eşikleme yöntemleri tecrübelerimizi kullanarak popüler algoritmalar ile görüntü eşikleme üzerinde çalışmayı hedeflemekteyiz. </a:t>
            </a:r>
          </a:p>
        </p:txBody>
      </p:sp>
    </p:spTree>
    <p:extLst>
      <p:ext uri="{BB962C8B-B14F-4D97-AF65-F5344CB8AC3E}">
        <p14:creationId xmlns:p14="http://schemas.microsoft.com/office/powerpoint/2010/main" val="36278708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nlı">
  <a:themeElements>
    <a:clrScheme name="Canlı">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anlı">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anlı">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20</TotalTime>
  <Words>738</Words>
  <Application>Microsoft Office PowerPoint</Application>
  <PresentationFormat>Ekran Gösterisi (4:3)</PresentationFormat>
  <Paragraphs>17</Paragraphs>
  <Slides>16</Slides>
  <Notes>0</Notes>
  <HiddenSlides>0</HiddenSlides>
  <MMClips>0</MMClips>
  <ScaleCrop>false</ScaleCrop>
  <HeadingPairs>
    <vt:vector size="4" baseType="variant">
      <vt:variant>
        <vt:lpstr>Tema</vt:lpstr>
      </vt:variant>
      <vt:variant>
        <vt:i4>1</vt:i4>
      </vt:variant>
      <vt:variant>
        <vt:lpstr>Slayt Başlıkları</vt:lpstr>
      </vt:variant>
      <vt:variant>
        <vt:i4>16</vt:i4>
      </vt:variant>
    </vt:vector>
  </HeadingPairs>
  <TitlesOfParts>
    <vt:vector size="17" baseType="lpstr">
      <vt:lpstr>Canlı</vt:lpstr>
      <vt:lpstr>Retina kan damarlarını çıkarmak için eşikleme temelli morfolojik bir yöntem </vt:lpstr>
      <vt:lpstr>PowerPoint Sunusu</vt:lpstr>
      <vt:lpstr>PowerPoint Sunusu</vt:lpstr>
      <vt:lpstr>PowerPoint Sunusu</vt:lpstr>
      <vt:lpstr>PowerPoint Sunusu</vt:lpstr>
      <vt:lpstr>PowerPoint Sunusu</vt:lpstr>
      <vt:lpstr>PowerPoint Sunusu</vt:lpstr>
      <vt:lpstr>PowerPoint Sunusu</vt:lpstr>
      <vt:lpstr>             SONUÇLAR</vt:lpstr>
      <vt:lpstr>                 GİRİŞ</vt:lpstr>
      <vt:lpstr>PowerPoint Sunusu</vt:lpstr>
      <vt:lpstr>PowerPoint Sunusu</vt:lpstr>
      <vt:lpstr>PowerPoint Sunusu</vt:lpstr>
      <vt:lpstr>PowerPoint Sunusu</vt:lpstr>
      <vt:lpstr>PowerPoint Sunusu</vt:lpstr>
      <vt:lpstr>          SONUÇLAR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 kan damarlarını çıkarmak için eşikleme temelli morfolojik bir yöntem</dc:title>
  <dc:creator>osman önder</dc:creator>
  <cp:lastModifiedBy>osman önder</cp:lastModifiedBy>
  <cp:revision>3</cp:revision>
  <dcterms:created xsi:type="dcterms:W3CDTF">2022-12-15T19:54:17Z</dcterms:created>
  <dcterms:modified xsi:type="dcterms:W3CDTF">2022-12-15T20:14:38Z</dcterms:modified>
</cp:coreProperties>
</file>