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20" r:id="rId3"/>
    <p:sldId id="428" r:id="rId4"/>
    <p:sldId id="421" r:id="rId5"/>
    <p:sldId id="427" r:id="rId6"/>
    <p:sldId id="425" r:id="rId7"/>
    <p:sldId id="429" r:id="rId8"/>
    <p:sldId id="424" r:id="rId9"/>
    <p:sldId id="426" r:id="rId10"/>
    <p:sldId id="430" r:id="rId11"/>
    <p:sldId id="432" r:id="rId12"/>
    <p:sldId id="431" r:id="rId13"/>
    <p:sldId id="422" r:id="rId14"/>
    <p:sldId id="423" r:id="rId15"/>
    <p:sldId id="433" r:id="rId16"/>
    <p:sldId id="434" r:id="rId17"/>
    <p:sldId id="435" r:id="rId18"/>
    <p:sldId id="437" r:id="rId19"/>
    <p:sldId id="436" r:id="rId20"/>
    <p:sldId id="419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4660"/>
  </p:normalViewPr>
  <p:slideViewPr>
    <p:cSldViewPr>
      <p:cViewPr>
        <p:scale>
          <a:sx n="75" d="100"/>
          <a:sy n="75" d="100"/>
        </p:scale>
        <p:origin x="62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0E214-F510-4BBA-8A73-7C655E1593FE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F61E9-F588-4CF1-A399-98A5185C9C75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21F9E-F42D-4344-BE25-B5FB5A797C48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8313-63E7-4805-B82F-B3064AD66616}" type="datetime1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A35A-EFAD-477E-96B0-AF5C0DAB5A82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D7040-37C7-483B-BCDB-D3A42D7BE840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ADD2A-1B34-4525-8FDC-215D608998AE}" type="datetime1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95ED0-1BF9-4DE4-AE19-27B72F5B8F29}" type="datetime1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54E2E-C518-48D9-BD79-D923A7AD20C0}" type="datetime1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C552A-C94B-4BC0-B86C-4B6902BE79D1}" type="datetime1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9BE69-2D97-4EC9-B497-415A2AF532C1}" type="datetime1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F7469-3C90-495E-A3A7-7DC8D638B582}" type="datetime1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46D3DA0-756F-4B69-8C45-49C4D67206E8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k3SMEc0Cn4" TargetMode="External"/><Relationship Id="rId2" Type="http://schemas.openxmlformats.org/officeDocument/2006/relationships/hyperlink" Target="https://youtu.be/tEIv9lbLDZ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uchitkhushu/Azure-Log-Analytics-OMS" TargetMode="External"/><Relationship Id="rId4" Type="http://schemas.openxmlformats.org/officeDocument/2006/relationships/hyperlink" Target="https://www.youtube.com/watch?v=bIOPC_rgrP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br>
              <a:rPr lang="en-US" altLang="en-US" sz="3200" dirty="0"/>
            </a:br>
            <a:r>
              <a:rPr lang="en-US" altLang="en-US" sz="2400" dirty="0"/>
              <a:t>Final Project</a:t>
            </a:r>
            <a:br>
              <a:rPr lang="en-US" altLang="en-US" sz="3200" dirty="0"/>
            </a:br>
            <a:r>
              <a:rPr lang="en-US" altLang="en-US" sz="3200" dirty="0"/>
              <a:t> Azure Log Analytics in Operations Management Suite</a:t>
            </a:r>
            <a:br>
              <a:rPr lang="en-US" altLang="en-US" sz="3200" b="1" dirty="0"/>
            </a:br>
            <a:br>
              <a:rPr lang="en-US" altLang="en-US" sz="3200" b="1" dirty="0"/>
            </a:br>
            <a:endParaRPr lang="en-US" altLang="en-US" sz="3200" b="1" dirty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Khushu, Ruchit</a:t>
            </a: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Khushu, Ruchit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5813" y="5029200"/>
            <a:ext cx="4949825" cy="8925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Deep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Azure@McKesson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Dr.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B3B6-0C4C-45FE-AD2A-5C710CCF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OMS Portal-Functionalities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53C9-F0EF-4D72-A4D6-F48B0EC6E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do a whole lot of stuff within the OMS portal ranging from configuration to solution deployment. Some of these activities can be done in Azure portal as well.</a:t>
            </a:r>
          </a:p>
          <a:p>
            <a:r>
              <a:rPr lang="en-US" dirty="0"/>
              <a:t>We can go to Settings button in OMS portal and do configuration work. For example: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settings tab we can also define OMS workspace permissions under Accounts section.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79AB2-4D51-48ED-A597-FCE835D8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0A3FF-6157-4D93-B9D4-528FA352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E301B1-28A5-401C-B363-213E225F2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6400800" cy="2590800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8EC39BB8-3D38-4786-B87B-AB67892DB82F}"/>
              </a:ext>
            </a:extLst>
          </p:cNvPr>
          <p:cNvCxnSpPr/>
          <p:nvPr/>
        </p:nvCxnSpPr>
        <p:spPr>
          <a:xfrm rot="10800000">
            <a:off x="1752600" y="4724400"/>
            <a:ext cx="6096000" cy="457200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00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501D-3354-46B0-BAEE-3069F0F4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OMS Portal- Designer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D31C5-CBD0-4D24-8003-7567CDF35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create our own dashboards in the OMS portal using Dashboard view designer.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choose the dashboard type and then proceed to define the queries which would be visualized in the board.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9ACF4-C789-45AF-9F4D-5CB91667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BB20D-27D9-4DBD-99E6-AB7E9603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4698AD-92F1-4DE7-96D9-C5770FE6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315200" cy="29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3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B01E-E426-4B0A-83CB-33AD80A8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OMS Portal-Solution Gallery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E26CB-B6EF-4B5C-BC83-081352EE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deploy solutions using solutions gallery with OMS portal.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to choose our solution and then follow the deployment instructions. There could be certain post deployment configurations also 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DFC74-185B-47F9-A3A3-9F30C7DC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5744-2D45-48F0-9A8B-5E95D68C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B0E45-2407-4EFA-844D-337276E6A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60461"/>
            <a:ext cx="7391400" cy="344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14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A678-0614-414C-B726-6398E37F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0A20-1294-4F17-AD85-8CA4AC41B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query is a powerful way for searching the logs.</a:t>
            </a:r>
          </a:p>
          <a:p>
            <a:r>
              <a:rPr lang="en-US" dirty="0"/>
              <a:t>We can access Log search from either the Overview section for the OMS workspace in Azure portal or with in the OMS portal.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Clicking on Log  search will open up the following tool where we can input our queries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B118B-25F5-4FC5-8E2B-11B0336E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6396C-E6D0-4A67-B031-53E8B8F3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534B3-E9C8-4C83-A165-B0356B33F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14" y="1981200"/>
            <a:ext cx="5153025" cy="144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7B4DF2-7320-4152-9B59-31257309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809999"/>
            <a:ext cx="6934200" cy="251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3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65B6-3012-4395-900A-1FCC5D09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C856A-B0EB-4B5F-B1C3-C6AF9753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biggest advantages of Log Analytics is ease of ability to query logs and draw meaningful information from </a:t>
            </a:r>
            <a:r>
              <a:rPr lang="en-US" dirty="0" err="1"/>
              <a:t>them..Here</a:t>
            </a:r>
            <a:r>
              <a:rPr lang="en-US" dirty="0"/>
              <a:t> is an example.</a:t>
            </a:r>
          </a:p>
          <a:p>
            <a:pPr marL="0" indent="0">
              <a:buNone/>
            </a:pPr>
            <a:r>
              <a:rPr lang="en-US" dirty="0"/>
              <a:t> Perf | where </a:t>
            </a:r>
            <a:r>
              <a:rPr lang="en-US" dirty="0" err="1"/>
              <a:t>ObjectName</a:t>
            </a:r>
            <a:r>
              <a:rPr lang="en-US" dirty="0"/>
              <a:t>=="Processor" and </a:t>
            </a:r>
            <a:r>
              <a:rPr lang="en-US" dirty="0" err="1"/>
              <a:t>CounterName</a:t>
            </a:r>
            <a:r>
              <a:rPr lang="en-US" dirty="0"/>
              <a:t>=="% Processor Time"|  where ( Computer == "rk-win-vm-01" )  | summarize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CounterValue</a:t>
            </a:r>
            <a:r>
              <a:rPr lang="en-US" dirty="0"/>
              <a:t>) by Computer, bin(</a:t>
            </a:r>
            <a:r>
              <a:rPr lang="en-US" dirty="0" err="1"/>
              <a:t>TimeGenerated</a:t>
            </a:r>
            <a:r>
              <a:rPr lang="en-US" dirty="0"/>
              <a:t>, 5min)|render </a:t>
            </a:r>
            <a:r>
              <a:rPr lang="en-US" dirty="0" err="1"/>
              <a:t>barchart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D7EE9-D53D-44C6-8978-82F38523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7E83E-3967-4B21-866E-F08AB298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4BD225-5A9E-4073-BC94-23376D830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64" y="2895600"/>
            <a:ext cx="68484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97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DE4C-7D49-4AB9-94D4-7A2F2E51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A6916-938E-4C92-8E5E-7F029A3E4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set up Alerts for pro-active monitoring purposes. Alerts help us in identifying any threshold breaches. </a:t>
            </a:r>
          </a:p>
          <a:p>
            <a:r>
              <a:rPr lang="en-US" dirty="0"/>
              <a:t>They are useful for informing concerned teams about any service or infrastructure outages as well as for any performance related issue (for example </a:t>
            </a:r>
            <a:r>
              <a:rPr lang="en-US" dirty="0" err="1"/>
              <a:t>continous</a:t>
            </a:r>
            <a:r>
              <a:rPr lang="en-US" dirty="0"/>
              <a:t>  CPU spikes/over utilization!!) </a:t>
            </a:r>
          </a:p>
          <a:p>
            <a:r>
              <a:rPr lang="en-US" dirty="0"/>
              <a:t>Alerts can be created from OMS portal or from Azure portal (Alert preview section under the OMS workspace)</a:t>
            </a:r>
          </a:p>
          <a:p>
            <a:r>
              <a:rPr lang="en-US" dirty="0"/>
              <a:t>To create ALERTS in OMS we need to go log search and fire a query for which Alert is sought there and execute it.. On the result screen it will give us an option to create an alert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68477-29A0-493F-A478-41FAEE76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3A407-C0D8-4A73-B203-9E341066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481FD1-F3C9-4E07-A9C8-748488112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86200"/>
            <a:ext cx="7073900" cy="243998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2DED4F-60DB-416B-BBB7-68667589DFB5}"/>
              </a:ext>
            </a:extLst>
          </p:cNvPr>
          <p:cNvCxnSpPr>
            <a:cxnSpLocks/>
          </p:cNvCxnSpPr>
          <p:nvPr/>
        </p:nvCxnSpPr>
        <p:spPr>
          <a:xfrm flipH="1">
            <a:off x="2286000" y="3581400"/>
            <a:ext cx="5181600" cy="838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21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548E-05BB-457C-987B-478B8267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890E-9368-4513-8B60-3F1C7EC6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next screen you need to fill in important details about the Alert we can to create: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case if there is not a single VM heartbeat available in log over the last “6” minutes then an Alert would be triggered and an email received.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001BF-84FA-4451-9F61-2B8D8B66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9AAC7-5C52-4A22-8DA2-21AC02D3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64981-57C7-4E27-AC11-F772FB976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290443"/>
            <a:ext cx="6553200" cy="334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44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99C5-05F5-43EE-B6B8-5C79C6D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CB6D-19B8-4C71-B302-B40C503A6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an example of the e-mail Alert.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744AD-F910-431C-8576-1F369E74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39E14-49BB-429B-976A-2A4CB602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EC199-705B-4B6A-979A-7EB3443DE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95400"/>
            <a:ext cx="671668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84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C361-EA4A-4847-80AC-70B27BC5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4FE9-1BF4-41BB-82EC-BC40B3BF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7C8AF-8808-4842-87FD-AF341204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93010E-A8B6-4592-8446-05C449AED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 :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analytical tool for searching and analyzing.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Fairly easy to set up and configure and add VMs for monitoring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Comes with dedicated OMS portal.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Supports On-Premise servers along with Azure VMs.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Log query language has been upgraded recently. There is however a legacy language converter also available in Log search that is very useful for converting legacy queries/commands into new version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r>
              <a:rPr lang="en-US" dirty="0"/>
              <a:t>CONS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Documentation not very well organized. Can be better structured. Documentation often suggests legacy commands.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Not sure why you can configure the same things in both Azure as well as OMS portal.. Ideally it should be a single window.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73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49B1-5EBF-470D-B7F5-CAE75A52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58BCA-6AA8-4223-968D-20B265E9F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part of the project I created an OMS workspace and then proceeded to configure it</a:t>
            </a:r>
          </a:p>
          <a:p>
            <a:r>
              <a:rPr lang="en-US" dirty="0"/>
              <a:t>Next I added a bunch of VMs to it  (total count being 9) . These were windows as well Linux both </a:t>
            </a:r>
          </a:p>
          <a:p>
            <a:r>
              <a:rPr lang="en-US" dirty="0"/>
              <a:t>I imported solutions from Solution Gallery in OMS portal </a:t>
            </a:r>
          </a:p>
          <a:p>
            <a:r>
              <a:rPr lang="en-US" dirty="0"/>
              <a:t>Ran several log search queries and understood how they work</a:t>
            </a:r>
          </a:p>
          <a:p>
            <a:r>
              <a:rPr lang="en-US" dirty="0"/>
              <a:t>Built Alerts and Dashboards using log queries. </a:t>
            </a:r>
          </a:p>
          <a:p>
            <a:r>
              <a:rPr lang="en-US" dirty="0"/>
              <a:t>Created custom scripts wherever needs to write log data to syslog or event log.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740E8-AB54-4336-909B-1DF057E3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63468-8FB4-49C0-A3D5-263BF1C9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3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and Application monitoring are one of most critical requirements for any IT shop.  It is impossible to think of a sound operational support model without the right kind of monitoring setup and tools .</a:t>
            </a:r>
          </a:p>
          <a:p>
            <a:endParaRPr lang="en-US" dirty="0"/>
          </a:p>
          <a:p>
            <a:r>
              <a:rPr lang="en-US" dirty="0"/>
              <a:t>Log Analytics is a crucial component of the Microsoft Azure Monitoring Solution. It is a service that helps us to monitor both our cloud as well as  on-premise environments in order to maintain their availability and performance. </a:t>
            </a:r>
          </a:p>
          <a:p>
            <a:endParaRPr lang="en-US" dirty="0"/>
          </a:p>
          <a:p>
            <a:r>
              <a:rPr lang="en-US" dirty="0"/>
              <a:t>It provides us with  lot of  critical  information about our workloads. It is not just a  monitoring solution  but also a collection of invaluable log data on which further analysis can be performed to ensure superior health and stability of our workloads.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Khushu, Ruchit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YouTube URLs, GitHub URL, Last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minute (short): </a:t>
            </a:r>
            <a:r>
              <a:rPr lang="en-US" dirty="0">
                <a:hlinkClick r:id="rId2"/>
              </a:rPr>
              <a:t>https://youtu.be/tEIv9lbLDZg</a:t>
            </a:r>
            <a:endParaRPr lang="en-US" dirty="0"/>
          </a:p>
          <a:p>
            <a:r>
              <a:rPr lang="en-US" dirty="0"/>
              <a:t>15 minutes (long): : </a:t>
            </a:r>
            <a:r>
              <a:rPr lang="en-US" u="sng" dirty="0">
                <a:hlinkClick r:id="rId3"/>
              </a:rPr>
              <a:t>https://www.youtube.com/watch?v=Zk3SMEc0Cn4</a:t>
            </a:r>
            <a:r>
              <a:rPr lang="en-US" dirty="0"/>
              <a:t>  [1</a:t>
            </a:r>
            <a:r>
              <a:rPr lang="en-US" baseline="30000" dirty="0"/>
              <a:t>st</a:t>
            </a:r>
            <a:r>
              <a:rPr lang="en-US" dirty="0"/>
              <a:t> part]</a:t>
            </a:r>
          </a:p>
          <a:p>
            <a:r>
              <a:rPr lang="en-US" dirty="0"/>
              <a:t>             </a:t>
            </a:r>
            <a:r>
              <a:rPr lang="en-US" u="sng" dirty="0">
                <a:hlinkClick r:id="rId4"/>
              </a:rPr>
              <a:t>https://www.youtube.com/watch?v=bIOPC_rgrPI</a:t>
            </a:r>
            <a:r>
              <a:rPr lang="en-US" dirty="0"/>
              <a:t> [2</a:t>
            </a:r>
            <a:r>
              <a:rPr lang="en-US" baseline="30000" dirty="0"/>
              <a:t>nd</a:t>
            </a:r>
            <a:r>
              <a:rPr lang="en-US" dirty="0"/>
              <a:t> part]</a:t>
            </a:r>
          </a:p>
          <a:p>
            <a:r>
              <a:rPr lang="en-US" dirty="0"/>
              <a:t>GitHub Repository with all artifacts: </a:t>
            </a:r>
            <a:r>
              <a:rPr lang="en-US" u="sng" dirty="0">
                <a:hlinkClick r:id="rId5"/>
              </a:rPr>
              <a:t>https://github.com/ruchitkhushu/Azure-Log-Analytics-OMS</a:t>
            </a:r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Khushu, Ruchit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68"/>
    </mc:Choice>
    <mc:Fallback xmlns="">
      <p:transition spd="slow" advTm="2906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0240-39AC-43F9-9EE1-D1531130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D8E0-D2F3-414F-B699-99FDC4DF2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and foremost objective of this project is fairly simple. It is to set up a Log Analytics based monitoring for various Azure resources. </a:t>
            </a:r>
          </a:p>
          <a:p>
            <a:endParaRPr lang="en-US" dirty="0"/>
          </a:p>
          <a:p>
            <a:r>
              <a:rPr lang="en-US" dirty="0"/>
              <a:t>I have tried to demonstrate this whole process right from the scratch – Setting up OMS workspace,  adding to it the various  resources (virtual machines , KPI etc. ) that need to be monitored and subsequently setting up dashboards and alerts.  I also have shown examples of how changes made  to the resources populate data in Log Analytics.</a:t>
            </a:r>
          </a:p>
          <a:p>
            <a:endParaRPr lang="en-US" dirty="0"/>
          </a:p>
          <a:p>
            <a:r>
              <a:rPr lang="en-US" dirty="0"/>
              <a:t>End goal is to be provide a run-book for basic set up of Log Analytics..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43809-096E-42D9-954C-B1DB65FF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17DE6-4481-442B-BEA1-D6B7791B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6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8CB0-35B0-447B-A016-8EA909D1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Options Available in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BD3A-63E5-41C1-A984-5A8F709F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gives us plenty of monitoring options/solutions. Prominent ones are: -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Azure Monitor , Advisor and Service Health for Basic Monitoring.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Application Insights for Application Monitoring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 Analytics, Management Solutions, Network watcher  and Service Map for Infrastructure monitoring.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Log Analytics also allows us to quickly connect and collect log data from multiple sources which can then be queried using a highly expressive language and subsequently be used for deeply insightful analysis.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9EE6C-12F0-4E90-BA53-EEE7829D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05C06-CA80-4862-86F7-CCEBD5C1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5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E650-4924-4F9C-B290-A3C5C3BF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–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2E4B-C616-4DD4-ABD9-374FD1C34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Analytics is a standard service offered by Azure however Configuration work is needed . </a:t>
            </a:r>
          </a:p>
          <a:p>
            <a:endParaRPr lang="en-US" dirty="0"/>
          </a:p>
          <a:p>
            <a:r>
              <a:rPr lang="en-US" dirty="0"/>
              <a:t>We need to start with creation of an OMS workspace where all the data generated by monitored resource is collected. This is a simple step and can be done either using Azure Portal or through PowerShell commands. </a:t>
            </a:r>
          </a:p>
          <a:p>
            <a:endParaRPr lang="en-US" dirty="0"/>
          </a:p>
          <a:p>
            <a:r>
              <a:rPr lang="en-US" dirty="0"/>
              <a:t>Next we need to added resources to be monitored again something that can be done either using Azure Portal or through PowerShell commands. </a:t>
            </a:r>
          </a:p>
          <a:p>
            <a:endParaRPr lang="en-US" dirty="0"/>
          </a:p>
          <a:p>
            <a:r>
              <a:rPr lang="en-US" dirty="0"/>
              <a:t>Once this basic set up is done we can proceed with set up Alerts . The alerts can be for KPIs as well for items like Application service availability .  This is followed by dashboard set up.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048DD-BDF6-4BA7-AACF-FA3E858B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F6874-0685-449E-8FCF-5C4E19EC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3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5548-AB4D-4E72-95F6-61C35728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OMS Workspace-Basic Overview-I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7ED04-EB24-42A6-8480-AFEF5183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OMS  workspace is essentially a container that includes account information and simple configuration information for the account.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OMS workspace is related to a subscription . </a:t>
            </a:r>
          </a:p>
          <a:p>
            <a:endParaRPr lang="en-US" dirty="0"/>
          </a:p>
          <a:p>
            <a:r>
              <a:rPr lang="en-US" dirty="0"/>
              <a:t>To create OMS workspace through Azure portal  select “More Service”  and then type in “Log </a:t>
            </a:r>
            <a:r>
              <a:rPr lang="en-US" dirty="0" err="1"/>
              <a:t>Analy</a:t>
            </a:r>
            <a:r>
              <a:rPr lang="en-US" dirty="0"/>
              <a:t>…” .. Click on Log Analytics..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C6311-D9BB-4CD5-AE85-B6F830F5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8BA63-3D50-4E61-886F-3C24C17D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77EE0B-6F6E-42DC-9A40-182B8AF01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05964"/>
            <a:ext cx="3733800" cy="34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3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DDC6-6432-45A6-88E7-787ED502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OMS Workspace-Basic Overview-II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4754-2C12-4BB2-A6A6-BC121536A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clicking on Log Analytics you will get the following screen that will depict the existing workspaces: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click on Add to create a new workspace and fill up the input fields in the subsequent fields. </a:t>
            </a:r>
          </a:p>
          <a:p>
            <a:endParaRPr lang="en-US" dirty="0"/>
          </a:p>
          <a:p>
            <a:r>
              <a:rPr lang="en-US" dirty="0"/>
              <a:t>Or you can use simple </a:t>
            </a:r>
            <a:r>
              <a:rPr lang="en-US" dirty="0" err="1"/>
              <a:t>powershell</a:t>
            </a:r>
            <a:r>
              <a:rPr lang="en-US" dirty="0"/>
              <a:t> cmdlet :- </a:t>
            </a:r>
            <a:r>
              <a:rPr lang="en-US" b="1" i="1" dirty="0"/>
              <a:t>New-</a:t>
            </a:r>
            <a:r>
              <a:rPr lang="en-US" b="1" i="1" dirty="0" err="1"/>
              <a:t>AzureRMOperationalInsightsWorkspace</a:t>
            </a:r>
            <a:r>
              <a:rPr lang="en-US" b="1" i="1" dirty="0"/>
              <a:t> </a:t>
            </a:r>
            <a:r>
              <a:rPr lang="en-US" dirty="0"/>
              <a:t> for this and create it </a:t>
            </a:r>
            <a:r>
              <a:rPr lang="en-US" dirty="0" err="1"/>
              <a:t>programatically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7C6EA-AAF0-42DE-8F62-1BD3F52D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7A5C0-81CF-4BA2-935E-41ADCED6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902EF8-2AE0-4F91-B747-1E447831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1"/>
            <a:ext cx="7848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4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9A7B-75D7-4C69-A7F6-8E9C508F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configuration to the 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63A1-9E41-422E-AD13-F8833C570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workspace has been created we next need to perform some critical configuration activities. </a:t>
            </a:r>
          </a:p>
          <a:p>
            <a:r>
              <a:rPr lang="en-US" dirty="0"/>
              <a:t>We can do this configuration either programmatically or through Azure portal/OMS portal. If creating the OMS workspace programmatically we can do a lot of the configuration work in the workspace creation script. </a:t>
            </a:r>
          </a:p>
          <a:p>
            <a:r>
              <a:rPr lang="en-US" dirty="0"/>
              <a:t>OMS portal is a dedicated portal for OMS activities. </a:t>
            </a:r>
          </a:p>
          <a:p>
            <a:r>
              <a:rPr lang="en-US" dirty="0"/>
              <a:t>As part of the configuration we can also deploy available solutions from OMS solutions gallery to OMS workspace. Few examples of these solutions are: Alert Management, Security , Update Management ,Agent health check etc.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1ED5F-380D-4E8C-B368-DBBE1AB9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DBE02-F0F9-47B9-A9FA-8BE7FA00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5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9979-304E-4122-9BD9-40C48DA4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OMS Portal–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783E-3221-4154-B047-CEE211FC8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view of the OMS workspace portal built for the project: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49F1B-1D31-41A7-B940-CC55BA8F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Khushu, Ruchit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76550-0C30-4967-B7E6-EDBE172A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68BE65-6019-4DB7-9772-625460E7A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68512"/>
            <a:ext cx="8153400" cy="44958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A4BEC61-ACBD-419F-B055-690E5B718172}"/>
              </a:ext>
            </a:extLst>
          </p:cNvPr>
          <p:cNvSpPr/>
          <p:nvPr/>
        </p:nvSpPr>
        <p:spPr>
          <a:xfrm>
            <a:off x="6400800" y="2062956"/>
            <a:ext cx="304800" cy="2936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97DCCD-6AA3-4C9C-941C-6D2A88754D2B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648450" y="1651001"/>
            <a:ext cx="676275" cy="3984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506571-D57D-4CB7-88D4-9D0ABF6D6086}"/>
              </a:ext>
            </a:extLst>
          </p:cNvPr>
          <p:cNvSpPr/>
          <p:nvPr/>
        </p:nvSpPr>
        <p:spPr>
          <a:xfrm>
            <a:off x="6724650" y="1270001"/>
            <a:ext cx="120015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OMS Settings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3DABFC-A815-4CAB-B2DE-BBC495FA86ED}"/>
              </a:ext>
            </a:extLst>
          </p:cNvPr>
          <p:cNvSpPr/>
          <p:nvPr/>
        </p:nvSpPr>
        <p:spPr>
          <a:xfrm>
            <a:off x="444500" y="3200400"/>
            <a:ext cx="2286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AD0036-7C36-499F-B7F8-A55E3D65C625}"/>
              </a:ext>
            </a:extLst>
          </p:cNvPr>
          <p:cNvSpPr/>
          <p:nvPr/>
        </p:nvSpPr>
        <p:spPr>
          <a:xfrm>
            <a:off x="431800" y="2921000"/>
            <a:ext cx="2286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8EC031-57EB-445F-A631-30A6691039C3}"/>
              </a:ext>
            </a:extLst>
          </p:cNvPr>
          <p:cNvSpPr/>
          <p:nvPr/>
        </p:nvSpPr>
        <p:spPr>
          <a:xfrm>
            <a:off x="431800" y="2655888"/>
            <a:ext cx="2286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DA59AF-BA48-4319-B49D-C7046CA2CA22}"/>
              </a:ext>
            </a:extLst>
          </p:cNvPr>
          <p:cNvCxnSpPr>
            <a:cxnSpLocks/>
          </p:cNvCxnSpPr>
          <p:nvPr/>
        </p:nvCxnSpPr>
        <p:spPr>
          <a:xfrm flipV="1">
            <a:off x="609600" y="1766886"/>
            <a:ext cx="228600" cy="8890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68432C-B91B-4C7F-983B-5D83176D78FC}"/>
              </a:ext>
            </a:extLst>
          </p:cNvPr>
          <p:cNvCxnSpPr>
            <a:cxnSpLocks/>
          </p:cNvCxnSpPr>
          <p:nvPr/>
        </p:nvCxnSpPr>
        <p:spPr>
          <a:xfrm flipV="1">
            <a:off x="673100" y="1665289"/>
            <a:ext cx="2352675" cy="14374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4E2447-A7C2-49A8-B15A-058EC64D5160}"/>
              </a:ext>
            </a:extLst>
          </p:cNvPr>
          <p:cNvCxnSpPr>
            <a:cxnSpLocks/>
          </p:cNvCxnSpPr>
          <p:nvPr/>
        </p:nvCxnSpPr>
        <p:spPr>
          <a:xfrm flipV="1">
            <a:off x="762000" y="1905000"/>
            <a:ext cx="3581400" cy="13327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FBCDB36-F43A-4650-89B3-1B601E334839}"/>
              </a:ext>
            </a:extLst>
          </p:cNvPr>
          <p:cNvSpPr/>
          <p:nvPr/>
        </p:nvSpPr>
        <p:spPr>
          <a:xfrm>
            <a:off x="334963" y="1247777"/>
            <a:ext cx="1873250" cy="5000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Dashboard View Designer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518978-3321-4E2E-9BDA-D58A2E7BB7BF}"/>
              </a:ext>
            </a:extLst>
          </p:cNvPr>
          <p:cNvSpPr/>
          <p:nvPr/>
        </p:nvSpPr>
        <p:spPr>
          <a:xfrm>
            <a:off x="2686051" y="1233489"/>
            <a:ext cx="104775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Search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2C70D6A-196A-4869-8819-B7E81FB56542}"/>
              </a:ext>
            </a:extLst>
          </p:cNvPr>
          <p:cNvSpPr/>
          <p:nvPr/>
        </p:nvSpPr>
        <p:spPr>
          <a:xfrm>
            <a:off x="3959226" y="1371600"/>
            <a:ext cx="1371600" cy="45164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Solutions Gallery</a:t>
            </a:r>
          </a:p>
        </p:txBody>
      </p:sp>
    </p:spTree>
    <p:extLst>
      <p:ext uri="{BB962C8B-B14F-4D97-AF65-F5344CB8AC3E}">
        <p14:creationId xmlns:p14="http://schemas.microsoft.com/office/powerpoint/2010/main" val="112904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16914</TotalTime>
  <Words>1457</Words>
  <Application>Microsoft Office PowerPoint</Application>
  <PresentationFormat>On-screen Show (4:3)</PresentationFormat>
  <Paragraphs>226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Wingdings</vt:lpstr>
      <vt:lpstr>Office Theme</vt:lpstr>
      <vt:lpstr> Final Project  Azure Log Analytics in Operations Management Suite  </vt:lpstr>
      <vt:lpstr>Introduction</vt:lpstr>
      <vt:lpstr>Objectives of the Project</vt:lpstr>
      <vt:lpstr>Monitoring Options Available in Azure</vt:lpstr>
      <vt:lpstr>Log Analytics – Set up</vt:lpstr>
      <vt:lpstr>OMS Workspace-Basic Overview-I</vt:lpstr>
      <vt:lpstr>OMS Workspace-Basic Overview-II</vt:lpstr>
      <vt:lpstr>Advanced configuration to the Workspace</vt:lpstr>
      <vt:lpstr>OMS Portal– A view</vt:lpstr>
      <vt:lpstr>OMS Portal-Functionalities</vt:lpstr>
      <vt:lpstr>OMS Portal- Designer View</vt:lpstr>
      <vt:lpstr>OMS Portal-Solution Gallery</vt:lpstr>
      <vt:lpstr>Log Search</vt:lpstr>
      <vt:lpstr>Log Search</vt:lpstr>
      <vt:lpstr>Alerts</vt:lpstr>
      <vt:lpstr>ALERT</vt:lpstr>
      <vt:lpstr>Alert</vt:lpstr>
      <vt:lpstr>Pros and Cons</vt:lpstr>
      <vt:lpstr>Summary</vt:lpstr>
      <vt:lpstr>YouTube URLs, GitHub URL, Last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Khushu, Ruchit</cp:lastModifiedBy>
  <cp:revision>905</cp:revision>
  <cp:lastPrinted>2012-11-30T20:59:45Z</cp:lastPrinted>
  <dcterms:created xsi:type="dcterms:W3CDTF">2006-08-16T00:00:00Z</dcterms:created>
  <dcterms:modified xsi:type="dcterms:W3CDTF">2018-02-17T17:40:15Z</dcterms:modified>
</cp:coreProperties>
</file>