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4BB9E1-3174-49A6-A2B0-F0ED6BF50DB0}">
          <p14:sldIdLst>
            <p14:sldId id="256"/>
          </p14:sldIdLst>
        </p14:section>
        <p14:section name="Self-Presentation" id="{7EE39134-40E4-41BF-B9F7-C4825F084A19}">
          <p14:sldIdLst>
            <p14:sldId id="257"/>
          </p14:sldIdLst>
        </p14:section>
        <p14:section name="Project presentation" id="{707B361D-8D45-4FB3-A669-EB5989054552}">
          <p14:sldIdLst>
            <p14:sldId id="258"/>
            <p14:sldId id="259"/>
            <p14:sldId id="260"/>
            <p14:sldId id="261"/>
          </p14:sldIdLst>
        </p14:section>
        <p14:section name="The end" id="{171C4A7A-2BF6-4B4A-A3E1-8834E208F614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CA2765-A5D8-4460-9249-AEB3AF41DA6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4F0D05-2CC3-483F-8701-7D935FF0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3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2765-A5D8-4460-9249-AEB3AF41DA6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0D05-2CC3-483F-8701-7D935FF0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9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CA2765-A5D8-4460-9249-AEB3AF41DA6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4F0D05-2CC3-483F-8701-7D935FF0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5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2765-A5D8-4460-9249-AEB3AF41DA6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04F0D05-2CC3-483F-8701-7D935FF0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CA2765-A5D8-4460-9249-AEB3AF41DA6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4F0D05-2CC3-483F-8701-7D935FF0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1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2765-A5D8-4460-9249-AEB3AF41DA6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0D05-2CC3-483F-8701-7D935FF0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2765-A5D8-4460-9249-AEB3AF41DA6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0D05-2CC3-483F-8701-7D935FF0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4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2765-A5D8-4460-9249-AEB3AF41DA6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0D05-2CC3-483F-8701-7D935FF0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2765-A5D8-4460-9249-AEB3AF41DA6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0D05-2CC3-483F-8701-7D935FF0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CA2765-A5D8-4460-9249-AEB3AF41DA6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4F0D05-2CC3-483F-8701-7D935FF0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2765-A5D8-4460-9249-AEB3AF41DA6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0D05-2CC3-483F-8701-7D935FF0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6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CCA2765-A5D8-4460-9249-AEB3AF41DA6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4F0D05-2CC3-483F-8701-7D935FF0F0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220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ecton.github.io/aboutme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0826-E8E7-8535-C1CA-4B09F2EC4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 knowledge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75F8-0E3F-A1FC-90C6-3D2770D1D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Lytvynenko</a:t>
            </a:r>
            <a:r>
              <a:rPr lang="en-US" dirty="0"/>
              <a:t> Andrii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F9031C-F2F9-DABC-5D40-F4EF1DEE98D9}"/>
              </a:ext>
            </a:extLst>
          </p:cNvPr>
          <p:cNvSpPr txBox="1">
            <a:spLocks/>
          </p:cNvSpPr>
          <p:nvPr/>
        </p:nvSpPr>
        <p:spPr>
          <a:xfrm>
            <a:off x="3703476" y="5541261"/>
            <a:ext cx="4785048" cy="823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https://fecton.github.io/site_with_interesting_info</a:t>
            </a:r>
          </a:p>
        </p:txBody>
      </p:sp>
    </p:spTree>
    <p:extLst>
      <p:ext uri="{BB962C8B-B14F-4D97-AF65-F5344CB8AC3E}">
        <p14:creationId xmlns:p14="http://schemas.microsoft.com/office/powerpoint/2010/main" val="210025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8DA0-EF38-0478-7146-70879C89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</a:t>
            </a:r>
            <a:r>
              <a:rPr lang="en-US" dirty="0" err="1"/>
              <a:t>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F918-D579-9C7D-676C-F3CC3729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839978" cy="4220304"/>
          </a:xfrm>
        </p:spPr>
        <p:txBody>
          <a:bodyPr/>
          <a:lstStyle/>
          <a:p>
            <a:r>
              <a:rPr lang="en-US" dirty="0"/>
              <a:t>My name is Andrii </a:t>
            </a:r>
            <a:r>
              <a:rPr lang="en-US" dirty="0" err="1"/>
              <a:t>Lytvynenko</a:t>
            </a:r>
            <a:endParaRPr lang="en-US" dirty="0"/>
          </a:p>
          <a:p>
            <a:r>
              <a:rPr lang="en-US" dirty="0"/>
              <a:t>I’m from Ukraine, </a:t>
            </a:r>
            <a:r>
              <a:rPr lang="en-US" dirty="0" err="1"/>
              <a:t>Bilovodsk</a:t>
            </a:r>
            <a:r>
              <a:rPr lang="en-US" dirty="0"/>
              <a:t>, Luhansk oblast’</a:t>
            </a:r>
          </a:p>
          <a:p>
            <a:r>
              <a:rPr lang="en-US" dirty="0"/>
              <a:t>I’m 18 years old</a:t>
            </a:r>
          </a:p>
          <a:p>
            <a:r>
              <a:rPr lang="en-US" dirty="0"/>
              <a:t>I’m keen on: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Computer networks</a:t>
            </a:r>
          </a:p>
          <a:p>
            <a:pPr lvl="1"/>
            <a:r>
              <a:rPr lang="en-US" dirty="0"/>
              <a:t>As a result </a:t>
            </a:r>
            <a:r>
              <a:rPr lang="en-US" b="1" dirty="0"/>
              <a:t>DevOps</a:t>
            </a:r>
          </a:p>
          <a:p>
            <a:pPr lvl="1"/>
            <a:r>
              <a:rPr lang="en-US" b="1" dirty="0" err="1"/>
              <a:t>Kvas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7A558-05B1-7A24-A632-633F9010B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71" y="2868652"/>
            <a:ext cx="2843991" cy="28439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60EB838-FC7E-9FB9-79D9-E578D407602F}"/>
              </a:ext>
            </a:extLst>
          </p:cNvPr>
          <p:cNvSpPr txBox="1">
            <a:spLocks/>
          </p:cNvSpPr>
          <p:nvPr/>
        </p:nvSpPr>
        <p:spPr>
          <a:xfrm>
            <a:off x="7770831" y="2180496"/>
            <a:ext cx="3839978" cy="4220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could reach me here:</a:t>
            </a:r>
          </a:p>
          <a:p>
            <a:pPr lvl="1"/>
            <a:r>
              <a:rPr lang="en-US" dirty="0"/>
              <a:t>GitHub: </a:t>
            </a:r>
            <a:r>
              <a:rPr lang="en-US" dirty="0" err="1"/>
              <a:t>fecton</a:t>
            </a:r>
            <a:endParaRPr lang="en-US" dirty="0"/>
          </a:p>
          <a:p>
            <a:pPr lvl="1"/>
            <a:r>
              <a:rPr lang="en-US" dirty="0"/>
              <a:t>Facebook: </a:t>
            </a:r>
            <a:r>
              <a:rPr lang="en-US" dirty="0" err="1"/>
              <a:t>fecton</a:t>
            </a:r>
            <a:endParaRPr lang="en-US" dirty="0"/>
          </a:p>
          <a:p>
            <a:pPr lvl="1"/>
            <a:r>
              <a:rPr lang="en-US" dirty="0"/>
              <a:t>Twitter: @f3cton</a:t>
            </a:r>
          </a:p>
          <a:p>
            <a:pPr lvl="1"/>
            <a:r>
              <a:rPr lang="en-US" dirty="0"/>
              <a:t>Telegram: @varlife</a:t>
            </a:r>
          </a:p>
          <a:p>
            <a:pPr lvl="1"/>
            <a:r>
              <a:rPr lang="en-US" dirty="0"/>
              <a:t>My static website: </a:t>
            </a:r>
            <a:r>
              <a:rPr lang="en-US" dirty="0">
                <a:hlinkClick r:id="rId3"/>
              </a:rPr>
              <a:t>https://fecton.github.io/aboutme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0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9ECE-1F9A-6E19-792B-5DFEEC6A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B328-67A6-FE5B-5918-ADCC30AD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9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B570-C7BC-1612-A194-2E57D1B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952B-C625-9B81-AF27-AFD17D467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8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B570-C7BC-1612-A194-2E57D1B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952B-C625-9B81-AF27-AFD17D467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B570-C7BC-1612-A194-2E57D1BC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952B-C625-9B81-AF27-AFD17D467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7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24FA-DCF3-AB67-9AEA-59D90F5F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D2C2-C7B8-CF0A-1E8D-FBFA820C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964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58</TotalTime>
  <Words>90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DevOps knowledge in practice</vt:lpstr>
      <vt:lpstr>Who am i?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knowledge in practice</dc:title>
  <dc:creator>Andrzej</dc:creator>
  <cp:lastModifiedBy>Andrzej</cp:lastModifiedBy>
  <cp:revision>5</cp:revision>
  <dcterms:created xsi:type="dcterms:W3CDTF">2022-11-10T11:51:18Z</dcterms:created>
  <dcterms:modified xsi:type="dcterms:W3CDTF">2022-11-23T15:34:12Z</dcterms:modified>
</cp:coreProperties>
</file>