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春天的美景</a:t>
            </a: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七二班 杜星睿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9916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691696"/>
            <a:ext cx="4866621" cy="257401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/>
              <a:t>春天到了，草绿起来了，花红起来了，山上的大树丰满起来了。</a:t>
            </a:r>
            <a:endParaRPr sz="2800"/>
          </a:p>
        </p:txBody>
      </p:sp>
      <p:sp>
        <p:nvSpPr>
          <p:cNvPr id="11828257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378124" y="3140982"/>
            <a:ext cx="7415892" cy="361723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/>
              <a:t>        嫩绿嫩绿的小草偷偷地从土里探出头来，东瞧瞧，西瞧瞧，公园里，草坪上，一大片一大片</a:t>
            </a:r>
            <a:r>
              <a:rPr sz="2800"/>
              <a:t>全是，为大地盖上一层嫩绿的被子。青草独有的芳香在空中飘荡，烘托出一片春色盎然的公园。坐着，躺着，柔软的小草成为了我的床垫。阳光洒在人们的脸上。这时候，风静悄悄的，阳光暖融融的。</a:t>
            </a:r>
            <a:endParaRPr sz="2800"/>
          </a:p>
        </p:txBody>
      </p:sp>
      <p:sp>
        <p:nvSpPr>
          <p:cNvPr id="798586866" name="" hidden="0"/>
          <p:cNvSpPr/>
          <p:nvPr isPhoto="0" userDrawn="0"/>
        </p:nvSpPr>
        <p:spPr bwMode="auto">
          <a:xfrm flipH="0" flipV="0">
            <a:off x="1527804" y="4156554"/>
            <a:ext cx="182635" cy="23671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3012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949449" y="1746249"/>
            <a:ext cx="8427156" cy="305026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</a:rPr>
              <a:t>       树上，各种各样的花争奇斗艳</a:t>
            </a:r>
            <a:r>
              <a:rPr sz="2800">
                <a:solidFill>
                  <a:schemeClr val="tx1"/>
                </a:solidFill>
                <a:highlight>
                  <a:srgbClr val="FFFFFF"/>
                </a:highlight>
              </a:rPr>
              <a:t>，将自己的芳</a:t>
            </a:r>
            <a:r>
              <a:rPr sz="2800">
                <a:solidFill>
                  <a:schemeClr val="tx1"/>
                </a:solidFill>
              </a:rPr>
              <a:t>香散到空气中。树下，成百上千的蜜</a:t>
            </a:r>
            <a:r>
              <a:rPr sz="2800">
                <a:solidFill>
                  <a:schemeClr val="tx1"/>
                </a:solidFill>
                <a:highlight>
                  <a:srgbClr val="FFFFFF"/>
                </a:highlight>
              </a:rPr>
              <a:t>蜂辛勤地工作着</a:t>
            </a:r>
            <a:r>
              <a:rPr sz="2800">
                <a:solidFill>
                  <a:schemeClr val="tx1"/>
                </a:solidFill>
              </a:rPr>
              <a:t>，大小的蝴蝶飞来飞去，仿佛在花丛</a:t>
            </a:r>
            <a:r>
              <a:rPr sz="2800">
                <a:solidFill>
                  <a:schemeClr val="tx1"/>
                </a:solidFill>
                <a:highlight>
                  <a:srgbClr val="FFFFFF"/>
                </a:highlight>
              </a:rPr>
              <a:t>中起舞。草丛中</a:t>
            </a:r>
            <a:r>
              <a:rPr sz="2800">
                <a:solidFill>
                  <a:schemeClr val="tx1"/>
                </a:solidFill>
              </a:rPr>
              <a:t>，不时闪出一一星彩色。一朵朵小蓝花</a:t>
            </a:r>
            <a:r>
              <a:rPr sz="2800">
                <a:solidFill>
                  <a:schemeClr val="tx1"/>
                </a:solidFill>
                <a:highlight>
                  <a:srgbClr val="FFFFFF"/>
                </a:highlight>
              </a:rPr>
              <a:t>，小白花，小</a:t>
            </a:r>
            <a:r>
              <a:rPr sz="2800">
                <a:solidFill>
                  <a:schemeClr val="tx1"/>
                </a:solidFill>
                <a:highlight>
                  <a:srgbClr val="FFFFFF"/>
                </a:highlight>
              </a:rPr>
              <a:t>黄</a:t>
            </a:r>
            <a:r>
              <a:rPr sz="2800">
                <a:solidFill>
                  <a:schemeClr val="tx1"/>
                </a:solidFill>
              </a:rPr>
              <a:t>花......像一个个害羞的小姑娘</a:t>
            </a:r>
            <a:r>
              <a:rPr sz="2800">
                <a:solidFill>
                  <a:schemeClr val="tx1"/>
                </a:solidFill>
                <a:highlight>
                  <a:srgbClr val="FFFFFF"/>
                </a:highlight>
              </a:rPr>
              <a:t>，在小草后面东</a:t>
            </a:r>
            <a:r>
              <a:rPr sz="2800">
                <a:solidFill>
                  <a:schemeClr val="tx1"/>
                </a:solidFill>
              </a:rPr>
              <a:t>躲西藏，可能是认为自己还不够漂亮吧。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83692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47485" y="1179285"/>
            <a:ext cx="10515600" cy="46150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</a:rPr>
              <a:t>        </a:t>
            </a:r>
            <a:r>
              <a:rPr sz="2800">
                <a:solidFill>
                  <a:schemeClr val="bg1"/>
                </a:solidFill>
              </a:rPr>
              <a:t>雨是那样常见，那样柔和。淅淅沥沥的春雨不紧不慢地从空中飘落下来，像水雾，像细线。它不像夏天的雨那样急，砸在地上溅起一大片水花；它也不像冬天的雨那样干巴，缺乏色彩。春天的雨是轻柔的，落在地上没有声音，只映出万物的颜色。正如“随风潜入夜，润物细无声。”春雨在夜晚滋润着万物。它将一丛丛小草染青了，把一棵棵大树涂绿了，将一朵朵花儿点红了。春雨还在夜晚装点大地，在一片片绿叶上镶上晶莹剔透的宝石，在玻璃窗上点上大大小小的珍珠。天亮后，这一颗颗宝石将折射出五颜六色的光芒。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8317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4399642"/>
            <a:ext cx="10515600" cy="2185534"/>
          </a:xfrm>
        </p:spPr>
        <p:txBody>
          <a:bodyPr/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</a:rPr>
              <a:t>       冬去春来，春天为万物带来了生机，为大地带来的滋润，也为人们带来的希望。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ONLYOFFICE/6.4.2.17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2021-11-21T13:12:25Z</dcterms:modified>
  <cp:category/>
  <cp:contentStatus/>
  <cp:version/>
</cp:coreProperties>
</file>