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8" r:id="rId4"/>
    <p:sldId id="257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bl" initials="e" lastIdx="1" clrIdx="0">
    <p:extLst>
      <p:ext uri="{19B8F6BF-5375-455C-9EA6-DF929625EA0E}">
        <p15:presenceInfo xmlns:p15="http://schemas.microsoft.com/office/powerpoint/2012/main" userId="eb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211"/>
    <a:srgbClr val="0A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19642-B38B-4B4F-B216-4E3176EC470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3050-BBF6-4E29-978C-AA40B238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1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3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832"/>
          </a:xfr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D563DE86-7BA6-4C3F-8947-55F4161CD3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90833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5">
                    <a:lumMod val="0"/>
                    <a:lumOff val="100000"/>
                  </a:schemeClr>
                </a:gs>
                <a:gs pos="72000">
                  <a:schemeClr val="accent1">
                    <a:lumMod val="60000"/>
                    <a:lumOff val="40000"/>
                  </a:schemeClr>
                </a:gs>
                <a:gs pos="0">
                  <a:srgbClr val="0A0048"/>
                </a:gs>
              </a:gsLst>
              <a:lin ang="0" scaled="0"/>
              <a:tileRect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90549" y="1133475"/>
            <a:ext cx="11020425" cy="4819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638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2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0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6D8E-0E08-4A38-A9D3-82A1AADC93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DE86-7BA6-4C3F-8947-55F4161CD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2018.08.29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은 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46" y="1253808"/>
            <a:ext cx="4148492" cy="33219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ko-KR" dirty="0" smtClean="0"/>
              <a:t>Request header </a:t>
            </a:r>
            <a:r>
              <a:rPr lang="ko-KR" altLang="en-US" dirty="0" smtClean="0"/>
              <a:t>파트에서 꼭 명시해줘야 하는 내용은 </a:t>
            </a:r>
            <a:r>
              <a:rPr lang="en-US" altLang="ko-KR" dirty="0" smtClean="0"/>
              <a:t>Host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Host</a:t>
            </a:r>
            <a:r>
              <a:rPr lang="ko-KR" altLang="en-US" dirty="0" smtClean="0"/>
              <a:t>는 주소를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웹 서버는 여러 개의 도메인을 호스팅할 수 있는데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이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주소를 보고 적절한 정보를 보내줄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가상 호스트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6" y="2044933"/>
            <a:ext cx="5163967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685471" y="1675238"/>
            <a:ext cx="1449238" cy="238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46" y="1253808"/>
            <a:ext cx="4148492" cy="33219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ko-KR" dirty="0" smtClean="0"/>
              <a:t>User-Agent</a:t>
            </a:r>
            <a:r>
              <a:rPr lang="ko-KR" altLang="en-US" dirty="0" smtClean="0"/>
              <a:t>는 웹 브라우저의 다른 이름이다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요청하는 웹 브라우저가 어떤 웹 브라우저인지 명시해준다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또한 사용자가 사용중인 운영체제에 대한 정보도 보여준다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이러한 정보에 대한 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활용 가능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6" y="2044933"/>
            <a:ext cx="5163967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647371" y="2513797"/>
            <a:ext cx="4063042" cy="626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ko-KR" altLang="en-US" dirty="0" smtClean="0"/>
              <a:t>웹 브라우저와 웹 서버간 주고 받는 데이터가 많을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압축해서 전송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웹 브라우저가 압축을 풀어서 처리할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 리소스 절약 가능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 웹 브라우저가 어떤 압축 방식을 지원하는지 명시한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웹서버가 이를 참고해서 전송함</a:t>
            </a:r>
            <a:endParaRPr lang="en-US" altLang="ko-KR" dirty="0" smtClean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6" y="2044933"/>
            <a:ext cx="5163967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46" y="1253808"/>
            <a:ext cx="4148492" cy="332194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666421" y="3732997"/>
            <a:ext cx="2353754" cy="210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ko-KR" altLang="en-US" dirty="0" smtClean="0"/>
              <a:t>웹서버에 파일을 요청을 할 때마다 다운로드 받는 것은 효율적이지 않다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해당 파일이 마지막으로 언제 다운받은 것인지 웹서버에게 알려주면</a:t>
            </a:r>
            <a:endParaRPr lang="en-US" altLang="ko-KR" dirty="0"/>
          </a:p>
          <a:p>
            <a:pPr algn="ctr"/>
            <a:r>
              <a:rPr lang="ko-KR" altLang="en-US" dirty="0" smtClean="0"/>
              <a:t>웹서버는 자신이 가지고있는 파일과 비교하여 업데이트 된 것이 있다면 보내주고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아니라면 보내지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6" y="2044933"/>
            <a:ext cx="5163967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46" y="1253808"/>
            <a:ext cx="4148492" cy="332194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04521" y="4333072"/>
            <a:ext cx="3249104" cy="2389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Response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76450" y="4876800"/>
            <a:ext cx="8048625" cy="18669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Status code</a:t>
            </a:r>
          </a:p>
          <a:p>
            <a:r>
              <a:rPr lang="en-US" altLang="ko-KR" dirty="0" smtClean="0"/>
              <a:t>1</a:t>
            </a:r>
            <a:r>
              <a:rPr lang="en-US" altLang="ko-KR" dirty="0" smtClean="0"/>
              <a:t>xx : Informational – </a:t>
            </a:r>
            <a:r>
              <a:rPr lang="ko-KR" altLang="en-US" dirty="0" smtClean="0"/>
              <a:t>정보에 대한 전달</a:t>
            </a:r>
            <a:endParaRPr lang="en-US" altLang="ko-KR" dirty="0" smtClean="0"/>
          </a:p>
          <a:p>
            <a:r>
              <a:rPr lang="en-US" altLang="ko-KR" dirty="0" smtClean="0"/>
              <a:t>2xx : Successes – </a:t>
            </a:r>
            <a:r>
              <a:rPr lang="ko-KR" altLang="en-US" dirty="0" smtClean="0"/>
              <a:t>성공</a:t>
            </a:r>
            <a:endParaRPr lang="en-US" altLang="ko-KR" dirty="0" smtClean="0"/>
          </a:p>
          <a:p>
            <a:r>
              <a:rPr lang="en-US" altLang="ko-KR" dirty="0" smtClean="0"/>
              <a:t>3xx : Redirection – </a:t>
            </a:r>
            <a:r>
              <a:rPr lang="ko-KR" altLang="en-US" dirty="0" smtClean="0"/>
              <a:t>웹 브라우저가 다른 주소로 바로 보냄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동작을 </a:t>
            </a:r>
            <a:r>
              <a:rPr lang="en-US" altLang="ko-KR" dirty="0" smtClean="0"/>
              <a:t>Redirection</a:t>
            </a:r>
            <a:r>
              <a:rPr lang="ko-KR" altLang="en-US" dirty="0" smtClean="0"/>
              <a:t>이라고 한다</a:t>
            </a:r>
            <a:endParaRPr lang="en-US" altLang="ko-KR" dirty="0" smtClean="0"/>
          </a:p>
          <a:p>
            <a:r>
              <a:rPr lang="en-US" altLang="ko-KR" dirty="0" smtClean="0"/>
              <a:t>4xx : Client Error – </a:t>
            </a:r>
            <a:r>
              <a:rPr lang="ko-KR" altLang="en-US" dirty="0" smtClean="0"/>
              <a:t>클라이언트 오류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없는 파일을 요청하거나 권한 없는 곳에 접속했을 경우 등</a:t>
            </a:r>
            <a:endParaRPr lang="en-US" altLang="ko-KR" dirty="0" smtClean="0"/>
          </a:p>
          <a:p>
            <a:r>
              <a:rPr lang="en-US" altLang="ko-KR" dirty="0" smtClean="0"/>
              <a:t>5xx : Server Error – </a:t>
            </a:r>
            <a:r>
              <a:rPr lang="ko-KR" altLang="en-US" dirty="0" smtClean="0"/>
              <a:t>서버에 대한 오류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662240"/>
            <a:ext cx="3810000" cy="2505075"/>
          </a:xfrm>
          <a:prstGeom prst="rect">
            <a:avLst/>
          </a:prstGeom>
        </p:spPr>
      </p:pic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686760"/>
            <a:ext cx="5195455" cy="24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Response Message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662240"/>
            <a:ext cx="3810000" cy="2505075"/>
          </a:xfrm>
          <a:prstGeom prst="rect">
            <a:avLst/>
          </a:prstGeom>
        </p:spPr>
      </p:pic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686760"/>
            <a:ext cx="5195455" cy="24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5"/>
            <a:ext cx="110204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해당 파일이 마지막으로 언제 수정됐는지 명시</a:t>
            </a:r>
            <a:endParaRPr lang="en-US" altLang="ko-KR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66445" y="3180546"/>
            <a:ext cx="3544379" cy="248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Additional – HTTPS, SSL</a:t>
            </a:r>
            <a:endParaRPr lang="ko-KR" alt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5"/>
            <a:ext cx="110204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HTTP + Secure (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로그인을 해야하는 사이트가 </a:t>
            </a:r>
            <a:r>
              <a:rPr lang="en-US" altLang="ko-KR" dirty="0" smtClean="0"/>
              <a:t>HTTPS</a:t>
            </a:r>
            <a:r>
              <a:rPr lang="ko-KR" altLang="en-US" dirty="0" smtClean="0"/>
              <a:t>를 사용하지 않는다면 이용하지 말아야한다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2290" name="Picture 2" descr="http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14" y="1584067"/>
            <a:ext cx="4731421" cy="26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Additional - Cache</a:t>
            </a:r>
            <a:endParaRPr lang="ko-KR" alt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4"/>
            <a:ext cx="11020425" cy="143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이미 다운로드 받은 파일을 읽어서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향상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내용이 갱신되었을 때도 웹브라우저가 알아챌수 없는 점은 문제이다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강제로 캐시를 갱신시켜줘야 하지만 이도 문제가 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이를 해결하고자 한다면 </a:t>
            </a:r>
            <a:r>
              <a:rPr lang="en-US" altLang="ko-KR" dirty="0" smtClean="0"/>
              <a:t>cache-control, pragma</a:t>
            </a:r>
            <a:r>
              <a:rPr lang="ko-KR" altLang="en-US" dirty="0" smtClean="0"/>
              <a:t>와 같은 것들을 살펴보자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71" y="1264158"/>
            <a:ext cx="7102507" cy="33012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1453" y="4565399"/>
            <a:ext cx="3748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출처 </a:t>
            </a:r>
            <a:r>
              <a:rPr lang="en-US" altLang="ko-KR" sz="1050" dirty="0"/>
              <a:t>: https://aws.amazon.com/ko/caching/web-caching/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5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Additional - </a:t>
            </a:r>
            <a:r>
              <a:rPr lang="ko-KR" altLang="en-US" dirty="0" smtClean="0"/>
              <a:t>개인화 </a:t>
            </a:r>
            <a:r>
              <a:rPr lang="en-US" altLang="ko-KR" dirty="0" smtClean="0"/>
              <a:t>– cookie</a:t>
            </a:r>
            <a:endParaRPr lang="ko-KR" alt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4"/>
            <a:ext cx="11020425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쿠키 값을 웹 브라우저에 설정하면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상태를 유지하고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사용자를 식별할 수 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최근에는 더 향상된 기술인 </a:t>
            </a:r>
            <a:r>
              <a:rPr lang="en-US" altLang="ko-KR" dirty="0" smtClean="0"/>
              <a:t>web </a:t>
            </a:r>
            <a:r>
              <a:rPr lang="en-US" altLang="ko-KR" dirty="0" err="1" smtClean="0"/>
              <a:t>storag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 descr="web cooki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490680"/>
            <a:ext cx="3556669" cy="28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Additional - proxy</a:t>
            </a:r>
            <a:endParaRPr lang="ko-KR" alt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4"/>
            <a:ext cx="11020425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Proxy</a:t>
            </a:r>
            <a:r>
              <a:rPr lang="ko-KR" altLang="en-US" dirty="0" smtClean="0"/>
              <a:t>는 중개서버이다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캐시를 대신해주거나 보안공격을 막아주고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서비스를 분산하는 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일을 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218" name="Picture 2" descr="prox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24053"/>
            <a:ext cx="78676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dirty="0" smtClean="0"/>
              <a:t>생활코딩 </a:t>
            </a:r>
            <a:r>
              <a:rPr lang="en-US" altLang="ko-KR" dirty="0"/>
              <a:t>WEB2 HTTP (https://opentutorials.org/module/3621)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6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Additional - </a:t>
            </a:r>
            <a:r>
              <a:rPr lang="en-US" altLang="ko-KR" dirty="0" smtClean="0"/>
              <a:t>Network Monitoring Tools</a:t>
            </a:r>
            <a:endParaRPr lang="ko-KR" alt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90549" y="5038724"/>
            <a:ext cx="11020425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크롬 개발자 도구 </a:t>
            </a:r>
            <a:r>
              <a:rPr lang="en-US" altLang="ko-KR" dirty="0" smtClean="0"/>
              <a:t>&gt; Network tab</a:t>
            </a:r>
          </a:p>
          <a:p>
            <a:pPr algn="ctr"/>
            <a:r>
              <a:rPr lang="ko-KR" altLang="en-US" dirty="0" smtClean="0"/>
              <a:t>와이어샤크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오픈소스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 – PC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network monitoring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pic>
        <p:nvPicPr>
          <p:cNvPr id="8194" name="Picture 2" descr="í¬ë¡¬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70" y="1460209"/>
            <a:ext cx="2908460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wireshar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460209"/>
            <a:ext cx="2908800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</a:t>
            </a:r>
            <a:r>
              <a:rPr lang="ko-KR" altLang="en-US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ko-KR" altLang="en-US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크롬 개발자 도구 </a:t>
            </a: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Network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Message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 Message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altLang="ko-KR" b="1" dirty="0" smtClean="0">
                <a:solidFill>
                  <a:srgbClr val="31221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Additional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endParaRPr lang="en-US" altLang="ko-KR" b="1" dirty="0" smtClean="0">
              <a:solidFill>
                <a:srgbClr val="31221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Clr>
                <a:schemeClr val="tx2">
                  <a:lumMod val="50000"/>
                </a:schemeClr>
              </a:buClr>
              <a:buSzPct val="80000"/>
              <a:buNone/>
            </a:pPr>
            <a:endParaRPr lang="en-US" altLang="ko-KR" b="1" dirty="0">
              <a:solidFill>
                <a:srgbClr val="31221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7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/>
          <a:lstStyle/>
          <a:p>
            <a:pPr algn="ctr"/>
            <a:r>
              <a:rPr lang="ko-KR" altLang="en-US" dirty="0" smtClean="0"/>
              <a:t>초창기 웹의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요소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HTML / URL,URI / Web browser, Web Server / HTTP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63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ko-KR" altLang="en-US" dirty="0" smtClean="0"/>
              <a:t>웹브라우저와 웹서버가 컨텐츠들을 주고받기 위해 사용하는 통신 규칙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HTTP</a:t>
            </a:r>
          </a:p>
          <a:p>
            <a:pPr algn="ctr"/>
            <a:r>
              <a:rPr lang="en-US" altLang="ko-KR" dirty="0" err="1" smtClean="0"/>
              <a:t>HyperText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Transper</a:t>
            </a:r>
            <a:r>
              <a:rPr lang="en-US" altLang="ko-KR" dirty="0" smtClean="0"/>
              <a:t> Protocol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70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ko-KR" dirty="0" smtClean="0"/>
              <a:t>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</a:t>
            </a:r>
          </a:p>
          <a:p>
            <a:pPr algn="ctr"/>
            <a:r>
              <a:rPr lang="ko-KR" altLang="en-US" dirty="0" smtClean="0"/>
              <a:t>컨텐츠를 주고받기 위해 필요한 메시지</a:t>
            </a:r>
            <a:r>
              <a:rPr lang="en-US" altLang="ko-KR" dirty="0" smtClean="0"/>
              <a:t>(HTTP)</a:t>
            </a:r>
          </a:p>
          <a:p>
            <a:pPr algn="ctr"/>
            <a:r>
              <a:rPr lang="ko-KR" altLang="en-US" dirty="0" smtClean="0"/>
              <a:t>이 메시지는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위한 메시지로 구분되어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16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크롬 개발자 도구 </a:t>
            </a:r>
            <a:r>
              <a:rPr lang="en-US" altLang="ko-KR" dirty="0" smtClean="0"/>
              <a:t>- Network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크롬 개발자 도구</a:t>
            </a:r>
            <a:r>
              <a:rPr lang="en-US" altLang="ko-KR" dirty="0" smtClean="0"/>
              <a:t>(F12) – Network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웹 브라우저와 웹 서버가 어떤 통신을 하고 있는지 모니터링 가능</a:t>
            </a:r>
            <a:endParaRPr lang="en-US" altLang="ko-KR" dirty="0" smtClean="0"/>
          </a:p>
        </p:txBody>
      </p:sp>
      <p:pic>
        <p:nvPicPr>
          <p:cNvPr id="15362" name="Picture 2" descr="chrome developer too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59" y="1200526"/>
            <a:ext cx="5568882" cy="342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Request Headers : </a:t>
            </a:r>
            <a:r>
              <a:rPr lang="ko-KR" altLang="en-US" dirty="0" smtClean="0"/>
              <a:t>웹브라우저가 웹서버에 요청한 데이터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Response Headers : </a:t>
            </a:r>
            <a:r>
              <a:rPr lang="ko-KR" altLang="en-US" dirty="0" smtClean="0"/>
              <a:t>웹서버가 웹브라우저의 요청에 맞게 응답한 데이터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14338" name="Picture 2" descr="HTTP He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71716"/>
            <a:ext cx="6667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69" y="1253808"/>
            <a:ext cx="4148492" cy="33219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Message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0549" y="5038725"/>
            <a:ext cx="11020425" cy="9144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dirty="0" smtClean="0"/>
              <a:t>GET</a:t>
            </a:r>
            <a:r>
              <a:rPr lang="ko-KR" altLang="en-US" dirty="0" smtClean="0"/>
              <a:t>은 메소드라고 하며 웹 브라우저와 웹서버가 어떤 방식으로 통신할 것인지에 대한 정보이다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GET</a:t>
            </a:r>
            <a:r>
              <a:rPr lang="ko-KR" altLang="en-US" dirty="0" smtClean="0"/>
              <a:t>은 웹서버로부터 데이터를 가져오는 방식이다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6" y="2044933"/>
            <a:ext cx="5163967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668218" y="1469643"/>
            <a:ext cx="2441276" cy="247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503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나눔고딕</vt:lpstr>
      <vt:lpstr>나눔고딕 ExtraBold</vt:lpstr>
      <vt:lpstr>나눔스퀘어 Bold</vt:lpstr>
      <vt:lpstr>맑은 고딕</vt:lpstr>
      <vt:lpstr>Arial</vt:lpstr>
      <vt:lpstr>Office Theme</vt:lpstr>
      <vt:lpstr>HTTP</vt:lpstr>
      <vt:lpstr>Reference</vt:lpstr>
      <vt:lpstr>Contents</vt:lpstr>
      <vt:lpstr>Intro</vt:lpstr>
      <vt:lpstr>Intro</vt:lpstr>
      <vt:lpstr>HTTP란?</vt:lpstr>
      <vt:lpstr>크롬 개발자 도구 - Network</vt:lpstr>
      <vt:lpstr>Header</vt:lpstr>
      <vt:lpstr>Request Message</vt:lpstr>
      <vt:lpstr>Request Message</vt:lpstr>
      <vt:lpstr>Request Message</vt:lpstr>
      <vt:lpstr>Request Message</vt:lpstr>
      <vt:lpstr>Request Message</vt:lpstr>
      <vt:lpstr>Response Message</vt:lpstr>
      <vt:lpstr>Response Message</vt:lpstr>
      <vt:lpstr>Additional – HTTPS, SSL</vt:lpstr>
      <vt:lpstr>Additional - Cache</vt:lpstr>
      <vt:lpstr>Additional - 개인화 – cookie</vt:lpstr>
      <vt:lpstr>Additional - proxy</vt:lpstr>
      <vt:lpstr>Additional - Network Monitoring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ebl</dc:creator>
  <cp:lastModifiedBy>ebl</cp:lastModifiedBy>
  <cp:revision>140</cp:revision>
  <dcterms:created xsi:type="dcterms:W3CDTF">2018-08-27T01:48:42Z</dcterms:created>
  <dcterms:modified xsi:type="dcterms:W3CDTF">2018-08-29T01:57:29Z</dcterms:modified>
</cp:coreProperties>
</file>