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A6D9F7-BDE9-43C1-9541-7CD8A43FF0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A9F816-0F3E-49D7-9EEC-D412C85DC7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5/11/2023 5:41:14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py image" id="2" name="slide2">
            <a:extLst>
              <a:ext uri="{FF2B5EF4-FFF2-40B4-BE49-F238E27FC236}">
                <a16:creationId xmlns:a16="http://schemas.microsoft.com/office/drawing/2014/main" id="{4D4D9E1C-683A-4B00-B9CF-A1BD0C0CE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95" y="0"/>
            <a:ext cx="7430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2023-05-11T12:11:14Z</dcterms:created>
  <dcterms:modified xsi:type="dcterms:W3CDTF">2023-05-11T12:11:14Z</dcterms:modified>
</cp:coreProperties>
</file>