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906000" cy="6858000"/>
  <p:notesSz cx="6858000" cy="990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907158" cy="144018"/>
          </a:xfrm>
          <a:prstGeom prst="rect">
            <a:avLst/>
          </a:prstGeom>
          <a:solidFill>
            <a:srgbClr val="CF5C5C"/>
          </a:solidFill>
          <a:ln/>
        </p:spPr>
      </p:sp>
      <p:sp>
        <p:nvSpPr>
          <p:cNvPr id="3" name="Shape 1"/>
          <p:cNvSpPr/>
          <p:nvPr/>
        </p:nvSpPr>
        <p:spPr>
          <a:xfrm rot="10800000">
            <a:off x="7624816" y="104424"/>
            <a:ext cx="719999" cy="514807"/>
          </a:xfrm>
          <a:prstGeom prst="rtTriangle">
            <a:avLst/>
          </a:prstGeom>
          <a:solidFill>
            <a:srgbClr val="CF5C5C"/>
          </a:solidFill>
          <a:ln/>
        </p:spPr>
      </p:sp>
      <p:sp>
        <p:nvSpPr>
          <p:cNvPr id="4" name="Shape 2"/>
          <p:cNvSpPr/>
          <p:nvPr/>
        </p:nvSpPr>
        <p:spPr>
          <a:xfrm>
            <a:off x="8341157" y="0"/>
            <a:ext cx="1566001" cy="619232"/>
          </a:xfrm>
          <a:prstGeom prst="rect">
            <a:avLst/>
          </a:prstGeom>
          <a:solidFill>
            <a:srgbClr val="CF5C5C"/>
          </a:solidFill>
          <a:ln/>
        </p:spPr>
      </p:sp>
      <p:pic>
        <p:nvPicPr>
          <p:cNvPr id="5" name="Image 0" descr="/Users/fedaykin/workspace/docxtemplater-test/rsquare-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9217" y="129570"/>
            <a:ext cx="1717243" cy="3599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7155" y="302392"/>
            <a:ext cx="7923642" cy="3204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595959"/>
                </a:solidFill>
              </a:rPr>
              <a:t>{buildingName}</a:t>
            </a:r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1400" b="1" dirty="0">
                <a:solidFill>
                  <a:srgbClr val="C00000"/>
                </a:solidFill>
              </a:rPr>
              <a:t>개요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73588" y="766816"/>
            <a:ext cx="2397557" cy="35999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{%buildingImage}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61981" y="777606"/>
            <a:ext cx="3024012" cy="180045"/>
          </a:xfrm>
          <a:prstGeom prst="rect">
            <a:avLst/>
          </a:prstGeom>
          <a:solidFill>
            <a:srgbClr val="CF5C5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</a:rPr>
              <a:t>건물 개요</a:t>
            </a:r>
            <a:endParaRPr lang="en-US" sz="9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858414" y="982797"/>
          <a:ext cx="7429500" cy="914400"/>
        </p:xfrm>
        <a:graphic>
          <a:graphicData uri="http://schemas.openxmlformats.org/drawingml/2006/table">
            <a:tbl>
              <a:tblPr/>
              <a:tblGrid>
                <a:gridCol w="809976"/>
                <a:gridCol w="2214037"/>
              </a:tblGrid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위치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{address}
</a:t>
                      </a:r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({roadNameAddress})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교통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{subwayStationInformation}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연면적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{totalAreaM2}㎡ ({totalArea}평)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빌딩 규모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지상 {floorCount}층 / 지하 {basementCount}층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건축물 용도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{mainPurpose}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주 출입구 방향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{buildingDirection}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사용승인일자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{completedConstructDate}{#remodelingYear &gt; 0} / {remodelingYear} 리모델링{/}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전용률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{exclusiveRate}%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기준층 임대 면적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{standardLeasableAreaM2}㎡ ({standardLeasableArea}평)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기준층 전용 면적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{standardNetLeasableAreaM2}㎡ ({standardNetLeasableArea}평)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엘리베이터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{elevatorTotalCount}대 (일반 {public}대, 화물 {freight}대)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층당 화장실 개수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총 주차 대수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{totalParkingCount}대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Noto Sans CJK KR Bold (제목)" pitchFamily="34" charset="0"/>
                          <a:ea typeface="Noto Sans CJK KR Bold (제목)" pitchFamily="34" charset="-122"/>
                          <a:cs typeface="Noto Sans CJK KR Bold (제목)" pitchFamily="34" charset="-120"/>
                        </a:rPr>
                        <a:t>무료 / 유료 주차</a:t>
                      </a:r>
                      <a:endParaRPr lang="en-US" sz="800" dirty="0">
                        <a:latin typeface="Noto Sans CJK KR Bold (제목)" charset="0"/>
                        <a:ea typeface="Noto Sans CJK KR Bold (제목)" charset="0"/>
                        <a:cs typeface="Noto Sans CJK KR Bold (제목)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{freeParkingDetail} / {paidParkingDetail}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 6"/>
          <p:cNvSpPr/>
          <p:nvPr/>
        </p:nvSpPr>
        <p:spPr>
          <a:xfrm>
            <a:off x="6069604" y="766816"/>
            <a:ext cx="3563965" cy="180045"/>
          </a:xfrm>
          <a:prstGeom prst="rect">
            <a:avLst/>
          </a:prstGeom>
          <a:solidFill>
            <a:srgbClr val="CF5C5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</a:rPr>
              <a:t>공실 현황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2023-03-27T15:09:38Z</dcterms:created>
  <dcterms:modified xsi:type="dcterms:W3CDTF">2023-03-27T15:09:38Z</dcterms:modified>
</cp:coreProperties>
</file>