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Dummy test slide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 LanguageWire, to translate, right now, from english to danish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