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0"/>
  </p:notesMasterIdLst>
  <p:sldIdLst>
    <p:sldId id="256" r:id="rId2"/>
    <p:sldId id="275" r:id="rId3"/>
    <p:sldId id="257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DC6"/>
    <a:srgbClr val="FF9209"/>
    <a:srgbClr val="008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E6C9C7-5B25-404C-8589-6771212CA223}" v="66" dt="2024-07-04T17:21:41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Maria Riva" userId="d1f6a8b8-265f-4d91-8d0c-6c80e006692a" providerId="ADAL" clId="{C2E6C9C7-5B25-404C-8589-6771212CA223}"/>
    <pc:docChg chg="custSel addSld modSld sldOrd">
      <pc:chgData name="Federico Maria Riva" userId="d1f6a8b8-265f-4d91-8d0c-6c80e006692a" providerId="ADAL" clId="{C2E6C9C7-5B25-404C-8589-6771212CA223}" dt="2024-07-04T17:21:41.641" v="66" actId="1076"/>
      <pc:docMkLst>
        <pc:docMk/>
      </pc:docMkLst>
      <pc:sldChg chg="addSp modSp mod setBg">
        <pc:chgData name="Federico Maria Riva" userId="d1f6a8b8-265f-4d91-8d0c-6c80e006692a" providerId="ADAL" clId="{C2E6C9C7-5B25-404C-8589-6771212CA223}" dt="2024-07-04T17:16:29.608" v="58" actId="26606"/>
        <pc:sldMkLst>
          <pc:docMk/>
          <pc:sldMk cId="4027150419" sldId="259"/>
        </pc:sldMkLst>
        <pc:spChg chg="mod">
          <ac:chgData name="Federico Maria Riva" userId="d1f6a8b8-265f-4d91-8d0c-6c80e006692a" providerId="ADAL" clId="{C2E6C9C7-5B25-404C-8589-6771212CA223}" dt="2024-07-04T17:16:29.608" v="58" actId="26606"/>
          <ac:spMkLst>
            <pc:docMk/>
            <pc:sldMk cId="4027150419" sldId="259"/>
            <ac:spMk id="12" creationId="{2E83EAF8-AE00-CAF0-5790-78683EAF2EB2}"/>
          </ac:spMkLst>
        </pc:spChg>
        <pc:spChg chg="mod">
          <ac:chgData name="Federico Maria Riva" userId="d1f6a8b8-265f-4d91-8d0c-6c80e006692a" providerId="ADAL" clId="{C2E6C9C7-5B25-404C-8589-6771212CA223}" dt="2024-07-04T17:16:29.608" v="58" actId="26606"/>
          <ac:spMkLst>
            <pc:docMk/>
            <pc:sldMk cId="4027150419" sldId="259"/>
            <ac:spMk id="13" creationId="{818C73A0-F8A9-AA1F-D6D6-7E297F8EC5EE}"/>
          </ac:spMkLst>
        </pc:spChg>
        <pc:spChg chg="mod">
          <ac:chgData name="Federico Maria Riva" userId="d1f6a8b8-265f-4d91-8d0c-6c80e006692a" providerId="ADAL" clId="{C2E6C9C7-5B25-404C-8589-6771212CA223}" dt="2024-07-04T17:16:29.608" v="58" actId="26606"/>
          <ac:spMkLst>
            <pc:docMk/>
            <pc:sldMk cId="4027150419" sldId="259"/>
            <ac:spMk id="14" creationId="{47700E4C-06E1-A138-B01F-653C8E26C972}"/>
          </ac:spMkLst>
        </pc:spChg>
        <pc:spChg chg="mod">
          <ac:chgData name="Federico Maria Riva" userId="d1f6a8b8-265f-4d91-8d0c-6c80e006692a" providerId="ADAL" clId="{C2E6C9C7-5B25-404C-8589-6771212CA223}" dt="2024-07-04T17:16:29.608" v="58" actId="26606"/>
          <ac:spMkLst>
            <pc:docMk/>
            <pc:sldMk cId="4027150419" sldId="259"/>
            <ac:spMk id="15" creationId="{77CCE3A3-67EC-015B-3985-726AFBE7B6B2}"/>
          </ac:spMkLst>
        </pc:spChg>
        <pc:spChg chg="add">
          <ac:chgData name="Federico Maria Riva" userId="d1f6a8b8-265f-4d91-8d0c-6c80e006692a" providerId="ADAL" clId="{C2E6C9C7-5B25-404C-8589-6771212CA223}" dt="2024-07-04T17:16:29.608" v="58" actId="26606"/>
          <ac:spMkLst>
            <pc:docMk/>
            <pc:sldMk cId="4027150419" sldId="259"/>
            <ac:spMk id="20" creationId="{01D0AF59-99C3-4251-AB9A-C966C6AD4400}"/>
          </ac:spMkLst>
        </pc:spChg>
        <pc:spChg chg="add">
          <ac:chgData name="Federico Maria Riva" userId="d1f6a8b8-265f-4d91-8d0c-6c80e006692a" providerId="ADAL" clId="{C2E6C9C7-5B25-404C-8589-6771212CA223}" dt="2024-07-04T17:16:29.608" v="58" actId="26606"/>
          <ac:spMkLst>
            <pc:docMk/>
            <pc:sldMk cId="4027150419" sldId="259"/>
            <ac:spMk id="22" creationId="{1855405F-37A2-4869-9154-F8BE3BECE6C3}"/>
          </ac:spMkLst>
        </pc:spChg>
        <pc:picChg chg="mod">
          <ac:chgData name="Federico Maria Riva" userId="d1f6a8b8-265f-4d91-8d0c-6c80e006692a" providerId="ADAL" clId="{C2E6C9C7-5B25-404C-8589-6771212CA223}" dt="2024-07-04T17:16:29.608" v="58" actId="26606"/>
          <ac:picMkLst>
            <pc:docMk/>
            <pc:sldMk cId="4027150419" sldId="259"/>
            <ac:picMk id="6" creationId="{E8F56492-EAC8-799D-8438-5E620E39B8F6}"/>
          </ac:picMkLst>
        </pc:picChg>
        <pc:picChg chg="mod">
          <ac:chgData name="Federico Maria Riva" userId="d1f6a8b8-265f-4d91-8d0c-6c80e006692a" providerId="ADAL" clId="{C2E6C9C7-5B25-404C-8589-6771212CA223}" dt="2024-07-04T17:16:29.608" v="58" actId="26606"/>
          <ac:picMkLst>
            <pc:docMk/>
            <pc:sldMk cId="4027150419" sldId="259"/>
            <ac:picMk id="8" creationId="{F1A67B58-0507-9645-764C-57D7FB4E4446}"/>
          </ac:picMkLst>
        </pc:picChg>
        <pc:picChg chg="mod">
          <ac:chgData name="Federico Maria Riva" userId="d1f6a8b8-265f-4d91-8d0c-6c80e006692a" providerId="ADAL" clId="{C2E6C9C7-5B25-404C-8589-6771212CA223}" dt="2024-07-04T17:16:29.608" v="58" actId="26606"/>
          <ac:picMkLst>
            <pc:docMk/>
            <pc:sldMk cId="4027150419" sldId="259"/>
            <ac:picMk id="10" creationId="{67E45539-9CAD-0FE2-DDE9-303FDBD26D55}"/>
          </ac:picMkLst>
        </pc:picChg>
        <pc:picChg chg="mod">
          <ac:chgData name="Federico Maria Riva" userId="d1f6a8b8-265f-4d91-8d0c-6c80e006692a" providerId="ADAL" clId="{C2E6C9C7-5B25-404C-8589-6771212CA223}" dt="2024-07-04T17:16:29.608" v="58" actId="26606"/>
          <ac:picMkLst>
            <pc:docMk/>
            <pc:sldMk cId="4027150419" sldId="259"/>
            <ac:picMk id="11" creationId="{B4CCE738-BBA2-E9F6-5F7D-4A6C76E5D6C4}"/>
          </ac:picMkLst>
        </pc:picChg>
      </pc:sldChg>
      <pc:sldChg chg="modSp mod">
        <pc:chgData name="Federico Maria Riva" userId="d1f6a8b8-265f-4d91-8d0c-6c80e006692a" providerId="ADAL" clId="{C2E6C9C7-5B25-404C-8589-6771212CA223}" dt="2024-07-04T17:21:41.641" v="66" actId="1076"/>
        <pc:sldMkLst>
          <pc:docMk/>
          <pc:sldMk cId="2924722964" sldId="265"/>
        </pc:sldMkLst>
        <pc:picChg chg="mod">
          <ac:chgData name="Federico Maria Riva" userId="d1f6a8b8-265f-4d91-8d0c-6c80e006692a" providerId="ADAL" clId="{C2E6C9C7-5B25-404C-8589-6771212CA223}" dt="2024-07-04T17:21:32.032" v="64" actId="14100"/>
          <ac:picMkLst>
            <pc:docMk/>
            <pc:sldMk cId="2924722964" sldId="265"/>
            <ac:picMk id="4" creationId="{ED26ED73-9700-0243-97EB-A1B6948FE0DD}"/>
          </ac:picMkLst>
        </pc:picChg>
        <pc:picChg chg="mod">
          <ac:chgData name="Federico Maria Riva" userId="d1f6a8b8-265f-4d91-8d0c-6c80e006692a" providerId="ADAL" clId="{C2E6C9C7-5B25-404C-8589-6771212CA223}" dt="2024-07-04T17:21:37.021" v="65" actId="1076"/>
          <ac:picMkLst>
            <pc:docMk/>
            <pc:sldMk cId="2924722964" sldId="265"/>
            <ac:picMk id="7" creationId="{41986EF7-F635-EC3E-7343-0352175135FB}"/>
          </ac:picMkLst>
        </pc:picChg>
        <pc:picChg chg="mod">
          <ac:chgData name="Federico Maria Riva" userId="d1f6a8b8-265f-4d91-8d0c-6c80e006692a" providerId="ADAL" clId="{C2E6C9C7-5B25-404C-8589-6771212CA223}" dt="2024-07-04T17:21:24.532" v="62" actId="1076"/>
          <ac:picMkLst>
            <pc:docMk/>
            <pc:sldMk cId="2924722964" sldId="265"/>
            <ac:picMk id="9" creationId="{EBAB044E-D700-54CC-0352-53E8E9DCC466}"/>
          </ac:picMkLst>
        </pc:picChg>
        <pc:picChg chg="mod">
          <ac:chgData name="Federico Maria Riva" userId="d1f6a8b8-265f-4d91-8d0c-6c80e006692a" providerId="ADAL" clId="{C2E6C9C7-5B25-404C-8589-6771212CA223}" dt="2024-07-04T17:21:41.641" v="66" actId="1076"/>
          <ac:picMkLst>
            <pc:docMk/>
            <pc:sldMk cId="2924722964" sldId="265"/>
            <ac:picMk id="11" creationId="{79826F27-EA2B-023D-3F0D-760763127777}"/>
          </ac:picMkLst>
        </pc:picChg>
      </pc:sldChg>
      <pc:sldChg chg="addSp modSp mod">
        <pc:chgData name="Federico Maria Riva" userId="d1f6a8b8-265f-4d91-8d0c-6c80e006692a" providerId="ADAL" clId="{C2E6C9C7-5B25-404C-8589-6771212CA223}" dt="2024-07-04T17:10:05.413" v="40" actId="1076"/>
        <pc:sldMkLst>
          <pc:docMk/>
          <pc:sldMk cId="3940101052" sldId="269"/>
        </pc:sldMkLst>
        <pc:spChg chg="mod">
          <ac:chgData name="Federico Maria Riva" userId="d1f6a8b8-265f-4d91-8d0c-6c80e006692a" providerId="ADAL" clId="{C2E6C9C7-5B25-404C-8589-6771212CA223}" dt="2024-07-04T17:09:07.854" v="34" actId="1076"/>
          <ac:spMkLst>
            <pc:docMk/>
            <pc:sldMk cId="3940101052" sldId="269"/>
            <ac:spMk id="5" creationId="{F329E971-85DE-4A48-9464-1A7A88BA7609}"/>
          </ac:spMkLst>
        </pc:spChg>
        <pc:picChg chg="add mod modCrop">
          <ac:chgData name="Federico Maria Riva" userId="d1f6a8b8-265f-4d91-8d0c-6c80e006692a" providerId="ADAL" clId="{C2E6C9C7-5B25-404C-8589-6771212CA223}" dt="2024-07-04T17:04:00.189" v="18" actId="1076"/>
          <ac:picMkLst>
            <pc:docMk/>
            <pc:sldMk cId="3940101052" sldId="269"/>
            <ac:picMk id="4" creationId="{C08ADBA0-CB9A-AB68-B8E8-E3E62370D5A6}"/>
          </ac:picMkLst>
        </pc:picChg>
        <pc:picChg chg="add mod">
          <ac:chgData name="Federico Maria Riva" userId="d1f6a8b8-265f-4d91-8d0c-6c80e006692a" providerId="ADAL" clId="{C2E6C9C7-5B25-404C-8589-6771212CA223}" dt="2024-07-04T17:10:05.413" v="40" actId="1076"/>
          <ac:picMkLst>
            <pc:docMk/>
            <pc:sldMk cId="3940101052" sldId="269"/>
            <ac:picMk id="6" creationId="{6E1DA142-4A19-4538-98FC-C4512B159D3F}"/>
          </ac:picMkLst>
        </pc:picChg>
      </pc:sldChg>
      <pc:sldChg chg="addSp modSp mod">
        <pc:chgData name="Federico Maria Riva" userId="d1f6a8b8-265f-4d91-8d0c-6c80e006692a" providerId="ADAL" clId="{C2E6C9C7-5B25-404C-8589-6771212CA223}" dt="2024-07-04T17:14:28.769" v="57" actId="1076"/>
        <pc:sldMkLst>
          <pc:docMk/>
          <pc:sldMk cId="456795453" sldId="270"/>
        </pc:sldMkLst>
        <pc:spChg chg="add">
          <ac:chgData name="Federico Maria Riva" userId="d1f6a8b8-265f-4d91-8d0c-6c80e006692a" providerId="ADAL" clId="{C2E6C9C7-5B25-404C-8589-6771212CA223}" dt="2024-07-04T17:14:00.719" v="43"/>
          <ac:spMkLst>
            <pc:docMk/>
            <pc:sldMk cId="456795453" sldId="270"/>
            <ac:spMk id="3" creationId="{909B0F15-558F-1116-6074-E3D5398F30BA}"/>
          </ac:spMkLst>
        </pc:spChg>
        <pc:picChg chg="add mod">
          <ac:chgData name="Federico Maria Riva" userId="d1f6a8b8-265f-4d91-8d0c-6c80e006692a" providerId="ADAL" clId="{C2E6C9C7-5B25-404C-8589-6771212CA223}" dt="2024-07-04T17:14:28.769" v="57" actId="1076"/>
          <ac:picMkLst>
            <pc:docMk/>
            <pc:sldMk cId="456795453" sldId="270"/>
            <ac:picMk id="4" creationId="{AF1F5FB2-D917-B36A-D819-065CFF83CBA9}"/>
          </ac:picMkLst>
        </pc:picChg>
        <pc:picChg chg="mod">
          <ac:chgData name="Federico Maria Riva" userId="d1f6a8b8-265f-4d91-8d0c-6c80e006692a" providerId="ADAL" clId="{C2E6C9C7-5B25-404C-8589-6771212CA223}" dt="2024-07-04T17:14:15.152" v="50" actId="14100"/>
          <ac:picMkLst>
            <pc:docMk/>
            <pc:sldMk cId="456795453" sldId="270"/>
            <ac:picMk id="5" creationId="{D3AABC49-9397-4494-2D18-0316B4AC8AA6}"/>
          </ac:picMkLst>
        </pc:picChg>
      </pc:sldChg>
      <pc:sldChg chg="addSp modSp mod">
        <pc:chgData name="Federico Maria Riva" userId="d1f6a8b8-265f-4d91-8d0c-6c80e006692a" providerId="ADAL" clId="{C2E6C9C7-5B25-404C-8589-6771212CA223}" dt="2024-07-04T16:44:47.970" v="14" actId="1076"/>
        <pc:sldMkLst>
          <pc:docMk/>
          <pc:sldMk cId="623651956" sldId="275"/>
        </pc:sldMkLst>
        <pc:spChg chg="mod">
          <ac:chgData name="Federico Maria Riva" userId="d1f6a8b8-265f-4d91-8d0c-6c80e006692a" providerId="ADAL" clId="{C2E6C9C7-5B25-404C-8589-6771212CA223}" dt="2024-07-04T16:44:42.817" v="12" actId="1076"/>
          <ac:spMkLst>
            <pc:docMk/>
            <pc:sldMk cId="623651956" sldId="275"/>
            <ac:spMk id="4" creationId="{A44AC573-9644-6746-8F81-5A18B7BC3EF7}"/>
          </ac:spMkLst>
        </pc:spChg>
        <pc:picChg chg="add mod">
          <ac:chgData name="Federico Maria Riva" userId="d1f6a8b8-265f-4d91-8d0c-6c80e006692a" providerId="ADAL" clId="{C2E6C9C7-5B25-404C-8589-6771212CA223}" dt="2024-07-04T16:44:47.970" v="14" actId="1076"/>
          <ac:picMkLst>
            <pc:docMk/>
            <pc:sldMk cId="623651956" sldId="275"/>
            <ac:picMk id="5" creationId="{F92F2427-3345-D560-2F09-7FCF507B0CD9}"/>
          </ac:picMkLst>
        </pc:picChg>
      </pc:sldChg>
      <pc:sldChg chg="addSp delSp modSp new mod ord">
        <pc:chgData name="Federico Maria Riva" userId="d1f6a8b8-265f-4d91-8d0c-6c80e006692a" providerId="ADAL" clId="{C2E6C9C7-5B25-404C-8589-6771212CA223}" dt="2024-07-04T16:44:26.342" v="6" actId="21"/>
        <pc:sldMkLst>
          <pc:docMk/>
          <pc:sldMk cId="3245512906" sldId="276"/>
        </pc:sldMkLst>
        <pc:picChg chg="add del mod">
          <ac:chgData name="Federico Maria Riva" userId="d1f6a8b8-265f-4d91-8d0c-6c80e006692a" providerId="ADAL" clId="{C2E6C9C7-5B25-404C-8589-6771212CA223}" dt="2024-07-04T16:44:26.342" v="6" actId="21"/>
          <ac:picMkLst>
            <pc:docMk/>
            <pc:sldMk cId="3245512906" sldId="276"/>
            <ac:picMk id="5" creationId="{F92F2427-3345-D560-2F09-7FCF507B0CD9}"/>
          </ac:picMkLst>
        </pc:picChg>
      </pc:sldChg>
    </pc:docChg>
  </pc:docChgLst>
  <pc:docChgLst>
    <pc:chgData name="Emanuele Nicolò Piccolo" userId="S::10775301@polimi.it::97418b17-1810-42dc-b3fc-84827b57489a" providerId="AD" clId="Web-{6A15AF14-8C14-EDFD-F020-EAE98A36299F}"/>
    <pc:docChg chg="modSld">
      <pc:chgData name="Emanuele Nicolò Piccolo" userId="S::10775301@polimi.it::97418b17-1810-42dc-b3fc-84827b57489a" providerId="AD" clId="Web-{6A15AF14-8C14-EDFD-F020-EAE98A36299F}" dt="2024-07-04T21:14:28.714" v="20" actId="1076"/>
      <pc:docMkLst>
        <pc:docMk/>
      </pc:docMkLst>
      <pc:sldChg chg="modSp">
        <pc:chgData name="Emanuele Nicolò Piccolo" userId="S::10775301@polimi.it::97418b17-1810-42dc-b3fc-84827b57489a" providerId="AD" clId="Web-{6A15AF14-8C14-EDFD-F020-EAE98A36299F}" dt="2024-07-04T20:40:28.727" v="1" actId="1076"/>
        <pc:sldMkLst>
          <pc:docMk/>
          <pc:sldMk cId="1077249192" sldId="257"/>
        </pc:sldMkLst>
        <pc:spChg chg="mod">
          <ac:chgData name="Emanuele Nicolò Piccolo" userId="S::10775301@polimi.it::97418b17-1810-42dc-b3fc-84827b57489a" providerId="AD" clId="Web-{6A15AF14-8C14-EDFD-F020-EAE98A36299F}" dt="2024-07-04T20:40:28.727" v="1" actId="1076"/>
          <ac:spMkLst>
            <pc:docMk/>
            <pc:sldMk cId="1077249192" sldId="257"/>
            <ac:spMk id="10" creationId="{F54BEC47-A006-96D0-0DF5-F872E2439C8E}"/>
          </ac:spMkLst>
        </pc:spChg>
      </pc:sldChg>
      <pc:sldChg chg="modSp">
        <pc:chgData name="Emanuele Nicolò Piccolo" userId="S::10775301@polimi.it::97418b17-1810-42dc-b3fc-84827b57489a" providerId="AD" clId="Web-{6A15AF14-8C14-EDFD-F020-EAE98A36299F}" dt="2024-07-04T21:14:28.714" v="20" actId="1076"/>
        <pc:sldMkLst>
          <pc:docMk/>
          <pc:sldMk cId="4027150419" sldId="259"/>
        </pc:sldMkLst>
        <pc:spChg chg="mod">
          <ac:chgData name="Emanuele Nicolò Piccolo" userId="S::10775301@polimi.it::97418b17-1810-42dc-b3fc-84827b57489a" providerId="AD" clId="Web-{6A15AF14-8C14-EDFD-F020-EAE98A36299F}" dt="2024-07-04T21:14:15.385" v="19" actId="1076"/>
          <ac:spMkLst>
            <pc:docMk/>
            <pc:sldMk cId="4027150419" sldId="259"/>
            <ac:spMk id="14" creationId="{47700E4C-06E1-A138-B01F-653C8E26C972}"/>
          </ac:spMkLst>
        </pc:spChg>
        <pc:spChg chg="mod">
          <ac:chgData name="Emanuele Nicolò Piccolo" userId="S::10775301@polimi.it::97418b17-1810-42dc-b3fc-84827b57489a" providerId="AD" clId="Web-{6A15AF14-8C14-EDFD-F020-EAE98A36299F}" dt="2024-07-04T21:14:28.714" v="20" actId="1076"/>
          <ac:spMkLst>
            <pc:docMk/>
            <pc:sldMk cId="4027150419" sldId="259"/>
            <ac:spMk id="15" creationId="{77CCE3A3-67EC-015B-3985-726AFBE7B6B2}"/>
          </ac:spMkLst>
        </pc:spChg>
        <pc:picChg chg="mod">
          <ac:chgData name="Emanuele Nicolò Piccolo" userId="S::10775301@polimi.it::97418b17-1810-42dc-b3fc-84827b57489a" providerId="AD" clId="Web-{6A15AF14-8C14-EDFD-F020-EAE98A36299F}" dt="2024-07-04T21:10:37.661" v="4" actId="1076"/>
          <ac:picMkLst>
            <pc:docMk/>
            <pc:sldMk cId="4027150419" sldId="259"/>
            <ac:picMk id="6" creationId="{E8F56492-EAC8-799D-8438-5E620E39B8F6}"/>
          </ac:picMkLst>
        </pc:picChg>
        <pc:picChg chg="mod">
          <ac:chgData name="Emanuele Nicolò Piccolo" userId="S::10775301@polimi.it::97418b17-1810-42dc-b3fc-84827b57489a" providerId="AD" clId="Web-{6A15AF14-8C14-EDFD-F020-EAE98A36299F}" dt="2024-07-04T21:11:38.912" v="8" actId="14100"/>
          <ac:picMkLst>
            <pc:docMk/>
            <pc:sldMk cId="4027150419" sldId="259"/>
            <ac:picMk id="8" creationId="{F1A67B58-0507-9645-764C-57D7FB4E4446}"/>
          </ac:picMkLst>
        </pc:picChg>
        <pc:picChg chg="mod">
          <ac:chgData name="Emanuele Nicolò Piccolo" userId="S::10775301@polimi.it::97418b17-1810-42dc-b3fc-84827b57489a" providerId="AD" clId="Web-{6A15AF14-8C14-EDFD-F020-EAE98A36299F}" dt="2024-07-04T21:12:38.742" v="12" actId="14100"/>
          <ac:picMkLst>
            <pc:docMk/>
            <pc:sldMk cId="4027150419" sldId="259"/>
            <ac:picMk id="10" creationId="{67E45539-9CAD-0FE2-DDE9-303FDBD26D55}"/>
          </ac:picMkLst>
        </pc:picChg>
        <pc:picChg chg="mod">
          <ac:chgData name="Emanuele Nicolò Piccolo" userId="S::10775301@polimi.it::97418b17-1810-42dc-b3fc-84827b57489a" providerId="AD" clId="Web-{6A15AF14-8C14-EDFD-F020-EAE98A36299F}" dt="2024-07-04T21:12:14.601" v="11" actId="14100"/>
          <ac:picMkLst>
            <pc:docMk/>
            <pc:sldMk cId="4027150419" sldId="259"/>
            <ac:picMk id="11" creationId="{B4CCE738-BBA2-E9F6-5F7D-4A6C76E5D6C4}"/>
          </ac:picMkLst>
        </pc:picChg>
      </pc:sldChg>
      <pc:sldChg chg="modSp">
        <pc:chgData name="Emanuele Nicolò Piccolo" userId="S::10775301@polimi.it::97418b17-1810-42dc-b3fc-84827b57489a" providerId="AD" clId="Web-{6A15AF14-8C14-EDFD-F020-EAE98A36299F}" dt="2024-07-04T21:12:59.899" v="14" actId="1076"/>
        <pc:sldMkLst>
          <pc:docMk/>
          <pc:sldMk cId="798300061" sldId="274"/>
        </pc:sldMkLst>
        <pc:spChg chg="mod">
          <ac:chgData name="Emanuele Nicolò Piccolo" userId="S::10775301@polimi.it::97418b17-1810-42dc-b3fc-84827b57489a" providerId="AD" clId="Web-{6A15AF14-8C14-EDFD-F020-EAE98A36299F}" dt="2024-07-04T21:12:59.899" v="14" actId="1076"/>
          <ac:spMkLst>
            <pc:docMk/>
            <pc:sldMk cId="798300061" sldId="274"/>
            <ac:spMk id="9" creationId="{8D7EE4DD-62C6-2548-B421-5B21344ACE55}"/>
          </ac:spMkLst>
        </pc:spChg>
        <pc:spChg chg="mod">
          <ac:chgData name="Emanuele Nicolò Piccolo" userId="S::10775301@polimi.it::97418b17-1810-42dc-b3fc-84827b57489a" providerId="AD" clId="Web-{6A15AF14-8C14-EDFD-F020-EAE98A36299F}" dt="2024-07-04T21:12:56.664" v="13" actId="1076"/>
          <ac:spMkLst>
            <pc:docMk/>
            <pc:sldMk cId="798300061" sldId="274"/>
            <ac:spMk id="10" creationId="{C97BFEBD-D62F-D84F-8F15-92250E4090CC}"/>
          </ac:spMkLst>
        </pc:spChg>
      </pc:sldChg>
    </pc:docChg>
  </pc:docChgLst>
  <pc:docChgLst>
    <pc:chgData name="Federico Maria Riva" userId="d1f6a8b8-265f-4d91-8d0c-6c80e006692a" providerId="ADAL" clId="{BEB0CD67-AA46-4689-A8EF-8653F7EF9DC3}"/>
    <pc:docChg chg="undo custSel addSld modSld">
      <pc:chgData name="Federico Maria Riva" userId="d1f6a8b8-265f-4d91-8d0c-6c80e006692a" providerId="ADAL" clId="{BEB0CD67-AA46-4689-A8EF-8653F7EF9DC3}" dt="2024-07-04T12:30:56.490" v="1024" actId="1076"/>
      <pc:docMkLst>
        <pc:docMk/>
      </pc:docMkLst>
      <pc:sldChg chg="modSp mod">
        <pc:chgData name="Federico Maria Riva" userId="d1f6a8b8-265f-4d91-8d0c-6c80e006692a" providerId="ADAL" clId="{BEB0CD67-AA46-4689-A8EF-8653F7EF9DC3}" dt="2024-07-04T12:30:56.490" v="1024" actId="1076"/>
        <pc:sldMkLst>
          <pc:docMk/>
          <pc:sldMk cId="775620455" sldId="256"/>
        </pc:sldMkLst>
        <pc:spChg chg="mod">
          <ac:chgData name="Federico Maria Riva" userId="d1f6a8b8-265f-4d91-8d0c-6c80e006692a" providerId="ADAL" clId="{BEB0CD67-AA46-4689-A8EF-8653F7EF9DC3}" dt="2024-07-04T12:30:56.490" v="1024" actId="1076"/>
          <ac:spMkLst>
            <pc:docMk/>
            <pc:sldMk cId="775620455" sldId="256"/>
            <ac:spMk id="2" creationId="{0AF98A22-8BFF-03F9-FBD2-F7BC7C59B5BA}"/>
          </ac:spMkLst>
        </pc:spChg>
      </pc:sldChg>
      <pc:sldChg chg="addSp delSp modSp mod">
        <pc:chgData name="Federico Maria Riva" userId="d1f6a8b8-265f-4d91-8d0c-6c80e006692a" providerId="ADAL" clId="{BEB0CD67-AA46-4689-A8EF-8653F7EF9DC3}" dt="2024-07-03T14:41:31.628" v="106" actId="1076"/>
        <pc:sldMkLst>
          <pc:docMk/>
          <pc:sldMk cId="2990973466" sldId="260"/>
        </pc:sldMkLst>
        <pc:spChg chg="mod">
          <ac:chgData name="Federico Maria Riva" userId="d1f6a8b8-265f-4d91-8d0c-6c80e006692a" providerId="ADAL" clId="{BEB0CD67-AA46-4689-A8EF-8653F7EF9DC3}" dt="2024-07-03T14:41:19.474" v="78" actId="1076"/>
          <ac:spMkLst>
            <pc:docMk/>
            <pc:sldMk cId="2990973466" sldId="260"/>
            <ac:spMk id="2" creationId="{EF76EECF-4F91-2AAE-6F7A-6B9A47578C7E}"/>
          </ac:spMkLst>
        </pc:spChg>
        <pc:picChg chg="mod ord">
          <ac:chgData name="Federico Maria Riva" userId="d1f6a8b8-265f-4d91-8d0c-6c80e006692a" providerId="ADAL" clId="{BEB0CD67-AA46-4689-A8EF-8653F7EF9DC3}" dt="2024-07-03T14:41:23.719" v="104" actId="1037"/>
          <ac:picMkLst>
            <pc:docMk/>
            <pc:sldMk cId="2990973466" sldId="260"/>
            <ac:picMk id="5" creationId="{5EFE1FC3-D715-0933-3E8D-15C1090E45E7}"/>
          </ac:picMkLst>
        </pc:picChg>
        <pc:picChg chg="del">
          <ac:chgData name="Federico Maria Riva" userId="d1f6a8b8-265f-4d91-8d0c-6c80e006692a" providerId="ADAL" clId="{BEB0CD67-AA46-4689-A8EF-8653F7EF9DC3}" dt="2024-07-03T14:34:11.954" v="1" actId="478"/>
          <ac:picMkLst>
            <pc:docMk/>
            <pc:sldMk cId="2990973466" sldId="260"/>
            <ac:picMk id="7" creationId="{CE8A0105-BA7F-665C-0A95-FAE179993BFD}"/>
          </ac:picMkLst>
        </pc:picChg>
        <pc:picChg chg="add mod ord">
          <ac:chgData name="Federico Maria Riva" userId="d1f6a8b8-265f-4d91-8d0c-6c80e006692a" providerId="ADAL" clId="{BEB0CD67-AA46-4689-A8EF-8653F7EF9DC3}" dt="2024-07-03T14:41:31.628" v="106" actId="1076"/>
          <ac:picMkLst>
            <pc:docMk/>
            <pc:sldMk cId="2990973466" sldId="260"/>
            <ac:picMk id="9" creationId="{1F3E4DEB-41B5-1AC3-EEC9-17A37697140F}"/>
          </ac:picMkLst>
        </pc:picChg>
      </pc:sldChg>
      <pc:sldChg chg="addSp delSp modSp new mod">
        <pc:chgData name="Federico Maria Riva" userId="d1f6a8b8-265f-4d91-8d0c-6c80e006692a" providerId="ADAL" clId="{BEB0CD67-AA46-4689-A8EF-8653F7EF9DC3}" dt="2024-07-03T14:40:42.523" v="73" actId="732"/>
        <pc:sldMkLst>
          <pc:docMk/>
          <pc:sldMk cId="2313022877" sldId="261"/>
        </pc:sldMkLst>
        <pc:spChg chg="mod">
          <ac:chgData name="Federico Maria Riva" userId="d1f6a8b8-265f-4d91-8d0c-6c80e006692a" providerId="ADAL" clId="{BEB0CD67-AA46-4689-A8EF-8653F7EF9DC3}" dt="2024-07-03T14:39:52.107" v="62" actId="1076"/>
          <ac:spMkLst>
            <pc:docMk/>
            <pc:sldMk cId="2313022877" sldId="261"/>
            <ac:spMk id="2" creationId="{C8756FB0-BF38-5816-62FE-0D47B003D019}"/>
          </ac:spMkLst>
        </pc:spChg>
        <pc:spChg chg="del">
          <ac:chgData name="Federico Maria Riva" userId="d1f6a8b8-265f-4d91-8d0c-6c80e006692a" providerId="ADAL" clId="{BEB0CD67-AA46-4689-A8EF-8653F7EF9DC3}" dt="2024-07-03T14:37:11.450" v="48"/>
          <ac:spMkLst>
            <pc:docMk/>
            <pc:sldMk cId="2313022877" sldId="261"/>
            <ac:spMk id="3" creationId="{E1F14D29-BFB0-3341-02F4-09FC0AA5C020}"/>
          </ac:spMkLst>
        </pc:spChg>
        <pc:spChg chg="add del mod">
          <ac:chgData name="Federico Maria Riva" userId="d1f6a8b8-265f-4d91-8d0c-6c80e006692a" providerId="ADAL" clId="{BEB0CD67-AA46-4689-A8EF-8653F7EF9DC3}" dt="2024-07-03T14:37:15.458" v="49"/>
          <ac:spMkLst>
            <pc:docMk/>
            <pc:sldMk cId="2313022877" sldId="261"/>
            <ac:spMk id="4" creationId="{BA145DF9-BA25-F962-8AE2-089DD8C77F62}"/>
          </ac:spMkLst>
        </pc:spChg>
        <pc:spChg chg="add del mod">
          <ac:chgData name="Federico Maria Riva" userId="d1f6a8b8-265f-4d91-8d0c-6c80e006692a" providerId="ADAL" clId="{BEB0CD67-AA46-4689-A8EF-8653F7EF9DC3}" dt="2024-07-03T14:37:16.819" v="50"/>
          <ac:spMkLst>
            <pc:docMk/>
            <pc:sldMk cId="2313022877" sldId="261"/>
            <ac:spMk id="5" creationId="{C06A7F3C-0D9F-05F7-05AF-8D475DA9F566}"/>
          </ac:spMkLst>
        </pc:spChg>
        <pc:spChg chg="add del mod">
          <ac:chgData name="Federico Maria Riva" userId="d1f6a8b8-265f-4d91-8d0c-6c80e006692a" providerId="ADAL" clId="{BEB0CD67-AA46-4689-A8EF-8653F7EF9DC3}" dt="2024-07-03T14:37:33.885" v="51"/>
          <ac:spMkLst>
            <pc:docMk/>
            <pc:sldMk cId="2313022877" sldId="261"/>
            <ac:spMk id="6" creationId="{4ED41BBA-23CB-CE45-1B8C-02449AD5A4C3}"/>
          </ac:spMkLst>
        </pc:spChg>
        <pc:spChg chg="add del mod">
          <ac:chgData name="Federico Maria Riva" userId="d1f6a8b8-265f-4d91-8d0c-6c80e006692a" providerId="ADAL" clId="{BEB0CD67-AA46-4689-A8EF-8653F7EF9DC3}" dt="2024-07-03T14:37:35.393" v="52"/>
          <ac:spMkLst>
            <pc:docMk/>
            <pc:sldMk cId="2313022877" sldId="261"/>
            <ac:spMk id="7" creationId="{2D360D2E-6F56-085D-D0E9-9C8134A3463D}"/>
          </ac:spMkLst>
        </pc:spChg>
        <pc:spChg chg="add del mod">
          <ac:chgData name="Federico Maria Riva" userId="d1f6a8b8-265f-4d91-8d0c-6c80e006692a" providerId="ADAL" clId="{BEB0CD67-AA46-4689-A8EF-8653F7EF9DC3}" dt="2024-07-03T14:37:39.187" v="53"/>
          <ac:spMkLst>
            <pc:docMk/>
            <pc:sldMk cId="2313022877" sldId="261"/>
            <ac:spMk id="8" creationId="{67698099-0978-1B98-653D-C577850920BE}"/>
          </ac:spMkLst>
        </pc:spChg>
        <pc:picChg chg="add mod ord">
          <ac:chgData name="Federico Maria Riva" userId="d1f6a8b8-265f-4d91-8d0c-6c80e006692a" providerId="ADAL" clId="{BEB0CD67-AA46-4689-A8EF-8653F7EF9DC3}" dt="2024-07-03T14:40:27.779" v="71" actId="1076"/>
          <ac:picMkLst>
            <pc:docMk/>
            <pc:sldMk cId="2313022877" sldId="261"/>
            <ac:picMk id="9" creationId="{D0FBA393-6E10-E6F9-91F8-D8E908811860}"/>
          </ac:picMkLst>
        </pc:picChg>
        <pc:picChg chg="add mod modCrop">
          <ac:chgData name="Federico Maria Riva" userId="d1f6a8b8-265f-4d91-8d0c-6c80e006692a" providerId="ADAL" clId="{BEB0CD67-AA46-4689-A8EF-8653F7EF9DC3}" dt="2024-07-03T14:40:42.523" v="73" actId="732"/>
          <ac:picMkLst>
            <pc:docMk/>
            <pc:sldMk cId="2313022877" sldId="261"/>
            <ac:picMk id="11" creationId="{536885A5-079A-4393-8B4E-5546E1363F5F}"/>
          </ac:picMkLst>
        </pc:picChg>
      </pc:sldChg>
      <pc:sldChg chg="addSp delSp modSp new mod">
        <pc:chgData name="Federico Maria Riva" userId="d1f6a8b8-265f-4d91-8d0c-6c80e006692a" providerId="ADAL" clId="{BEB0CD67-AA46-4689-A8EF-8653F7EF9DC3}" dt="2024-07-03T14:50:29.172" v="166" actId="1076"/>
        <pc:sldMkLst>
          <pc:docMk/>
          <pc:sldMk cId="312909221" sldId="262"/>
        </pc:sldMkLst>
        <pc:spChg chg="mod">
          <ac:chgData name="Federico Maria Riva" userId="d1f6a8b8-265f-4d91-8d0c-6c80e006692a" providerId="ADAL" clId="{BEB0CD67-AA46-4689-A8EF-8653F7EF9DC3}" dt="2024-07-03T14:49:48.134" v="155" actId="1076"/>
          <ac:spMkLst>
            <pc:docMk/>
            <pc:sldMk cId="312909221" sldId="262"/>
            <ac:spMk id="2" creationId="{86042F6A-5E36-F777-B9BD-B893F7403F22}"/>
          </ac:spMkLst>
        </pc:spChg>
        <pc:spChg chg="del mod">
          <ac:chgData name="Federico Maria Riva" userId="d1f6a8b8-265f-4d91-8d0c-6c80e006692a" providerId="ADAL" clId="{BEB0CD67-AA46-4689-A8EF-8653F7EF9DC3}" dt="2024-07-03T14:42:27.796" v="129" actId="478"/>
          <ac:spMkLst>
            <pc:docMk/>
            <pc:sldMk cId="312909221" sldId="262"/>
            <ac:spMk id="3" creationId="{6368FCEB-EBFD-E120-0351-68909BFAA174}"/>
          </ac:spMkLst>
        </pc:spChg>
        <pc:spChg chg="add">
          <ac:chgData name="Federico Maria Riva" userId="d1f6a8b8-265f-4d91-8d0c-6c80e006692a" providerId="ADAL" clId="{BEB0CD67-AA46-4689-A8EF-8653F7EF9DC3}" dt="2024-07-03T14:42:15.638" v="124"/>
          <ac:spMkLst>
            <pc:docMk/>
            <pc:sldMk cId="312909221" sldId="262"/>
            <ac:spMk id="4" creationId="{705113B7-CF40-8579-0026-BED532EB02C7}"/>
          </ac:spMkLst>
        </pc:spChg>
        <pc:spChg chg="add">
          <ac:chgData name="Federico Maria Riva" userId="d1f6a8b8-265f-4d91-8d0c-6c80e006692a" providerId="ADAL" clId="{BEB0CD67-AA46-4689-A8EF-8653F7EF9DC3}" dt="2024-07-03T14:50:00.938" v="157"/>
          <ac:spMkLst>
            <pc:docMk/>
            <pc:sldMk cId="312909221" sldId="262"/>
            <ac:spMk id="10" creationId="{984F92C2-FC55-4E31-4C31-331770A0B1FF}"/>
          </ac:spMkLst>
        </pc:spChg>
        <pc:picChg chg="add mod">
          <ac:chgData name="Federico Maria Riva" userId="d1f6a8b8-265f-4d91-8d0c-6c80e006692a" providerId="ADAL" clId="{BEB0CD67-AA46-4689-A8EF-8653F7EF9DC3}" dt="2024-07-03T14:49:54.074" v="156" actId="1076"/>
          <ac:picMkLst>
            <pc:docMk/>
            <pc:sldMk cId="312909221" sldId="262"/>
            <ac:picMk id="5" creationId="{07DDC7E2-805D-7DDA-5A3D-1DF9B8C79EF5}"/>
          </ac:picMkLst>
        </pc:picChg>
        <pc:picChg chg="add mod">
          <ac:chgData name="Federico Maria Riva" userId="d1f6a8b8-265f-4d91-8d0c-6c80e006692a" providerId="ADAL" clId="{BEB0CD67-AA46-4689-A8EF-8653F7EF9DC3}" dt="2024-07-03T14:50:26.971" v="165" actId="1076"/>
          <ac:picMkLst>
            <pc:docMk/>
            <pc:sldMk cId="312909221" sldId="262"/>
            <ac:picMk id="7" creationId="{8998CF73-6A9D-606B-C6A6-3AB9765219AE}"/>
          </ac:picMkLst>
        </pc:picChg>
        <pc:picChg chg="add mod">
          <ac:chgData name="Federico Maria Riva" userId="d1f6a8b8-265f-4d91-8d0c-6c80e006692a" providerId="ADAL" clId="{BEB0CD67-AA46-4689-A8EF-8653F7EF9DC3}" dt="2024-07-03T14:50:29.172" v="166" actId="1076"/>
          <ac:picMkLst>
            <pc:docMk/>
            <pc:sldMk cId="312909221" sldId="262"/>
            <ac:picMk id="9" creationId="{185D0C15-C7EE-DCBB-63E8-D9E25CC590C8}"/>
          </ac:picMkLst>
        </pc:picChg>
        <pc:picChg chg="add mod">
          <ac:chgData name="Federico Maria Riva" userId="d1f6a8b8-265f-4d91-8d0c-6c80e006692a" providerId="ADAL" clId="{BEB0CD67-AA46-4689-A8EF-8653F7EF9DC3}" dt="2024-07-03T14:50:18.934" v="163" actId="1076"/>
          <ac:picMkLst>
            <pc:docMk/>
            <pc:sldMk cId="312909221" sldId="262"/>
            <ac:picMk id="11" creationId="{E3CD28A9-A6EA-3D76-9A74-862793355F4C}"/>
          </ac:picMkLst>
        </pc:picChg>
      </pc:sldChg>
      <pc:sldChg chg="addSp delSp modSp new mod">
        <pc:chgData name="Federico Maria Riva" userId="d1f6a8b8-265f-4d91-8d0c-6c80e006692a" providerId="ADAL" clId="{BEB0CD67-AA46-4689-A8EF-8653F7EF9DC3}" dt="2024-07-03T15:00:01.562" v="221" actId="478"/>
        <pc:sldMkLst>
          <pc:docMk/>
          <pc:sldMk cId="3505936001" sldId="263"/>
        </pc:sldMkLst>
        <pc:spChg chg="mod">
          <ac:chgData name="Federico Maria Riva" userId="d1f6a8b8-265f-4d91-8d0c-6c80e006692a" providerId="ADAL" clId="{BEB0CD67-AA46-4689-A8EF-8653F7EF9DC3}" dt="2024-07-03T14:52:50.353" v="181" actId="20577"/>
          <ac:spMkLst>
            <pc:docMk/>
            <pc:sldMk cId="3505936001" sldId="263"/>
            <ac:spMk id="2" creationId="{3827E952-A526-AD64-0FA6-80E4579862F8}"/>
          </ac:spMkLst>
        </pc:spChg>
        <pc:spChg chg="del mod">
          <ac:chgData name="Federico Maria Riva" userId="d1f6a8b8-265f-4d91-8d0c-6c80e006692a" providerId="ADAL" clId="{BEB0CD67-AA46-4689-A8EF-8653F7EF9DC3}" dt="2024-07-03T14:53:07.455" v="185" actId="478"/>
          <ac:spMkLst>
            <pc:docMk/>
            <pc:sldMk cId="3505936001" sldId="263"/>
            <ac:spMk id="3" creationId="{9CF881D4-02B4-DD54-AA0D-8CF669CC0313}"/>
          </ac:spMkLst>
        </pc:spChg>
        <pc:picChg chg="add mod modCrop">
          <ac:chgData name="Federico Maria Riva" userId="d1f6a8b8-265f-4d91-8d0c-6c80e006692a" providerId="ADAL" clId="{BEB0CD67-AA46-4689-A8EF-8653F7EF9DC3}" dt="2024-07-03T14:53:24.338" v="187" actId="1076"/>
          <ac:picMkLst>
            <pc:docMk/>
            <pc:sldMk cId="3505936001" sldId="263"/>
            <ac:picMk id="5" creationId="{F1A4791B-5D0D-96AB-7C8F-EABB82D626E0}"/>
          </ac:picMkLst>
        </pc:picChg>
        <pc:picChg chg="add del mod">
          <ac:chgData name="Federico Maria Riva" userId="d1f6a8b8-265f-4d91-8d0c-6c80e006692a" providerId="ADAL" clId="{BEB0CD67-AA46-4689-A8EF-8653F7EF9DC3}" dt="2024-07-03T15:00:01.562" v="221" actId="478"/>
          <ac:picMkLst>
            <pc:docMk/>
            <pc:sldMk cId="3505936001" sldId="263"/>
            <ac:picMk id="7" creationId="{4B41E14C-B7ED-5DC8-AF5D-DA3B284A4766}"/>
          </ac:picMkLst>
        </pc:picChg>
      </pc:sldChg>
      <pc:sldChg chg="addSp delSp modSp new mod">
        <pc:chgData name="Federico Maria Riva" userId="d1f6a8b8-265f-4d91-8d0c-6c80e006692a" providerId="ADAL" clId="{BEB0CD67-AA46-4689-A8EF-8653F7EF9DC3}" dt="2024-07-03T15:02:03.939" v="232" actId="1076"/>
        <pc:sldMkLst>
          <pc:docMk/>
          <pc:sldMk cId="1929624174" sldId="264"/>
        </pc:sldMkLst>
        <pc:spChg chg="mod">
          <ac:chgData name="Federico Maria Riva" userId="d1f6a8b8-265f-4d91-8d0c-6c80e006692a" providerId="ADAL" clId="{BEB0CD67-AA46-4689-A8EF-8653F7EF9DC3}" dt="2024-07-03T14:56:14.373" v="220" actId="20577"/>
          <ac:spMkLst>
            <pc:docMk/>
            <pc:sldMk cId="1929624174" sldId="264"/>
            <ac:spMk id="2" creationId="{D54C2A43-FF54-EC27-1067-1DC9DE1197E3}"/>
          </ac:spMkLst>
        </pc:spChg>
        <pc:spChg chg="del">
          <ac:chgData name="Federico Maria Riva" userId="d1f6a8b8-265f-4d91-8d0c-6c80e006692a" providerId="ADAL" clId="{BEB0CD67-AA46-4689-A8EF-8653F7EF9DC3}" dt="2024-07-03T15:00:46.222" v="223"/>
          <ac:spMkLst>
            <pc:docMk/>
            <pc:sldMk cId="1929624174" sldId="264"/>
            <ac:spMk id="3" creationId="{C6FBF041-A5D2-88FB-FA02-B66ADD3877D1}"/>
          </ac:spMkLst>
        </pc:spChg>
        <pc:spChg chg="add">
          <ac:chgData name="Federico Maria Riva" userId="d1f6a8b8-265f-4d91-8d0c-6c80e006692a" providerId="ADAL" clId="{BEB0CD67-AA46-4689-A8EF-8653F7EF9DC3}" dt="2024-07-03T15:00:32.106" v="222"/>
          <ac:spMkLst>
            <pc:docMk/>
            <pc:sldMk cId="1929624174" sldId="264"/>
            <ac:spMk id="4" creationId="{8A2DB325-896D-C20E-7D22-3B1C497AE076}"/>
          </ac:spMkLst>
        </pc:spChg>
        <pc:spChg chg="add del mod">
          <ac:chgData name="Federico Maria Riva" userId="d1f6a8b8-265f-4d91-8d0c-6c80e006692a" providerId="ADAL" clId="{BEB0CD67-AA46-4689-A8EF-8653F7EF9DC3}" dt="2024-07-03T15:00:53.306" v="224" actId="478"/>
          <ac:spMkLst>
            <pc:docMk/>
            <pc:sldMk cId="1929624174" sldId="264"/>
            <ac:spMk id="5" creationId="{196E231F-CD52-677D-7EE0-F957C88A4C04}"/>
          </ac:spMkLst>
        </pc:spChg>
        <pc:spChg chg="add del mod">
          <ac:chgData name="Federico Maria Riva" userId="d1f6a8b8-265f-4d91-8d0c-6c80e006692a" providerId="ADAL" clId="{BEB0CD67-AA46-4689-A8EF-8653F7EF9DC3}" dt="2024-07-03T15:00:56.304" v="225" actId="478"/>
          <ac:spMkLst>
            <pc:docMk/>
            <pc:sldMk cId="1929624174" sldId="264"/>
            <ac:spMk id="6" creationId="{CE8A7514-3720-504C-5330-A3A644DC2576}"/>
          </ac:spMkLst>
        </pc:spChg>
        <pc:spChg chg="add del mod">
          <ac:chgData name="Federico Maria Riva" userId="d1f6a8b8-265f-4d91-8d0c-6c80e006692a" providerId="ADAL" clId="{BEB0CD67-AA46-4689-A8EF-8653F7EF9DC3}" dt="2024-07-03T15:01:17.298" v="230" actId="478"/>
          <ac:spMkLst>
            <pc:docMk/>
            <pc:sldMk cId="1929624174" sldId="264"/>
            <ac:spMk id="7" creationId="{A9CC340F-EFA0-076B-0693-E83B7BD208EF}"/>
          </ac:spMkLst>
        </pc:spChg>
        <pc:picChg chg="add mod">
          <ac:chgData name="Federico Maria Riva" userId="d1f6a8b8-265f-4d91-8d0c-6c80e006692a" providerId="ADAL" clId="{BEB0CD67-AA46-4689-A8EF-8653F7EF9DC3}" dt="2024-07-03T15:02:03.939" v="232" actId="1076"/>
          <ac:picMkLst>
            <pc:docMk/>
            <pc:sldMk cId="1929624174" sldId="264"/>
            <ac:picMk id="9" creationId="{BED17C69-7046-E073-EF03-7339588DEAF3}"/>
          </ac:picMkLst>
        </pc:picChg>
      </pc:sldChg>
      <pc:sldChg chg="addSp delSp modSp new mod">
        <pc:chgData name="Federico Maria Riva" userId="d1f6a8b8-265f-4d91-8d0c-6c80e006692a" providerId="ADAL" clId="{BEB0CD67-AA46-4689-A8EF-8653F7EF9DC3}" dt="2024-07-03T15:15:26.486" v="301" actId="1076"/>
        <pc:sldMkLst>
          <pc:docMk/>
          <pc:sldMk cId="2924722964" sldId="265"/>
        </pc:sldMkLst>
        <pc:spChg chg="add del mod">
          <ac:chgData name="Federico Maria Riva" userId="d1f6a8b8-265f-4d91-8d0c-6c80e006692a" providerId="ADAL" clId="{BEB0CD67-AA46-4689-A8EF-8653F7EF9DC3}" dt="2024-07-03T15:03:34.574" v="263" actId="1076"/>
          <ac:spMkLst>
            <pc:docMk/>
            <pc:sldMk cId="2924722964" sldId="265"/>
            <ac:spMk id="2" creationId="{475133C2-0435-06E8-14F9-87924989977B}"/>
          </ac:spMkLst>
        </pc:spChg>
        <pc:spChg chg="del">
          <ac:chgData name="Federico Maria Riva" userId="d1f6a8b8-265f-4d91-8d0c-6c80e006692a" providerId="ADAL" clId="{BEB0CD67-AA46-4689-A8EF-8653F7EF9DC3}" dt="2024-07-03T15:03:19.734" v="236" actId="478"/>
          <ac:spMkLst>
            <pc:docMk/>
            <pc:sldMk cId="2924722964" sldId="265"/>
            <ac:spMk id="3" creationId="{838050C2-38C1-2EB5-E77E-AD9A95661DA9}"/>
          </ac:spMkLst>
        </pc:spChg>
        <pc:spChg chg="add">
          <ac:chgData name="Federico Maria Riva" userId="d1f6a8b8-265f-4d91-8d0c-6c80e006692a" providerId="ADAL" clId="{BEB0CD67-AA46-4689-A8EF-8653F7EF9DC3}" dt="2024-07-03T15:08:30.664" v="264"/>
          <ac:spMkLst>
            <pc:docMk/>
            <pc:sldMk cId="2924722964" sldId="265"/>
            <ac:spMk id="4" creationId="{D56C38EE-2C14-686E-0732-C2AE442EA4C7}"/>
          </ac:spMkLst>
        </pc:spChg>
        <pc:spChg chg="add">
          <ac:chgData name="Federico Maria Riva" userId="d1f6a8b8-265f-4d91-8d0c-6c80e006692a" providerId="ADAL" clId="{BEB0CD67-AA46-4689-A8EF-8653F7EF9DC3}" dt="2024-07-03T15:11:17.145" v="278"/>
          <ac:spMkLst>
            <pc:docMk/>
            <pc:sldMk cId="2924722964" sldId="265"/>
            <ac:spMk id="6" creationId="{22D309BE-E370-4ED6-7A0C-339DB580DFA6}"/>
          </ac:spMkLst>
        </pc:spChg>
        <pc:spChg chg="add">
          <ac:chgData name="Federico Maria Riva" userId="d1f6a8b8-265f-4d91-8d0c-6c80e006692a" providerId="ADAL" clId="{BEB0CD67-AA46-4689-A8EF-8653F7EF9DC3}" dt="2024-07-03T15:13:11.300" v="287"/>
          <ac:spMkLst>
            <pc:docMk/>
            <pc:sldMk cId="2924722964" sldId="265"/>
            <ac:spMk id="8" creationId="{8A83BEC5-5775-F2C3-0E42-3A5909DB39D1}"/>
          </ac:spMkLst>
        </pc:spChg>
        <pc:spChg chg="add">
          <ac:chgData name="Federico Maria Riva" userId="d1f6a8b8-265f-4d91-8d0c-6c80e006692a" providerId="ADAL" clId="{BEB0CD67-AA46-4689-A8EF-8653F7EF9DC3}" dt="2024-07-03T15:14:22.268" v="295"/>
          <ac:spMkLst>
            <pc:docMk/>
            <pc:sldMk cId="2924722964" sldId="265"/>
            <ac:spMk id="10" creationId="{88701141-C3D0-50D7-79AE-DAE1233C65A3}"/>
          </ac:spMkLst>
        </pc:spChg>
        <pc:picChg chg="add mod">
          <ac:chgData name="Federico Maria Riva" userId="d1f6a8b8-265f-4d91-8d0c-6c80e006692a" providerId="ADAL" clId="{BEB0CD67-AA46-4689-A8EF-8653F7EF9DC3}" dt="2024-07-03T15:11:54.095" v="286" actId="14100"/>
          <ac:picMkLst>
            <pc:docMk/>
            <pc:sldMk cId="2924722964" sldId="265"/>
            <ac:picMk id="5" creationId="{91A79D83-C56E-3191-5D0E-A999DE8F0B4F}"/>
          </ac:picMkLst>
        </pc:picChg>
        <pc:picChg chg="add mod">
          <ac:chgData name="Federico Maria Riva" userId="d1f6a8b8-265f-4d91-8d0c-6c80e006692a" providerId="ADAL" clId="{BEB0CD67-AA46-4689-A8EF-8653F7EF9DC3}" dt="2024-07-03T15:11:39.032" v="283" actId="14100"/>
          <ac:picMkLst>
            <pc:docMk/>
            <pc:sldMk cId="2924722964" sldId="265"/>
            <ac:picMk id="7" creationId="{41986EF7-F635-EC3E-7343-0352175135FB}"/>
          </ac:picMkLst>
        </pc:picChg>
        <pc:picChg chg="add mod">
          <ac:chgData name="Federico Maria Riva" userId="d1f6a8b8-265f-4d91-8d0c-6c80e006692a" providerId="ADAL" clId="{BEB0CD67-AA46-4689-A8EF-8653F7EF9DC3}" dt="2024-07-03T15:13:46.423" v="294" actId="14100"/>
          <ac:picMkLst>
            <pc:docMk/>
            <pc:sldMk cId="2924722964" sldId="265"/>
            <ac:picMk id="9" creationId="{EBAB044E-D700-54CC-0352-53E8E9DCC466}"/>
          </ac:picMkLst>
        </pc:picChg>
        <pc:picChg chg="add mod">
          <ac:chgData name="Federico Maria Riva" userId="d1f6a8b8-265f-4d91-8d0c-6c80e006692a" providerId="ADAL" clId="{BEB0CD67-AA46-4689-A8EF-8653F7EF9DC3}" dt="2024-07-03T15:15:26.486" v="301" actId="1076"/>
          <ac:picMkLst>
            <pc:docMk/>
            <pc:sldMk cId="2924722964" sldId="265"/>
            <ac:picMk id="11" creationId="{79826F27-EA2B-023D-3F0D-760763127777}"/>
          </ac:picMkLst>
        </pc:picChg>
      </pc:sldChg>
      <pc:sldChg chg="addSp delSp modSp new mod">
        <pc:chgData name="Federico Maria Riva" userId="d1f6a8b8-265f-4d91-8d0c-6c80e006692a" providerId="ADAL" clId="{BEB0CD67-AA46-4689-A8EF-8653F7EF9DC3}" dt="2024-07-03T15:33:14.226" v="648" actId="1076"/>
        <pc:sldMkLst>
          <pc:docMk/>
          <pc:sldMk cId="3376190556" sldId="266"/>
        </pc:sldMkLst>
        <pc:spChg chg="mod">
          <ac:chgData name="Federico Maria Riva" userId="d1f6a8b8-265f-4d91-8d0c-6c80e006692a" providerId="ADAL" clId="{BEB0CD67-AA46-4689-A8EF-8653F7EF9DC3}" dt="2024-07-03T15:32:42.052" v="646" actId="1076"/>
          <ac:spMkLst>
            <pc:docMk/>
            <pc:sldMk cId="3376190556" sldId="266"/>
            <ac:spMk id="2" creationId="{B6F406EF-75CE-F159-889C-BC61821F1332}"/>
          </ac:spMkLst>
        </pc:spChg>
        <pc:spChg chg="del">
          <ac:chgData name="Federico Maria Riva" userId="d1f6a8b8-265f-4d91-8d0c-6c80e006692a" providerId="ADAL" clId="{BEB0CD67-AA46-4689-A8EF-8653F7EF9DC3}" dt="2024-07-03T15:19:00.300" v="332" actId="478"/>
          <ac:spMkLst>
            <pc:docMk/>
            <pc:sldMk cId="3376190556" sldId="266"/>
            <ac:spMk id="3" creationId="{023D0D31-4193-A01B-2EDE-541FA85B01BB}"/>
          </ac:spMkLst>
        </pc:spChg>
        <pc:spChg chg="add del mod ord">
          <ac:chgData name="Federico Maria Riva" userId="d1f6a8b8-265f-4d91-8d0c-6c80e006692a" providerId="ADAL" clId="{BEB0CD67-AA46-4689-A8EF-8653F7EF9DC3}" dt="2024-07-03T15:22:19.500" v="345" actId="478"/>
          <ac:spMkLst>
            <pc:docMk/>
            <pc:sldMk cId="3376190556" sldId="266"/>
            <ac:spMk id="10" creationId="{56F5F8CC-B217-959A-56A3-67960A4560D6}"/>
          </ac:spMkLst>
        </pc:spChg>
        <pc:spChg chg="add del">
          <ac:chgData name="Federico Maria Riva" userId="d1f6a8b8-265f-4d91-8d0c-6c80e006692a" providerId="ADAL" clId="{BEB0CD67-AA46-4689-A8EF-8653F7EF9DC3}" dt="2024-07-03T15:22:12.082" v="343" actId="11529"/>
          <ac:spMkLst>
            <pc:docMk/>
            <pc:sldMk cId="3376190556" sldId="266"/>
            <ac:spMk id="11" creationId="{771E5924-9D58-90C1-3F75-2CE5B1DF70B8}"/>
          </ac:spMkLst>
        </pc:spChg>
        <pc:spChg chg="add del">
          <ac:chgData name="Federico Maria Riva" userId="d1f6a8b8-265f-4d91-8d0c-6c80e006692a" providerId="ADAL" clId="{BEB0CD67-AA46-4689-A8EF-8653F7EF9DC3}" dt="2024-07-03T15:25:13.379" v="358" actId="478"/>
          <ac:spMkLst>
            <pc:docMk/>
            <pc:sldMk cId="3376190556" sldId="266"/>
            <ac:spMk id="14" creationId="{0DBA95BB-4BD9-9DB5-C701-F8F7364FD5EB}"/>
          </ac:spMkLst>
        </pc:spChg>
        <pc:spChg chg="add del">
          <ac:chgData name="Federico Maria Riva" userId="d1f6a8b8-265f-4d91-8d0c-6c80e006692a" providerId="ADAL" clId="{BEB0CD67-AA46-4689-A8EF-8653F7EF9DC3}" dt="2024-07-03T15:24:57.995" v="356" actId="478"/>
          <ac:spMkLst>
            <pc:docMk/>
            <pc:sldMk cId="3376190556" sldId="266"/>
            <ac:spMk id="15" creationId="{34027412-3860-650C-2CD2-BEF4B49FA4D2}"/>
          </ac:spMkLst>
        </pc:spChg>
        <pc:spChg chg="add mod">
          <ac:chgData name="Federico Maria Riva" userId="d1f6a8b8-265f-4d91-8d0c-6c80e006692a" providerId="ADAL" clId="{BEB0CD67-AA46-4689-A8EF-8653F7EF9DC3}" dt="2024-07-03T15:33:14.226" v="648" actId="1076"/>
          <ac:spMkLst>
            <pc:docMk/>
            <pc:sldMk cId="3376190556" sldId="266"/>
            <ac:spMk id="23" creationId="{2C43422E-A048-8E0D-A948-7C39F1253FBB}"/>
          </ac:spMkLst>
        </pc:spChg>
        <pc:spChg chg="add mod">
          <ac:chgData name="Federico Maria Riva" userId="d1f6a8b8-265f-4d91-8d0c-6c80e006692a" providerId="ADAL" clId="{BEB0CD67-AA46-4689-A8EF-8653F7EF9DC3}" dt="2024-07-03T15:33:14.226" v="648" actId="1076"/>
          <ac:spMkLst>
            <pc:docMk/>
            <pc:sldMk cId="3376190556" sldId="266"/>
            <ac:spMk id="24" creationId="{DA07860C-FBF5-6550-5DFA-FBD58B6C2252}"/>
          </ac:spMkLst>
        </pc:spChg>
        <pc:spChg chg="add mod">
          <ac:chgData name="Federico Maria Riva" userId="d1f6a8b8-265f-4d91-8d0c-6c80e006692a" providerId="ADAL" clId="{BEB0CD67-AA46-4689-A8EF-8653F7EF9DC3}" dt="2024-07-03T15:33:14.226" v="648" actId="1076"/>
          <ac:spMkLst>
            <pc:docMk/>
            <pc:sldMk cId="3376190556" sldId="266"/>
            <ac:spMk id="25" creationId="{30D63905-16B4-DD90-DBBC-785519B1D242}"/>
          </ac:spMkLst>
        </pc:spChg>
        <pc:spChg chg="add mod">
          <ac:chgData name="Federico Maria Riva" userId="d1f6a8b8-265f-4d91-8d0c-6c80e006692a" providerId="ADAL" clId="{BEB0CD67-AA46-4689-A8EF-8653F7EF9DC3}" dt="2024-07-03T15:33:14.226" v="648" actId="1076"/>
          <ac:spMkLst>
            <pc:docMk/>
            <pc:sldMk cId="3376190556" sldId="266"/>
            <ac:spMk id="26" creationId="{C9E35472-5418-9609-0C63-7DFA6221C785}"/>
          </ac:spMkLst>
        </pc:spChg>
        <pc:picChg chg="add mod">
          <ac:chgData name="Federico Maria Riva" userId="d1f6a8b8-265f-4d91-8d0c-6c80e006692a" providerId="ADAL" clId="{BEB0CD67-AA46-4689-A8EF-8653F7EF9DC3}" dt="2024-07-03T15:21:16.998" v="338" actId="1076"/>
          <ac:picMkLst>
            <pc:docMk/>
            <pc:sldMk cId="3376190556" sldId="266"/>
            <ac:picMk id="5" creationId="{2685E2F8-57B9-2CAD-5CC3-6D9B3BEBC740}"/>
          </ac:picMkLst>
        </pc:picChg>
        <pc:picChg chg="add mod">
          <ac:chgData name="Federico Maria Riva" userId="d1f6a8b8-265f-4d91-8d0c-6c80e006692a" providerId="ADAL" clId="{BEB0CD67-AA46-4689-A8EF-8653F7EF9DC3}" dt="2024-07-03T15:33:14.226" v="648" actId="1076"/>
          <ac:picMkLst>
            <pc:docMk/>
            <pc:sldMk cId="3376190556" sldId="266"/>
            <ac:picMk id="7" creationId="{F16E65F4-3727-54B7-4264-23F70DCC361A}"/>
          </ac:picMkLst>
        </pc:picChg>
        <pc:picChg chg="add mod">
          <ac:chgData name="Federico Maria Riva" userId="d1f6a8b8-265f-4d91-8d0c-6c80e006692a" providerId="ADAL" clId="{BEB0CD67-AA46-4689-A8EF-8653F7EF9DC3}" dt="2024-07-03T15:33:14.226" v="648" actId="1076"/>
          <ac:picMkLst>
            <pc:docMk/>
            <pc:sldMk cId="3376190556" sldId="266"/>
            <ac:picMk id="9" creationId="{415811D9-3A4D-43C0-3932-E6121C2AE244}"/>
          </ac:picMkLst>
        </pc:picChg>
        <pc:picChg chg="add mod">
          <ac:chgData name="Federico Maria Riva" userId="d1f6a8b8-265f-4d91-8d0c-6c80e006692a" providerId="ADAL" clId="{BEB0CD67-AA46-4689-A8EF-8653F7EF9DC3}" dt="2024-07-03T15:33:14.226" v="648" actId="1076"/>
          <ac:picMkLst>
            <pc:docMk/>
            <pc:sldMk cId="3376190556" sldId="266"/>
            <ac:picMk id="21" creationId="{BDCE90F1-5694-7CC8-3B54-938D674B4DCB}"/>
          </ac:picMkLst>
        </pc:picChg>
        <pc:inkChg chg="add del">
          <ac:chgData name="Federico Maria Riva" userId="d1f6a8b8-265f-4d91-8d0c-6c80e006692a" providerId="ADAL" clId="{BEB0CD67-AA46-4689-A8EF-8653F7EF9DC3}" dt="2024-07-03T15:22:38.957" v="347"/>
          <ac:inkMkLst>
            <pc:docMk/>
            <pc:sldMk cId="3376190556" sldId="266"/>
            <ac:inkMk id="12" creationId="{0A7392A2-6119-4571-7672-E05A1116839B}"/>
          </ac:inkMkLst>
        </pc:inkChg>
        <pc:inkChg chg="add">
          <ac:chgData name="Federico Maria Riva" userId="d1f6a8b8-265f-4d91-8d0c-6c80e006692a" providerId="ADAL" clId="{BEB0CD67-AA46-4689-A8EF-8653F7EF9DC3}" dt="2024-07-03T15:22:48.813" v="348" actId="9405"/>
          <ac:inkMkLst>
            <pc:docMk/>
            <pc:sldMk cId="3376190556" sldId="266"/>
            <ac:inkMk id="13" creationId="{8CF02011-FBB0-9296-7DE0-3484B17288BD}"/>
          </ac:inkMkLst>
        </pc:inkChg>
        <pc:cxnChg chg="add mod">
          <ac:chgData name="Federico Maria Riva" userId="d1f6a8b8-265f-4d91-8d0c-6c80e006692a" providerId="ADAL" clId="{BEB0CD67-AA46-4689-A8EF-8653F7EF9DC3}" dt="2024-07-03T15:33:14.226" v="648" actId="1076"/>
          <ac:cxnSpMkLst>
            <pc:docMk/>
            <pc:sldMk cId="3376190556" sldId="266"/>
            <ac:cxnSpMk id="17" creationId="{350EAA8D-9F48-B13B-E50F-A13E106B46CC}"/>
          </ac:cxnSpMkLst>
        </pc:cxnChg>
        <pc:cxnChg chg="add mod">
          <ac:chgData name="Federico Maria Riva" userId="d1f6a8b8-265f-4d91-8d0c-6c80e006692a" providerId="ADAL" clId="{BEB0CD67-AA46-4689-A8EF-8653F7EF9DC3}" dt="2024-07-03T15:33:14.226" v="648" actId="1076"/>
          <ac:cxnSpMkLst>
            <pc:docMk/>
            <pc:sldMk cId="3376190556" sldId="266"/>
            <ac:cxnSpMk id="19" creationId="{080B5475-8471-3526-8A8F-A84B970AA172}"/>
          </ac:cxnSpMkLst>
        </pc:cxnChg>
      </pc:sldChg>
      <pc:sldChg chg="addSp delSp modSp new mod">
        <pc:chgData name="Federico Maria Riva" userId="d1f6a8b8-265f-4d91-8d0c-6c80e006692a" providerId="ADAL" clId="{BEB0CD67-AA46-4689-A8EF-8653F7EF9DC3}" dt="2024-07-03T15:33:47.765" v="659" actId="1036"/>
        <pc:sldMkLst>
          <pc:docMk/>
          <pc:sldMk cId="1412025926" sldId="267"/>
        </pc:sldMkLst>
        <pc:spChg chg="del">
          <ac:chgData name="Federico Maria Riva" userId="d1f6a8b8-265f-4d91-8d0c-6c80e006692a" providerId="ADAL" clId="{BEB0CD67-AA46-4689-A8EF-8653F7EF9DC3}" dt="2024-07-03T15:33:21.093" v="649" actId="478"/>
          <ac:spMkLst>
            <pc:docMk/>
            <pc:sldMk cId="1412025926" sldId="267"/>
            <ac:spMk id="2" creationId="{17BECB98-F376-57FA-7861-0DC5419B4D29}"/>
          </ac:spMkLst>
        </pc:spChg>
        <pc:spChg chg="del">
          <ac:chgData name="Federico Maria Riva" userId="d1f6a8b8-265f-4d91-8d0c-6c80e006692a" providerId="ADAL" clId="{BEB0CD67-AA46-4689-A8EF-8653F7EF9DC3}" dt="2024-07-03T15:33:25.644" v="650" actId="478"/>
          <ac:spMkLst>
            <pc:docMk/>
            <pc:sldMk cId="1412025926" sldId="267"/>
            <ac:spMk id="3" creationId="{B57BBD83-6D73-07D9-CBF4-E9BBE8832156}"/>
          </ac:spMkLst>
        </pc:spChg>
        <pc:spChg chg="add">
          <ac:chgData name="Federico Maria Riva" userId="d1f6a8b8-265f-4d91-8d0c-6c80e006692a" providerId="ADAL" clId="{BEB0CD67-AA46-4689-A8EF-8653F7EF9DC3}" dt="2024-07-03T15:27:00.629" v="361"/>
          <ac:spMkLst>
            <pc:docMk/>
            <pc:sldMk cId="1412025926" sldId="267"/>
            <ac:spMk id="4" creationId="{AB695876-E41C-9140-F523-0F5EB4182AD8}"/>
          </ac:spMkLst>
        </pc:spChg>
        <pc:spChg chg="add">
          <ac:chgData name="Federico Maria Riva" userId="d1f6a8b8-265f-4d91-8d0c-6c80e006692a" providerId="ADAL" clId="{BEB0CD67-AA46-4689-A8EF-8653F7EF9DC3}" dt="2024-07-03T15:27:41.900" v="366"/>
          <ac:spMkLst>
            <pc:docMk/>
            <pc:sldMk cId="1412025926" sldId="267"/>
            <ac:spMk id="6" creationId="{D6FDE5BD-F582-79C3-0EB7-E0D0745DA0F4}"/>
          </ac:spMkLst>
        </pc:spChg>
        <pc:picChg chg="add mod">
          <ac:chgData name="Federico Maria Riva" userId="d1f6a8b8-265f-4d91-8d0c-6c80e006692a" providerId="ADAL" clId="{BEB0CD67-AA46-4689-A8EF-8653F7EF9DC3}" dt="2024-07-03T15:33:47.765" v="659" actId="1036"/>
          <ac:picMkLst>
            <pc:docMk/>
            <pc:sldMk cId="1412025926" sldId="267"/>
            <ac:picMk id="5" creationId="{1FD9EE51-2648-D193-B0B4-4C53A29C78C2}"/>
          </ac:picMkLst>
        </pc:picChg>
        <pc:picChg chg="add mod">
          <ac:chgData name="Federico Maria Riva" userId="d1f6a8b8-265f-4d91-8d0c-6c80e006692a" providerId="ADAL" clId="{BEB0CD67-AA46-4689-A8EF-8653F7EF9DC3}" dt="2024-07-03T15:27:55.371" v="370" actId="1076"/>
          <ac:picMkLst>
            <pc:docMk/>
            <pc:sldMk cId="1412025926" sldId="267"/>
            <ac:picMk id="7" creationId="{C2722D91-A764-0753-3EB3-142F0A58C4B3}"/>
          </ac:picMkLst>
        </pc:picChg>
      </pc:sldChg>
      <pc:sldChg chg="addSp delSp modSp new mod">
        <pc:chgData name="Federico Maria Riva" userId="d1f6a8b8-265f-4d91-8d0c-6c80e006692a" providerId="ADAL" clId="{BEB0CD67-AA46-4689-A8EF-8653F7EF9DC3}" dt="2024-07-03T15:49:21.476" v="804" actId="1076"/>
        <pc:sldMkLst>
          <pc:docMk/>
          <pc:sldMk cId="2751288524" sldId="268"/>
        </pc:sldMkLst>
        <pc:spChg chg="mod">
          <ac:chgData name="Federico Maria Riva" userId="d1f6a8b8-265f-4d91-8d0c-6c80e006692a" providerId="ADAL" clId="{BEB0CD67-AA46-4689-A8EF-8653F7EF9DC3}" dt="2024-07-03T15:49:21.476" v="804" actId="1076"/>
          <ac:spMkLst>
            <pc:docMk/>
            <pc:sldMk cId="2751288524" sldId="268"/>
            <ac:spMk id="2" creationId="{E9D289C4-A7CF-38EC-102A-17B1B8968838}"/>
          </ac:spMkLst>
        </pc:spChg>
        <pc:spChg chg="del">
          <ac:chgData name="Federico Maria Riva" userId="d1f6a8b8-265f-4d91-8d0c-6c80e006692a" providerId="ADAL" clId="{BEB0CD67-AA46-4689-A8EF-8653F7EF9DC3}" dt="2024-07-03T15:45:22.700" v="686" actId="478"/>
          <ac:spMkLst>
            <pc:docMk/>
            <pc:sldMk cId="2751288524" sldId="268"/>
            <ac:spMk id="3" creationId="{1A3FD10C-2DB8-395D-60A9-F52D010E3A72}"/>
          </ac:spMkLst>
        </pc:spChg>
        <pc:spChg chg="add mod">
          <ac:chgData name="Federico Maria Riva" userId="d1f6a8b8-265f-4d91-8d0c-6c80e006692a" providerId="ADAL" clId="{BEB0CD67-AA46-4689-A8EF-8653F7EF9DC3}" dt="2024-07-03T15:48:24.171" v="795" actId="1076"/>
          <ac:spMkLst>
            <pc:docMk/>
            <pc:sldMk cId="2751288524" sldId="268"/>
            <ac:spMk id="8" creationId="{381FE2BE-C42A-B513-A031-938E841BC230}"/>
          </ac:spMkLst>
        </pc:spChg>
        <pc:spChg chg="add mod">
          <ac:chgData name="Federico Maria Riva" userId="d1f6a8b8-265f-4d91-8d0c-6c80e006692a" providerId="ADAL" clId="{BEB0CD67-AA46-4689-A8EF-8653F7EF9DC3}" dt="2024-07-03T15:48:24.171" v="795" actId="1076"/>
          <ac:spMkLst>
            <pc:docMk/>
            <pc:sldMk cId="2751288524" sldId="268"/>
            <ac:spMk id="9" creationId="{A7301F2D-2771-5126-C597-7CBFFD74F50F}"/>
          </ac:spMkLst>
        </pc:spChg>
        <pc:spChg chg="add mod">
          <ac:chgData name="Federico Maria Riva" userId="d1f6a8b8-265f-4d91-8d0c-6c80e006692a" providerId="ADAL" clId="{BEB0CD67-AA46-4689-A8EF-8653F7EF9DC3}" dt="2024-07-03T15:48:24.171" v="795" actId="1076"/>
          <ac:spMkLst>
            <pc:docMk/>
            <pc:sldMk cId="2751288524" sldId="268"/>
            <ac:spMk id="10" creationId="{C32DBFFD-67E5-A208-E543-71E04569CE3F}"/>
          </ac:spMkLst>
        </pc:spChg>
        <pc:spChg chg="add mod">
          <ac:chgData name="Federico Maria Riva" userId="d1f6a8b8-265f-4d91-8d0c-6c80e006692a" providerId="ADAL" clId="{BEB0CD67-AA46-4689-A8EF-8653F7EF9DC3}" dt="2024-07-03T15:48:24.171" v="795" actId="1076"/>
          <ac:spMkLst>
            <pc:docMk/>
            <pc:sldMk cId="2751288524" sldId="268"/>
            <ac:spMk id="11" creationId="{5B643115-1422-85F5-4B42-4E73A15BBEF7}"/>
          </ac:spMkLst>
        </pc:spChg>
        <pc:spChg chg="add mod">
          <ac:chgData name="Federico Maria Riva" userId="d1f6a8b8-265f-4d91-8d0c-6c80e006692a" providerId="ADAL" clId="{BEB0CD67-AA46-4689-A8EF-8653F7EF9DC3}" dt="2024-07-03T15:48:24.171" v="795" actId="1076"/>
          <ac:spMkLst>
            <pc:docMk/>
            <pc:sldMk cId="2751288524" sldId="268"/>
            <ac:spMk id="12" creationId="{31FB0EF8-87DE-A206-585C-5A70DF3A4502}"/>
          </ac:spMkLst>
        </pc:spChg>
        <pc:spChg chg="add mod">
          <ac:chgData name="Federico Maria Riva" userId="d1f6a8b8-265f-4d91-8d0c-6c80e006692a" providerId="ADAL" clId="{BEB0CD67-AA46-4689-A8EF-8653F7EF9DC3}" dt="2024-07-03T15:48:24.171" v="795" actId="1076"/>
          <ac:spMkLst>
            <pc:docMk/>
            <pc:sldMk cId="2751288524" sldId="268"/>
            <ac:spMk id="13" creationId="{C161851D-2818-F7B6-B84C-2049B1441330}"/>
          </ac:spMkLst>
        </pc:spChg>
        <pc:spChg chg="add mod">
          <ac:chgData name="Federico Maria Riva" userId="d1f6a8b8-265f-4d91-8d0c-6c80e006692a" providerId="ADAL" clId="{BEB0CD67-AA46-4689-A8EF-8653F7EF9DC3}" dt="2024-07-03T15:48:24.171" v="795" actId="1076"/>
          <ac:spMkLst>
            <pc:docMk/>
            <pc:sldMk cId="2751288524" sldId="268"/>
            <ac:spMk id="14" creationId="{F0C8EDD1-7D14-9449-2CB8-2A6ADD05DC84}"/>
          </ac:spMkLst>
        </pc:spChg>
        <pc:spChg chg="add mod">
          <ac:chgData name="Federico Maria Riva" userId="d1f6a8b8-265f-4d91-8d0c-6c80e006692a" providerId="ADAL" clId="{BEB0CD67-AA46-4689-A8EF-8653F7EF9DC3}" dt="2024-07-03T15:48:24.171" v="795" actId="1076"/>
          <ac:spMkLst>
            <pc:docMk/>
            <pc:sldMk cId="2751288524" sldId="268"/>
            <ac:spMk id="15" creationId="{89A04989-6CBB-4262-7090-035E0F5F385C}"/>
          </ac:spMkLst>
        </pc:spChg>
        <pc:spChg chg="add mod">
          <ac:chgData name="Federico Maria Riva" userId="d1f6a8b8-265f-4d91-8d0c-6c80e006692a" providerId="ADAL" clId="{BEB0CD67-AA46-4689-A8EF-8653F7EF9DC3}" dt="2024-07-03T15:48:24.171" v="795" actId="1076"/>
          <ac:spMkLst>
            <pc:docMk/>
            <pc:sldMk cId="2751288524" sldId="268"/>
            <ac:spMk id="16" creationId="{13898B85-2125-4440-6113-4B8AE0336ED6}"/>
          </ac:spMkLst>
        </pc:spChg>
        <pc:spChg chg="add mod">
          <ac:chgData name="Federico Maria Riva" userId="d1f6a8b8-265f-4d91-8d0c-6c80e006692a" providerId="ADAL" clId="{BEB0CD67-AA46-4689-A8EF-8653F7EF9DC3}" dt="2024-07-03T15:48:24.171" v="795" actId="1076"/>
          <ac:spMkLst>
            <pc:docMk/>
            <pc:sldMk cId="2751288524" sldId="268"/>
            <ac:spMk id="17" creationId="{AB151E38-8D90-B9E3-DCBB-41EF9EF5A40C}"/>
          </ac:spMkLst>
        </pc:spChg>
        <pc:spChg chg="add mod">
          <ac:chgData name="Federico Maria Riva" userId="d1f6a8b8-265f-4d91-8d0c-6c80e006692a" providerId="ADAL" clId="{BEB0CD67-AA46-4689-A8EF-8653F7EF9DC3}" dt="2024-07-03T15:48:48.533" v="800" actId="1038"/>
          <ac:spMkLst>
            <pc:docMk/>
            <pc:sldMk cId="2751288524" sldId="268"/>
            <ac:spMk id="18" creationId="{B4232E22-D99A-EDDF-9953-1D3DE4759D97}"/>
          </ac:spMkLst>
        </pc:spChg>
        <pc:picChg chg="add mod">
          <ac:chgData name="Federico Maria Riva" userId="d1f6a8b8-265f-4d91-8d0c-6c80e006692a" providerId="ADAL" clId="{BEB0CD67-AA46-4689-A8EF-8653F7EF9DC3}" dt="2024-07-03T15:45:30.877" v="688" actId="1076"/>
          <ac:picMkLst>
            <pc:docMk/>
            <pc:sldMk cId="2751288524" sldId="268"/>
            <ac:picMk id="5" creationId="{7371297A-EF91-53D3-6E03-DCFE8E0A30D6}"/>
          </ac:picMkLst>
        </pc:picChg>
        <pc:picChg chg="add mod">
          <ac:chgData name="Federico Maria Riva" userId="d1f6a8b8-265f-4d91-8d0c-6c80e006692a" providerId="ADAL" clId="{BEB0CD67-AA46-4689-A8EF-8653F7EF9DC3}" dt="2024-07-03T15:45:38.143" v="689" actId="1076"/>
          <ac:picMkLst>
            <pc:docMk/>
            <pc:sldMk cId="2751288524" sldId="268"/>
            <ac:picMk id="7" creationId="{585D6B60-C673-B13B-648A-643812E24832}"/>
          </ac:picMkLst>
        </pc:picChg>
      </pc:sldChg>
      <pc:sldChg chg="modSp new mod">
        <pc:chgData name="Federico Maria Riva" userId="d1f6a8b8-265f-4d91-8d0c-6c80e006692a" providerId="ADAL" clId="{BEB0CD67-AA46-4689-A8EF-8653F7EF9DC3}" dt="2024-07-03T15:50:32.739" v="853" actId="20577"/>
        <pc:sldMkLst>
          <pc:docMk/>
          <pc:sldMk cId="3940101052" sldId="269"/>
        </pc:sldMkLst>
        <pc:spChg chg="mod">
          <ac:chgData name="Federico Maria Riva" userId="d1f6a8b8-265f-4d91-8d0c-6c80e006692a" providerId="ADAL" clId="{BEB0CD67-AA46-4689-A8EF-8653F7EF9DC3}" dt="2024-07-03T15:50:32.739" v="853" actId="20577"/>
          <ac:spMkLst>
            <pc:docMk/>
            <pc:sldMk cId="3940101052" sldId="269"/>
            <ac:spMk id="2" creationId="{F0CDBD7E-BAEC-8125-F671-64BB8A580167}"/>
          </ac:spMkLst>
        </pc:spChg>
      </pc:sldChg>
      <pc:sldChg chg="addSp delSp modSp new mod">
        <pc:chgData name="Federico Maria Riva" userId="d1f6a8b8-265f-4d91-8d0c-6c80e006692a" providerId="ADAL" clId="{BEB0CD67-AA46-4689-A8EF-8653F7EF9DC3}" dt="2024-07-03T15:52:51.512" v="926" actId="962"/>
        <pc:sldMkLst>
          <pc:docMk/>
          <pc:sldMk cId="456795453" sldId="270"/>
        </pc:sldMkLst>
        <pc:spChg chg="mod">
          <ac:chgData name="Federico Maria Riva" userId="d1f6a8b8-265f-4d91-8d0c-6c80e006692a" providerId="ADAL" clId="{BEB0CD67-AA46-4689-A8EF-8653F7EF9DC3}" dt="2024-07-03T15:50:54.195" v="923" actId="20577"/>
          <ac:spMkLst>
            <pc:docMk/>
            <pc:sldMk cId="456795453" sldId="270"/>
            <ac:spMk id="2" creationId="{29D503F0-A5BB-A605-E8E2-E9E87A69DA59}"/>
          </ac:spMkLst>
        </pc:spChg>
        <pc:spChg chg="del">
          <ac:chgData name="Federico Maria Riva" userId="d1f6a8b8-265f-4d91-8d0c-6c80e006692a" providerId="ADAL" clId="{BEB0CD67-AA46-4689-A8EF-8653F7EF9DC3}" dt="2024-07-03T15:52:50.407" v="924"/>
          <ac:spMkLst>
            <pc:docMk/>
            <pc:sldMk cId="456795453" sldId="270"/>
            <ac:spMk id="3" creationId="{F3FEA238-A425-F2A7-94C5-8E0D265B8325}"/>
          </ac:spMkLst>
        </pc:spChg>
        <pc:picChg chg="add mod">
          <ac:chgData name="Federico Maria Riva" userId="d1f6a8b8-265f-4d91-8d0c-6c80e006692a" providerId="ADAL" clId="{BEB0CD67-AA46-4689-A8EF-8653F7EF9DC3}" dt="2024-07-03T15:52:51.512" v="926" actId="962"/>
          <ac:picMkLst>
            <pc:docMk/>
            <pc:sldMk cId="456795453" sldId="270"/>
            <ac:picMk id="5" creationId="{D3AABC49-9397-4494-2D18-0316B4AC8AA6}"/>
          </ac:picMkLst>
        </pc:picChg>
      </pc:sldChg>
      <pc:sldChg chg="addSp delSp modSp new mod">
        <pc:chgData name="Federico Maria Riva" userId="d1f6a8b8-265f-4d91-8d0c-6c80e006692a" providerId="ADAL" clId="{BEB0CD67-AA46-4689-A8EF-8653F7EF9DC3}" dt="2024-07-03T16:00:51.948" v="1020" actId="478"/>
        <pc:sldMkLst>
          <pc:docMk/>
          <pc:sldMk cId="2684806250" sldId="271"/>
        </pc:sldMkLst>
        <pc:spChg chg="mod">
          <ac:chgData name="Federico Maria Riva" userId="d1f6a8b8-265f-4d91-8d0c-6c80e006692a" providerId="ADAL" clId="{BEB0CD67-AA46-4689-A8EF-8653F7EF9DC3}" dt="2024-07-03T15:53:25.419" v="986" actId="27636"/>
          <ac:spMkLst>
            <pc:docMk/>
            <pc:sldMk cId="2684806250" sldId="271"/>
            <ac:spMk id="2" creationId="{08DFE057-84AB-C121-1ECE-8CAD46828D8B}"/>
          </ac:spMkLst>
        </pc:spChg>
        <pc:spChg chg="del">
          <ac:chgData name="Federico Maria Riva" userId="d1f6a8b8-265f-4d91-8d0c-6c80e006692a" providerId="ADAL" clId="{BEB0CD67-AA46-4689-A8EF-8653F7EF9DC3}" dt="2024-07-03T15:54:39.337" v="987"/>
          <ac:spMkLst>
            <pc:docMk/>
            <pc:sldMk cId="2684806250" sldId="271"/>
            <ac:spMk id="3" creationId="{CCF255BB-DAD3-E1D6-6073-FD3DF8CCB053}"/>
          </ac:spMkLst>
        </pc:spChg>
        <pc:spChg chg="add del mod">
          <ac:chgData name="Federico Maria Riva" userId="d1f6a8b8-265f-4d91-8d0c-6c80e006692a" providerId="ADAL" clId="{BEB0CD67-AA46-4689-A8EF-8653F7EF9DC3}" dt="2024-07-03T15:54:40.658" v="988"/>
          <ac:spMkLst>
            <pc:docMk/>
            <pc:sldMk cId="2684806250" sldId="271"/>
            <ac:spMk id="4" creationId="{4F1B9867-C4AF-184F-8457-9880C42ABC99}"/>
          </ac:spMkLst>
        </pc:spChg>
        <pc:spChg chg="add del mod">
          <ac:chgData name="Federico Maria Riva" userId="d1f6a8b8-265f-4d91-8d0c-6c80e006692a" providerId="ADAL" clId="{BEB0CD67-AA46-4689-A8EF-8653F7EF9DC3}" dt="2024-07-03T15:54:43.270" v="989"/>
          <ac:spMkLst>
            <pc:docMk/>
            <pc:sldMk cId="2684806250" sldId="271"/>
            <ac:spMk id="5" creationId="{15E2F5D3-BCF2-B034-24CA-33576848CF0C}"/>
          </ac:spMkLst>
        </pc:spChg>
        <pc:spChg chg="add del mod">
          <ac:chgData name="Federico Maria Riva" userId="d1f6a8b8-265f-4d91-8d0c-6c80e006692a" providerId="ADAL" clId="{BEB0CD67-AA46-4689-A8EF-8653F7EF9DC3}" dt="2024-07-03T16:00:51.948" v="1020" actId="478"/>
          <ac:spMkLst>
            <pc:docMk/>
            <pc:sldMk cId="2684806250" sldId="271"/>
            <ac:spMk id="8" creationId="{86C0FCE3-C58B-BA95-4F42-DB7051198A20}"/>
          </ac:spMkLst>
        </pc:spChg>
        <pc:spChg chg="add">
          <ac:chgData name="Federico Maria Riva" userId="d1f6a8b8-265f-4d91-8d0c-6c80e006692a" providerId="ADAL" clId="{BEB0CD67-AA46-4689-A8EF-8653F7EF9DC3}" dt="2024-07-03T15:55:09.839" v="991"/>
          <ac:spMkLst>
            <pc:docMk/>
            <pc:sldMk cId="2684806250" sldId="271"/>
            <ac:spMk id="9" creationId="{6ED219EF-3AA3-01C5-FEDD-4A95B93C8003}"/>
          </ac:spMkLst>
        </pc:spChg>
        <pc:picChg chg="add del mod">
          <ac:chgData name="Federico Maria Riva" userId="d1f6a8b8-265f-4d91-8d0c-6c80e006692a" providerId="ADAL" clId="{BEB0CD67-AA46-4689-A8EF-8653F7EF9DC3}" dt="2024-07-03T15:54:55.068" v="990" actId="478"/>
          <ac:picMkLst>
            <pc:docMk/>
            <pc:sldMk cId="2684806250" sldId="271"/>
            <ac:picMk id="6" creationId="{D74F4A60-0711-E5E5-ABF4-600FCF66EE5A}"/>
          </ac:picMkLst>
        </pc:picChg>
        <pc:picChg chg="add mod">
          <ac:chgData name="Federico Maria Riva" userId="d1f6a8b8-265f-4d91-8d0c-6c80e006692a" providerId="ADAL" clId="{BEB0CD67-AA46-4689-A8EF-8653F7EF9DC3}" dt="2024-07-03T15:55:27.551" v="994" actId="1076"/>
          <ac:picMkLst>
            <pc:docMk/>
            <pc:sldMk cId="2684806250" sldId="271"/>
            <ac:picMk id="10" creationId="{8765DEDD-88C0-25A8-386C-82659457720F}"/>
          </ac:picMkLst>
        </pc:picChg>
      </pc:sldChg>
      <pc:sldChg chg="addSp delSp modSp new mod">
        <pc:chgData name="Federico Maria Riva" userId="d1f6a8b8-265f-4d91-8d0c-6c80e006692a" providerId="ADAL" clId="{BEB0CD67-AA46-4689-A8EF-8653F7EF9DC3}" dt="2024-07-04T12:30:33.960" v="1022" actId="1076"/>
        <pc:sldMkLst>
          <pc:docMk/>
          <pc:sldMk cId="220240917" sldId="272"/>
        </pc:sldMkLst>
        <pc:spChg chg="mod">
          <ac:chgData name="Federico Maria Riva" userId="d1f6a8b8-265f-4d91-8d0c-6c80e006692a" providerId="ADAL" clId="{BEB0CD67-AA46-4689-A8EF-8653F7EF9DC3}" dt="2024-07-03T15:55:40.723" v="1007" actId="20577"/>
          <ac:spMkLst>
            <pc:docMk/>
            <pc:sldMk cId="220240917" sldId="272"/>
            <ac:spMk id="2" creationId="{4D42CAAD-E3F3-B230-BE00-0F1D10D2AA5A}"/>
          </ac:spMkLst>
        </pc:spChg>
        <pc:spChg chg="del mod">
          <ac:chgData name="Federico Maria Riva" userId="d1f6a8b8-265f-4d91-8d0c-6c80e006692a" providerId="ADAL" clId="{BEB0CD67-AA46-4689-A8EF-8653F7EF9DC3}" dt="2024-07-03T15:58:35.403" v="1015" actId="478"/>
          <ac:spMkLst>
            <pc:docMk/>
            <pc:sldMk cId="220240917" sldId="272"/>
            <ac:spMk id="3" creationId="{41C4E00B-218D-22AF-7A8C-0E49F7B0DB47}"/>
          </ac:spMkLst>
        </pc:spChg>
        <pc:spChg chg="add">
          <ac:chgData name="Federico Maria Riva" userId="d1f6a8b8-265f-4d91-8d0c-6c80e006692a" providerId="ADAL" clId="{BEB0CD67-AA46-4689-A8EF-8653F7EF9DC3}" dt="2024-07-03T15:56:30.811" v="1008"/>
          <ac:spMkLst>
            <pc:docMk/>
            <pc:sldMk cId="220240917" sldId="272"/>
            <ac:spMk id="4" creationId="{5C560598-F9CF-E620-1486-F7CE09145881}"/>
          </ac:spMkLst>
        </pc:spChg>
        <pc:picChg chg="add mod">
          <ac:chgData name="Federico Maria Riva" userId="d1f6a8b8-265f-4d91-8d0c-6c80e006692a" providerId="ADAL" clId="{BEB0CD67-AA46-4689-A8EF-8653F7EF9DC3}" dt="2024-07-04T12:30:31.515" v="1021" actId="1076"/>
          <ac:picMkLst>
            <pc:docMk/>
            <pc:sldMk cId="220240917" sldId="272"/>
            <ac:picMk id="5" creationId="{CCEE18B4-2312-7BA1-EAEE-DE9C7E306464}"/>
          </ac:picMkLst>
        </pc:picChg>
        <pc:picChg chg="add mod">
          <ac:chgData name="Federico Maria Riva" userId="d1f6a8b8-265f-4d91-8d0c-6c80e006692a" providerId="ADAL" clId="{BEB0CD67-AA46-4689-A8EF-8653F7EF9DC3}" dt="2024-07-04T12:30:33.960" v="1022" actId="1076"/>
          <ac:picMkLst>
            <pc:docMk/>
            <pc:sldMk cId="220240917" sldId="272"/>
            <ac:picMk id="7" creationId="{840D6A44-E747-2721-78F1-61C857B224F2}"/>
          </ac:picMkLst>
        </pc:picChg>
      </pc:sldChg>
    </pc:docChg>
  </pc:docChgLst>
  <pc:docChgLst>
    <pc:chgData name="Niccolò Signorelli" userId="7dd35b5a-b6f5-47cd-abec-9e7ff7f1ca29" providerId="ADAL" clId="{1DAE9841-EEB6-2B43-B9AC-18EF1F7B2D42}"/>
    <pc:docChg chg="custSel modSld sldOrd">
      <pc:chgData name="Niccolò Signorelli" userId="7dd35b5a-b6f5-47cd-abec-9e7ff7f1ca29" providerId="ADAL" clId="{1DAE9841-EEB6-2B43-B9AC-18EF1F7B2D42}" dt="2024-07-05T06:40:17.932" v="88" actId="1076"/>
      <pc:docMkLst>
        <pc:docMk/>
      </pc:docMkLst>
      <pc:sldChg chg="modSp mod">
        <pc:chgData name="Niccolò Signorelli" userId="7dd35b5a-b6f5-47cd-abec-9e7ff7f1ca29" providerId="ADAL" clId="{1DAE9841-EEB6-2B43-B9AC-18EF1F7B2D42}" dt="2024-07-04T20:50:02.458" v="50" actId="27636"/>
        <pc:sldMkLst>
          <pc:docMk/>
          <pc:sldMk cId="775620455" sldId="256"/>
        </pc:sldMkLst>
        <pc:spChg chg="mod">
          <ac:chgData name="Niccolò Signorelli" userId="7dd35b5a-b6f5-47cd-abec-9e7ff7f1ca29" providerId="ADAL" clId="{1DAE9841-EEB6-2B43-B9AC-18EF1F7B2D42}" dt="2024-07-04T20:50:02.458" v="50" actId="27636"/>
          <ac:spMkLst>
            <pc:docMk/>
            <pc:sldMk cId="775620455" sldId="256"/>
            <ac:spMk id="2" creationId="{0AF98A22-8BFF-03F9-FBD2-F7BC7C59B5BA}"/>
          </ac:spMkLst>
        </pc:spChg>
      </pc:sldChg>
      <pc:sldChg chg="modSp mod">
        <pc:chgData name="Niccolò Signorelli" userId="7dd35b5a-b6f5-47cd-abec-9e7ff7f1ca29" providerId="ADAL" clId="{1DAE9841-EEB6-2B43-B9AC-18EF1F7B2D42}" dt="2024-07-05T06:35:25.292" v="69" actId="1076"/>
        <pc:sldMkLst>
          <pc:docMk/>
          <pc:sldMk cId="2990973466" sldId="260"/>
        </pc:sldMkLst>
        <pc:picChg chg="mod">
          <ac:chgData name="Niccolò Signorelli" userId="7dd35b5a-b6f5-47cd-abec-9e7ff7f1ca29" providerId="ADAL" clId="{1DAE9841-EEB6-2B43-B9AC-18EF1F7B2D42}" dt="2024-07-05T06:35:25.292" v="69" actId="1076"/>
          <ac:picMkLst>
            <pc:docMk/>
            <pc:sldMk cId="2990973466" sldId="260"/>
            <ac:picMk id="5" creationId="{5EFE1FC3-D715-0933-3E8D-15C1090E45E7}"/>
          </ac:picMkLst>
        </pc:picChg>
      </pc:sldChg>
      <pc:sldChg chg="addSp delSp modSp mod">
        <pc:chgData name="Niccolò Signorelli" userId="7dd35b5a-b6f5-47cd-abec-9e7ff7f1ca29" providerId="ADAL" clId="{1DAE9841-EEB6-2B43-B9AC-18EF1F7B2D42}" dt="2024-07-05T06:40:17.932" v="88" actId="1076"/>
        <pc:sldMkLst>
          <pc:docMk/>
          <pc:sldMk cId="3940101052" sldId="269"/>
        </pc:sldMkLst>
        <pc:spChg chg="mod">
          <ac:chgData name="Niccolò Signorelli" userId="7dd35b5a-b6f5-47cd-abec-9e7ff7f1ca29" providerId="ADAL" clId="{1DAE9841-EEB6-2B43-B9AC-18EF1F7B2D42}" dt="2024-07-04T17:11:47.907" v="48" actId="20577"/>
          <ac:spMkLst>
            <pc:docMk/>
            <pc:sldMk cId="3940101052" sldId="269"/>
            <ac:spMk id="5" creationId="{F329E971-85DE-4A48-9464-1A7A88BA7609}"/>
          </ac:spMkLst>
        </pc:spChg>
        <pc:spChg chg="add del mod">
          <ac:chgData name="Niccolò Signorelli" userId="7dd35b5a-b6f5-47cd-abec-9e7ff7f1ca29" providerId="ADAL" clId="{1DAE9841-EEB6-2B43-B9AC-18EF1F7B2D42}" dt="2024-07-05T06:39:20.489" v="75" actId="478"/>
          <ac:spMkLst>
            <pc:docMk/>
            <pc:sldMk cId="3940101052" sldId="269"/>
            <ac:spMk id="7" creationId="{98916982-8FB4-8D1B-3BB9-BBAE8FD847E6}"/>
          </ac:spMkLst>
        </pc:spChg>
        <pc:spChg chg="add del">
          <ac:chgData name="Niccolò Signorelli" userId="7dd35b5a-b6f5-47cd-abec-9e7ff7f1ca29" providerId="ADAL" clId="{1DAE9841-EEB6-2B43-B9AC-18EF1F7B2D42}" dt="2024-07-05T06:39:20.489" v="75" actId="478"/>
          <ac:spMkLst>
            <pc:docMk/>
            <pc:sldMk cId="3940101052" sldId="269"/>
            <ac:spMk id="8" creationId="{0904E224-6F1C-CAE9-1AA7-A1C46B496E3F}"/>
          </ac:spMkLst>
        </pc:spChg>
        <pc:spChg chg="add">
          <ac:chgData name="Niccolò Signorelli" userId="7dd35b5a-b6f5-47cd-abec-9e7ff7f1ca29" providerId="ADAL" clId="{1DAE9841-EEB6-2B43-B9AC-18EF1F7B2D42}" dt="2024-07-05T06:39:32.949" v="76"/>
          <ac:spMkLst>
            <pc:docMk/>
            <pc:sldMk cId="3940101052" sldId="269"/>
            <ac:spMk id="9" creationId="{5B80C579-9766-F1B9-0053-9376590C48B6}"/>
          </ac:spMkLst>
        </pc:spChg>
        <pc:picChg chg="del">
          <ac:chgData name="Niccolò Signorelli" userId="7dd35b5a-b6f5-47cd-abec-9e7ff7f1ca29" providerId="ADAL" clId="{1DAE9841-EEB6-2B43-B9AC-18EF1F7B2D42}" dt="2024-07-05T06:38:59.143" v="71" actId="478"/>
          <ac:picMkLst>
            <pc:docMk/>
            <pc:sldMk cId="3940101052" sldId="269"/>
            <ac:picMk id="6" creationId="{6E1DA142-4A19-4538-98FC-C4512B159D3F}"/>
          </ac:picMkLst>
        </pc:picChg>
        <pc:picChg chg="add mod">
          <ac:chgData name="Niccolò Signorelli" userId="7dd35b5a-b6f5-47cd-abec-9e7ff7f1ca29" providerId="ADAL" clId="{1DAE9841-EEB6-2B43-B9AC-18EF1F7B2D42}" dt="2024-07-05T06:40:17.932" v="88" actId="1076"/>
          <ac:picMkLst>
            <pc:docMk/>
            <pc:sldMk cId="3940101052" sldId="269"/>
            <ac:picMk id="10" creationId="{DB605BBA-78E6-FA76-917E-219FB4FBFDB9}"/>
          </ac:picMkLst>
        </pc:picChg>
      </pc:sldChg>
      <pc:sldChg chg="modSp mod">
        <pc:chgData name="Niccolò Signorelli" userId="7dd35b5a-b6f5-47cd-abec-9e7ff7f1ca29" providerId="ADAL" clId="{1DAE9841-EEB6-2B43-B9AC-18EF1F7B2D42}" dt="2024-07-04T21:16:27.012" v="68" actId="1035"/>
        <pc:sldMkLst>
          <pc:docMk/>
          <pc:sldMk cId="2684806250" sldId="271"/>
        </pc:sldMkLst>
        <pc:picChg chg="mod">
          <ac:chgData name="Niccolò Signorelli" userId="7dd35b5a-b6f5-47cd-abec-9e7ff7f1ca29" providerId="ADAL" clId="{1DAE9841-EEB6-2B43-B9AC-18EF1F7B2D42}" dt="2024-07-04T21:16:27.012" v="68" actId="1035"/>
          <ac:picMkLst>
            <pc:docMk/>
            <pc:sldMk cId="2684806250" sldId="271"/>
            <ac:picMk id="10" creationId="{8765DEDD-88C0-25A8-386C-82659457720F}"/>
          </ac:picMkLst>
        </pc:picChg>
      </pc:sldChg>
      <pc:sldChg chg="addSp delSp modSp mod">
        <pc:chgData name="Niccolò Signorelli" userId="7dd35b5a-b6f5-47cd-abec-9e7ff7f1ca29" providerId="ADAL" clId="{1DAE9841-EEB6-2B43-B9AC-18EF1F7B2D42}" dt="2024-07-04T20:50:14.690" v="52"/>
        <pc:sldMkLst>
          <pc:docMk/>
          <pc:sldMk cId="220240917" sldId="272"/>
        </pc:sldMkLst>
        <pc:spChg chg="add del mod">
          <ac:chgData name="Niccolò Signorelli" userId="7dd35b5a-b6f5-47cd-abec-9e7ff7f1ca29" providerId="ADAL" clId="{1DAE9841-EEB6-2B43-B9AC-18EF1F7B2D42}" dt="2024-07-04T20:50:14.690" v="52"/>
          <ac:spMkLst>
            <pc:docMk/>
            <pc:sldMk cId="220240917" sldId="272"/>
            <ac:spMk id="3" creationId="{6659C0F9-A9EB-2520-5FC4-2DEA59BFE618}"/>
          </ac:spMkLst>
        </pc:spChg>
      </pc:sldChg>
      <pc:sldChg chg="ord">
        <pc:chgData name="Niccolò Signorelli" userId="7dd35b5a-b6f5-47cd-abec-9e7ff7f1ca29" providerId="ADAL" clId="{1DAE9841-EEB6-2B43-B9AC-18EF1F7B2D42}" dt="2024-07-05T06:36:31.182" v="70" actId="20578"/>
        <pc:sldMkLst>
          <pc:docMk/>
          <pc:sldMk cId="623651956" sldId="275"/>
        </pc:sldMkLst>
      </pc:sldChg>
    </pc:docChg>
  </pc:docChgLst>
  <pc:docChgLst>
    <pc:chgData name="Alessandro Rossi" userId="06f0516c-2c25-4177-9750-22867e2949bd" providerId="ADAL" clId="{14BCB5C7-3E18-7A46-B529-0099774BABEC}"/>
    <pc:docChg chg="undo custSel addSld delSld modSld">
      <pc:chgData name="Alessandro Rossi" userId="06f0516c-2c25-4177-9750-22867e2949bd" providerId="ADAL" clId="{14BCB5C7-3E18-7A46-B529-0099774BABEC}" dt="2024-07-04T19:48:28.107" v="2421" actId="1076"/>
      <pc:docMkLst>
        <pc:docMk/>
      </pc:docMkLst>
      <pc:sldChg chg="addSp delSp modSp mod setBg">
        <pc:chgData name="Alessandro Rossi" userId="06f0516c-2c25-4177-9750-22867e2949bd" providerId="ADAL" clId="{14BCB5C7-3E18-7A46-B529-0099774BABEC}" dt="2024-07-04T12:40:42.349" v="1205" actId="1076"/>
        <pc:sldMkLst>
          <pc:docMk/>
          <pc:sldMk cId="775620455" sldId="256"/>
        </pc:sldMkLst>
        <pc:spChg chg="mod">
          <ac:chgData name="Alessandro Rossi" userId="06f0516c-2c25-4177-9750-22867e2949bd" providerId="ADAL" clId="{14BCB5C7-3E18-7A46-B529-0099774BABEC}" dt="2024-07-04T12:34:00.777" v="1182" actId="1076"/>
          <ac:spMkLst>
            <pc:docMk/>
            <pc:sldMk cId="775620455" sldId="256"/>
            <ac:spMk id="2" creationId="{0AF98A22-8BFF-03F9-FBD2-F7BC7C59B5BA}"/>
          </ac:spMkLst>
        </pc:spChg>
        <pc:spChg chg="mod">
          <ac:chgData name="Alessandro Rossi" userId="06f0516c-2c25-4177-9750-22867e2949bd" providerId="ADAL" clId="{14BCB5C7-3E18-7A46-B529-0099774BABEC}" dt="2024-07-04T12:40:35.745" v="1204" actId="1076"/>
          <ac:spMkLst>
            <pc:docMk/>
            <pc:sldMk cId="775620455" sldId="256"/>
            <ac:spMk id="3" creationId="{A14FC6FA-FD2F-53DB-6D99-3044C80E846C}"/>
          </ac:spMkLst>
        </pc:spChg>
        <pc:spChg chg="mod">
          <ac:chgData name="Alessandro Rossi" userId="06f0516c-2c25-4177-9750-22867e2949bd" providerId="ADAL" clId="{14BCB5C7-3E18-7A46-B529-0099774BABEC}" dt="2024-07-04T12:40:42.349" v="1205" actId="1076"/>
          <ac:spMkLst>
            <pc:docMk/>
            <pc:sldMk cId="775620455" sldId="256"/>
            <ac:spMk id="5" creationId="{48BB56D0-5C72-CAF7-3FE0-68AC25285418}"/>
          </ac:spMkLst>
        </pc:spChg>
        <pc:spChg chg="add del mod">
          <ac:chgData name="Alessandro Rossi" userId="06f0516c-2c25-4177-9750-22867e2949bd" providerId="ADAL" clId="{14BCB5C7-3E18-7A46-B529-0099774BABEC}" dt="2024-07-04T12:31:45.319" v="1154"/>
          <ac:spMkLst>
            <pc:docMk/>
            <pc:sldMk cId="775620455" sldId="256"/>
            <ac:spMk id="6" creationId="{C5E32891-D693-5441-90F0-221519B9104A}"/>
          </ac:spMkLst>
        </pc:spChg>
        <pc:spChg chg="add del mod">
          <ac:chgData name="Alessandro Rossi" userId="06f0516c-2c25-4177-9750-22867e2949bd" providerId="ADAL" clId="{14BCB5C7-3E18-7A46-B529-0099774BABEC}" dt="2024-07-04T12:32:33.829" v="1161" actId="478"/>
          <ac:spMkLst>
            <pc:docMk/>
            <pc:sldMk cId="775620455" sldId="256"/>
            <ac:spMk id="7" creationId="{5992E353-999A-DD47-8A1B-D0870BAD189B}"/>
          </ac:spMkLst>
        </pc:spChg>
        <pc:spChg chg="add del mod">
          <ac:chgData name="Alessandro Rossi" userId="06f0516c-2c25-4177-9750-22867e2949bd" providerId="ADAL" clId="{14BCB5C7-3E18-7A46-B529-0099774BABEC}" dt="2024-07-04T12:32:47.709" v="1166" actId="478"/>
          <ac:spMkLst>
            <pc:docMk/>
            <pc:sldMk cId="775620455" sldId="256"/>
            <ac:spMk id="8" creationId="{8E954633-D7ED-2C41-A5E1-94E897CC12E4}"/>
          </ac:spMkLst>
        </pc:spChg>
        <pc:spChg chg="add del mod">
          <ac:chgData name="Alessandro Rossi" userId="06f0516c-2c25-4177-9750-22867e2949bd" providerId="ADAL" clId="{14BCB5C7-3E18-7A46-B529-0099774BABEC}" dt="2024-07-04T08:05:09.847" v="152"/>
          <ac:spMkLst>
            <pc:docMk/>
            <pc:sldMk cId="775620455" sldId="256"/>
            <ac:spMk id="8" creationId="{DB604530-CDF7-0E43-A0BC-B1FC94C96DC3}"/>
          </ac:spMkLst>
        </pc:spChg>
        <pc:spChg chg="add del mod">
          <ac:chgData name="Alessandro Rossi" userId="06f0516c-2c25-4177-9750-22867e2949bd" providerId="ADAL" clId="{14BCB5C7-3E18-7A46-B529-0099774BABEC}" dt="2024-07-04T12:33:12.444" v="1174" actId="478"/>
          <ac:spMkLst>
            <pc:docMk/>
            <pc:sldMk cId="775620455" sldId="256"/>
            <ac:spMk id="9" creationId="{F3550292-8095-9A4F-B931-B05BF9D060B7}"/>
          </ac:spMkLst>
        </pc:spChg>
        <pc:spChg chg="add del mod">
          <ac:chgData name="Alessandro Rossi" userId="06f0516c-2c25-4177-9750-22867e2949bd" providerId="ADAL" clId="{14BCB5C7-3E18-7A46-B529-0099774BABEC}" dt="2024-07-04T12:33:17.795" v="1177"/>
          <ac:spMkLst>
            <pc:docMk/>
            <pc:sldMk cId="775620455" sldId="256"/>
            <ac:spMk id="10" creationId="{D0EB5735-DD6D-3343-ADB8-CF400C7AA541}"/>
          </ac:spMkLst>
        </pc:spChg>
        <pc:spChg chg="add del mod">
          <ac:chgData name="Alessandro Rossi" userId="06f0516c-2c25-4177-9750-22867e2949bd" providerId="ADAL" clId="{14BCB5C7-3E18-7A46-B529-0099774BABEC}" dt="2024-07-04T12:34:47.627" v="1191" actId="478"/>
          <ac:spMkLst>
            <pc:docMk/>
            <pc:sldMk cId="775620455" sldId="256"/>
            <ac:spMk id="11" creationId="{B9CBDAA1-F4C5-4547-B648-8282BE2308DB}"/>
          </ac:spMkLst>
        </pc:spChg>
        <pc:spChg chg="add del mod">
          <ac:chgData name="Alessandro Rossi" userId="06f0516c-2c25-4177-9750-22867e2949bd" providerId="ADAL" clId="{14BCB5C7-3E18-7A46-B529-0099774BABEC}" dt="2024-07-04T12:34:50.159" v="1193"/>
          <ac:spMkLst>
            <pc:docMk/>
            <pc:sldMk cId="775620455" sldId="256"/>
            <ac:spMk id="12" creationId="{7A0C74BF-09FE-F744-9C84-25AC60FF4430}"/>
          </ac:spMkLst>
        </pc:spChg>
        <pc:picChg chg="del mod">
          <ac:chgData name="Alessandro Rossi" userId="06f0516c-2c25-4177-9750-22867e2949bd" providerId="ADAL" clId="{14BCB5C7-3E18-7A46-B529-0099774BABEC}" dt="2024-07-04T12:31:27.973" v="1151" actId="478"/>
          <ac:picMkLst>
            <pc:docMk/>
            <pc:sldMk cId="775620455" sldId="256"/>
            <ac:picMk id="4" creationId="{601DE5D3-2A07-DF59-EA5F-80CF160D7459}"/>
          </ac:picMkLst>
        </pc:picChg>
        <pc:picChg chg="add del mod">
          <ac:chgData name="Alessandro Rossi" userId="06f0516c-2c25-4177-9750-22867e2949bd" providerId="ADAL" clId="{14BCB5C7-3E18-7A46-B529-0099774BABEC}" dt="2024-07-04T07:40:40.523" v="14" actId="478"/>
          <ac:picMkLst>
            <pc:docMk/>
            <pc:sldMk cId="775620455" sldId="256"/>
            <ac:picMk id="7" creationId="{F2D2C150-B6D9-1640-9394-ED8F58AB0DC1}"/>
          </ac:picMkLst>
        </pc:picChg>
      </pc:sldChg>
      <pc:sldChg chg="modSp mod">
        <pc:chgData name="Alessandro Rossi" userId="06f0516c-2c25-4177-9750-22867e2949bd" providerId="ADAL" clId="{14BCB5C7-3E18-7A46-B529-0099774BABEC}" dt="2024-07-04T14:05:48.793" v="1795" actId="14838"/>
        <pc:sldMkLst>
          <pc:docMk/>
          <pc:sldMk cId="1077249192" sldId="257"/>
        </pc:sldMkLst>
        <pc:spChg chg="mod">
          <ac:chgData name="Alessandro Rossi" userId="06f0516c-2c25-4177-9750-22867e2949bd" providerId="ADAL" clId="{14BCB5C7-3E18-7A46-B529-0099774BABEC}" dt="2024-07-04T14:01:47.956" v="1669" actId="1076"/>
          <ac:spMkLst>
            <pc:docMk/>
            <pc:sldMk cId="1077249192" sldId="257"/>
            <ac:spMk id="2" creationId="{CCAD723E-8DD1-8022-3927-78CCC0C515DD}"/>
          </ac:spMkLst>
        </pc:spChg>
        <pc:spChg chg="mod">
          <ac:chgData name="Alessandro Rossi" userId="06f0516c-2c25-4177-9750-22867e2949bd" providerId="ADAL" clId="{14BCB5C7-3E18-7A46-B529-0099774BABEC}" dt="2024-07-04T14:05:48.793" v="1795" actId="14838"/>
          <ac:spMkLst>
            <pc:docMk/>
            <pc:sldMk cId="1077249192" sldId="257"/>
            <ac:spMk id="4" creationId="{9F31654A-7309-512C-0EA2-BF4779610751}"/>
          </ac:spMkLst>
        </pc:spChg>
        <pc:spChg chg="mod">
          <ac:chgData name="Alessandro Rossi" userId="06f0516c-2c25-4177-9750-22867e2949bd" providerId="ADAL" clId="{14BCB5C7-3E18-7A46-B529-0099774BABEC}" dt="2024-07-04T14:01:40.893" v="1668" actId="1076"/>
          <ac:spMkLst>
            <pc:docMk/>
            <pc:sldMk cId="1077249192" sldId="257"/>
            <ac:spMk id="5" creationId="{655AEAF9-F87C-31B6-0F04-42E797F04408}"/>
          </ac:spMkLst>
        </pc:spChg>
        <pc:spChg chg="mod">
          <ac:chgData name="Alessandro Rossi" userId="06f0516c-2c25-4177-9750-22867e2949bd" providerId="ADAL" clId="{14BCB5C7-3E18-7A46-B529-0099774BABEC}" dt="2024-07-04T14:01:40.893" v="1668" actId="1076"/>
          <ac:spMkLst>
            <pc:docMk/>
            <pc:sldMk cId="1077249192" sldId="257"/>
            <ac:spMk id="6" creationId="{3F53EDBD-91A6-398F-4BFC-575AB6351CEF}"/>
          </ac:spMkLst>
        </pc:spChg>
        <pc:spChg chg="mod">
          <ac:chgData name="Alessandro Rossi" userId="06f0516c-2c25-4177-9750-22867e2949bd" providerId="ADAL" clId="{14BCB5C7-3E18-7A46-B529-0099774BABEC}" dt="2024-07-04T14:01:40.893" v="1668" actId="1076"/>
          <ac:spMkLst>
            <pc:docMk/>
            <pc:sldMk cId="1077249192" sldId="257"/>
            <ac:spMk id="7" creationId="{5C3436DF-0925-CE6F-BB70-877F2AB97FF8}"/>
          </ac:spMkLst>
        </pc:spChg>
        <pc:spChg chg="mod">
          <ac:chgData name="Alessandro Rossi" userId="06f0516c-2c25-4177-9750-22867e2949bd" providerId="ADAL" clId="{14BCB5C7-3E18-7A46-B529-0099774BABEC}" dt="2024-07-04T14:01:40.893" v="1668" actId="1076"/>
          <ac:spMkLst>
            <pc:docMk/>
            <pc:sldMk cId="1077249192" sldId="257"/>
            <ac:spMk id="8" creationId="{A72810BF-DD2B-115C-4FBF-E86D3BA6DF3C}"/>
          </ac:spMkLst>
        </pc:spChg>
        <pc:spChg chg="mod">
          <ac:chgData name="Alessandro Rossi" userId="06f0516c-2c25-4177-9750-22867e2949bd" providerId="ADAL" clId="{14BCB5C7-3E18-7A46-B529-0099774BABEC}" dt="2024-07-04T14:01:40.893" v="1668" actId="1076"/>
          <ac:spMkLst>
            <pc:docMk/>
            <pc:sldMk cId="1077249192" sldId="257"/>
            <ac:spMk id="9" creationId="{15BAC749-78B9-6E9F-FE2C-5FA340F2B1E0}"/>
          </ac:spMkLst>
        </pc:spChg>
        <pc:spChg chg="mod">
          <ac:chgData name="Alessandro Rossi" userId="06f0516c-2c25-4177-9750-22867e2949bd" providerId="ADAL" clId="{14BCB5C7-3E18-7A46-B529-0099774BABEC}" dt="2024-07-04T14:01:40.893" v="1668" actId="1076"/>
          <ac:spMkLst>
            <pc:docMk/>
            <pc:sldMk cId="1077249192" sldId="257"/>
            <ac:spMk id="10" creationId="{F54BEC47-A006-96D0-0DF5-F872E2439C8E}"/>
          </ac:spMkLst>
        </pc:spChg>
        <pc:spChg chg="mod">
          <ac:chgData name="Alessandro Rossi" userId="06f0516c-2c25-4177-9750-22867e2949bd" providerId="ADAL" clId="{14BCB5C7-3E18-7A46-B529-0099774BABEC}" dt="2024-07-04T14:01:40.893" v="1668" actId="1076"/>
          <ac:spMkLst>
            <pc:docMk/>
            <pc:sldMk cId="1077249192" sldId="257"/>
            <ac:spMk id="11" creationId="{75864FAB-EED8-D0CC-3724-C6A392182852}"/>
          </ac:spMkLst>
        </pc:spChg>
        <pc:spChg chg="mod">
          <ac:chgData name="Alessandro Rossi" userId="06f0516c-2c25-4177-9750-22867e2949bd" providerId="ADAL" clId="{14BCB5C7-3E18-7A46-B529-0099774BABEC}" dt="2024-07-04T14:01:40.893" v="1668" actId="1076"/>
          <ac:spMkLst>
            <pc:docMk/>
            <pc:sldMk cId="1077249192" sldId="257"/>
            <ac:spMk id="12" creationId="{272F1BED-836A-98EC-3A7A-F18C510D9170}"/>
          </ac:spMkLst>
        </pc:spChg>
      </pc:sldChg>
      <pc:sldChg chg="del">
        <pc:chgData name="Alessandro Rossi" userId="06f0516c-2c25-4177-9750-22867e2949bd" providerId="ADAL" clId="{14BCB5C7-3E18-7A46-B529-0099774BABEC}" dt="2024-07-04T13:24:47.168" v="1602" actId="2696"/>
        <pc:sldMkLst>
          <pc:docMk/>
          <pc:sldMk cId="3281211470" sldId="258"/>
        </pc:sldMkLst>
      </pc:sldChg>
      <pc:sldChg chg="addSp delSp modSp mod">
        <pc:chgData name="Alessandro Rossi" userId="06f0516c-2c25-4177-9750-22867e2949bd" providerId="ADAL" clId="{14BCB5C7-3E18-7A46-B529-0099774BABEC}" dt="2024-07-04T08:14:47.635" v="520" actId="478"/>
        <pc:sldMkLst>
          <pc:docMk/>
          <pc:sldMk cId="4027150419" sldId="259"/>
        </pc:sldMkLst>
        <pc:spChg chg="add del mod">
          <ac:chgData name="Alessandro Rossi" userId="06f0516c-2c25-4177-9750-22867e2949bd" providerId="ADAL" clId="{14BCB5C7-3E18-7A46-B529-0099774BABEC}" dt="2024-07-04T08:14:47.635" v="520" actId="478"/>
          <ac:spMkLst>
            <pc:docMk/>
            <pc:sldMk cId="4027150419" sldId="259"/>
            <ac:spMk id="2" creationId="{E3A8C806-5455-2747-8DB7-C8F11B987AD9}"/>
          </ac:spMkLst>
        </pc:spChg>
        <pc:spChg chg="mod">
          <ac:chgData name="Alessandro Rossi" userId="06f0516c-2c25-4177-9750-22867e2949bd" providerId="ADAL" clId="{14BCB5C7-3E18-7A46-B529-0099774BABEC}" dt="2024-07-04T08:12:59.823" v="461" actId="1036"/>
          <ac:spMkLst>
            <pc:docMk/>
            <pc:sldMk cId="4027150419" sldId="259"/>
            <ac:spMk id="12" creationId="{2E83EAF8-AE00-CAF0-5790-78683EAF2EB2}"/>
          </ac:spMkLst>
        </pc:spChg>
        <pc:spChg chg="mod">
          <ac:chgData name="Alessandro Rossi" userId="06f0516c-2c25-4177-9750-22867e2949bd" providerId="ADAL" clId="{14BCB5C7-3E18-7A46-B529-0099774BABEC}" dt="2024-07-04T08:13:05.174" v="463" actId="1036"/>
          <ac:spMkLst>
            <pc:docMk/>
            <pc:sldMk cId="4027150419" sldId="259"/>
            <ac:spMk id="13" creationId="{818C73A0-F8A9-AA1F-D6D6-7E297F8EC5EE}"/>
          </ac:spMkLst>
        </pc:spChg>
        <pc:spChg chg="mod">
          <ac:chgData name="Alessandro Rossi" userId="06f0516c-2c25-4177-9750-22867e2949bd" providerId="ADAL" clId="{14BCB5C7-3E18-7A46-B529-0099774BABEC}" dt="2024-07-04T08:12:44.887" v="453" actId="1036"/>
          <ac:spMkLst>
            <pc:docMk/>
            <pc:sldMk cId="4027150419" sldId="259"/>
            <ac:spMk id="14" creationId="{47700E4C-06E1-A138-B01F-653C8E26C972}"/>
          </ac:spMkLst>
        </pc:spChg>
        <pc:spChg chg="mod">
          <ac:chgData name="Alessandro Rossi" userId="06f0516c-2c25-4177-9750-22867e2949bd" providerId="ADAL" clId="{14BCB5C7-3E18-7A46-B529-0099774BABEC}" dt="2024-07-04T08:12:52.285" v="457" actId="1036"/>
          <ac:spMkLst>
            <pc:docMk/>
            <pc:sldMk cId="4027150419" sldId="259"/>
            <ac:spMk id="15" creationId="{77CCE3A3-67EC-015B-3985-726AFBE7B6B2}"/>
          </ac:spMkLst>
        </pc:spChg>
        <pc:picChg chg="mod">
          <ac:chgData name="Alessandro Rossi" userId="06f0516c-2c25-4177-9750-22867e2949bd" providerId="ADAL" clId="{14BCB5C7-3E18-7A46-B529-0099774BABEC}" dt="2024-07-04T08:03:00.116" v="148" actId="1076"/>
          <ac:picMkLst>
            <pc:docMk/>
            <pc:sldMk cId="4027150419" sldId="259"/>
            <ac:picMk id="6" creationId="{E8F56492-EAC8-799D-8438-5E620E39B8F6}"/>
          </ac:picMkLst>
        </pc:picChg>
      </pc:sldChg>
      <pc:sldChg chg="addSp modSp mod">
        <pc:chgData name="Alessandro Rossi" userId="06f0516c-2c25-4177-9750-22867e2949bd" providerId="ADAL" clId="{14BCB5C7-3E18-7A46-B529-0099774BABEC}" dt="2024-07-04T08:22:31.964" v="545" actId="1036"/>
        <pc:sldMkLst>
          <pc:docMk/>
          <pc:sldMk cId="2990973466" sldId="260"/>
        </pc:sldMkLst>
        <pc:spChg chg="mod">
          <ac:chgData name="Alessandro Rossi" userId="06f0516c-2c25-4177-9750-22867e2949bd" providerId="ADAL" clId="{14BCB5C7-3E18-7A46-B529-0099774BABEC}" dt="2024-07-04T08:22:31.964" v="545" actId="1036"/>
          <ac:spMkLst>
            <pc:docMk/>
            <pc:sldMk cId="2990973466" sldId="260"/>
            <ac:spMk id="2" creationId="{EF76EECF-4F91-2AAE-6F7A-6B9A47578C7E}"/>
          </ac:spMkLst>
        </pc:spChg>
        <pc:picChg chg="mod">
          <ac:chgData name="Alessandro Rossi" userId="06f0516c-2c25-4177-9750-22867e2949bd" providerId="ADAL" clId="{14BCB5C7-3E18-7A46-B529-0099774BABEC}" dt="2024-07-04T08:17:41.310" v="522" actId="1076"/>
          <ac:picMkLst>
            <pc:docMk/>
            <pc:sldMk cId="2990973466" sldId="260"/>
            <ac:picMk id="5" creationId="{5EFE1FC3-D715-0933-3E8D-15C1090E45E7}"/>
          </ac:picMkLst>
        </pc:picChg>
        <pc:picChg chg="mod">
          <ac:chgData name="Alessandro Rossi" userId="06f0516c-2c25-4177-9750-22867e2949bd" providerId="ADAL" clId="{14BCB5C7-3E18-7A46-B529-0099774BABEC}" dt="2024-07-04T08:17:48.719" v="523" actId="1076"/>
          <ac:picMkLst>
            <pc:docMk/>
            <pc:sldMk cId="2990973466" sldId="260"/>
            <ac:picMk id="9" creationId="{1F3E4DEB-41B5-1AC3-EEC9-17A37697140F}"/>
          </ac:picMkLst>
        </pc:picChg>
        <pc:inkChg chg="add">
          <ac:chgData name="Alessandro Rossi" userId="06f0516c-2c25-4177-9750-22867e2949bd" providerId="ADAL" clId="{14BCB5C7-3E18-7A46-B529-0099774BABEC}" dt="2024-07-04T08:20:42.224" v="532" actId="9405"/>
          <ac:inkMkLst>
            <pc:docMk/>
            <pc:sldMk cId="2990973466" sldId="260"/>
            <ac:inkMk id="3" creationId="{7AED9C88-E2CB-C549-9E81-3B8ED4FAD459}"/>
          </ac:inkMkLst>
        </pc:inkChg>
        <pc:inkChg chg="add">
          <ac:chgData name="Alessandro Rossi" userId="06f0516c-2c25-4177-9750-22867e2949bd" providerId="ADAL" clId="{14BCB5C7-3E18-7A46-B529-0099774BABEC}" dt="2024-07-04T08:20:48.339" v="533" actId="9405"/>
          <ac:inkMkLst>
            <pc:docMk/>
            <pc:sldMk cId="2990973466" sldId="260"/>
            <ac:inkMk id="4" creationId="{111FDCB7-7985-904A-BD26-0F62673A2325}"/>
          </ac:inkMkLst>
        </pc:inkChg>
        <pc:inkChg chg="add">
          <ac:chgData name="Alessandro Rossi" userId="06f0516c-2c25-4177-9750-22867e2949bd" providerId="ADAL" clId="{14BCB5C7-3E18-7A46-B529-0099774BABEC}" dt="2024-07-04T08:21:00.374" v="534" actId="9405"/>
          <ac:inkMkLst>
            <pc:docMk/>
            <pc:sldMk cId="2990973466" sldId="260"/>
            <ac:inkMk id="6" creationId="{DE3D9093-644E-A34E-91EC-8C6C86B733EA}"/>
          </ac:inkMkLst>
        </pc:inkChg>
      </pc:sldChg>
      <pc:sldChg chg="addSp modSp mod">
        <pc:chgData name="Alessandro Rossi" userId="06f0516c-2c25-4177-9750-22867e2949bd" providerId="ADAL" clId="{14BCB5C7-3E18-7A46-B529-0099774BABEC}" dt="2024-07-04T08:21:10.793" v="536" actId="9405"/>
        <pc:sldMkLst>
          <pc:docMk/>
          <pc:sldMk cId="2313022877" sldId="261"/>
        </pc:sldMkLst>
        <pc:spChg chg="mod">
          <ac:chgData name="Alessandro Rossi" userId="06f0516c-2c25-4177-9750-22867e2949bd" providerId="ADAL" clId="{14BCB5C7-3E18-7A46-B529-0099774BABEC}" dt="2024-07-04T07:58:15.439" v="124" actId="2711"/>
          <ac:spMkLst>
            <pc:docMk/>
            <pc:sldMk cId="2313022877" sldId="261"/>
            <ac:spMk id="2" creationId="{C8756FB0-BF38-5816-62FE-0D47B003D019}"/>
          </ac:spMkLst>
        </pc:spChg>
        <pc:picChg chg="mod">
          <ac:chgData name="Alessandro Rossi" userId="06f0516c-2c25-4177-9750-22867e2949bd" providerId="ADAL" clId="{14BCB5C7-3E18-7A46-B529-0099774BABEC}" dt="2024-07-04T08:18:41.020" v="531" actId="1076"/>
          <ac:picMkLst>
            <pc:docMk/>
            <pc:sldMk cId="2313022877" sldId="261"/>
            <ac:picMk id="9" creationId="{D0FBA393-6E10-E6F9-91F8-D8E908811860}"/>
          </ac:picMkLst>
        </pc:picChg>
        <pc:picChg chg="mod">
          <ac:chgData name="Alessandro Rossi" userId="06f0516c-2c25-4177-9750-22867e2949bd" providerId="ADAL" clId="{14BCB5C7-3E18-7A46-B529-0099774BABEC}" dt="2024-07-04T08:18:10.819" v="527" actId="1076"/>
          <ac:picMkLst>
            <pc:docMk/>
            <pc:sldMk cId="2313022877" sldId="261"/>
            <ac:picMk id="11" creationId="{536885A5-079A-4393-8B4E-5546E1363F5F}"/>
          </ac:picMkLst>
        </pc:picChg>
        <pc:inkChg chg="add">
          <ac:chgData name="Alessandro Rossi" userId="06f0516c-2c25-4177-9750-22867e2949bd" providerId="ADAL" clId="{14BCB5C7-3E18-7A46-B529-0099774BABEC}" dt="2024-07-04T08:21:06.822" v="535" actId="9405"/>
          <ac:inkMkLst>
            <pc:docMk/>
            <pc:sldMk cId="2313022877" sldId="261"/>
            <ac:inkMk id="3" creationId="{1B63D715-86DB-C742-ACA7-3D04FAC6C7C7}"/>
          </ac:inkMkLst>
        </pc:inkChg>
        <pc:inkChg chg="add">
          <ac:chgData name="Alessandro Rossi" userId="06f0516c-2c25-4177-9750-22867e2949bd" providerId="ADAL" clId="{14BCB5C7-3E18-7A46-B529-0099774BABEC}" dt="2024-07-04T08:21:10.793" v="536" actId="9405"/>
          <ac:inkMkLst>
            <pc:docMk/>
            <pc:sldMk cId="2313022877" sldId="261"/>
            <ac:inkMk id="4" creationId="{99666B22-D892-4A40-B2FB-CCD427EC95FB}"/>
          </ac:inkMkLst>
        </pc:inkChg>
      </pc:sldChg>
      <pc:sldChg chg="addSp delSp modSp mod">
        <pc:chgData name="Alessandro Rossi" userId="06f0516c-2c25-4177-9750-22867e2949bd" providerId="ADAL" clId="{14BCB5C7-3E18-7A46-B529-0099774BABEC}" dt="2024-07-04T08:44:33.818" v="656" actId="9405"/>
        <pc:sldMkLst>
          <pc:docMk/>
          <pc:sldMk cId="312909221" sldId="262"/>
        </pc:sldMkLst>
        <pc:spChg chg="mod">
          <ac:chgData name="Alessandro Rossi" userId="06f0516c-2c25-4177-9750-22867e2949bd" providerId="ADAL" clId="{14BCB5C7-3E18-7A46-B529-0099774BABEC}" dt="2024-07-04T08:24:30.145" v="587" actId="1037"/>
          <ac:spMkLst>
            <pc:docMk/>
            <pc:sldMk cId="312909221" sldId="262"/>
            <ac:spMk id="2" creationId="{86042F6A-5E36-F777-B9BD-B893F7403F22}"/>
          </ac:spMkLst>
        </pc:spChg>
        <pc:picChg chg="mod">
          <ac:chgData name="Alessandro Rossi" userId="06f0516c-2c25-4177-9750-22867e2949bd" providerId="ADAL" clId="{14BCB5C7-3E18-7A46-B529-0099774BABEC}" dt="2024-07-04T08:22:55.777" v="546" actId="1076"/>
          <ac:picMkLst>
            <pc:docMk/>
            <pc:sldMk cId="312909221" sldId="262"/>
            <ac:picMk id="5" creationId="{07DDC7E2-805D-7DDA-5A3D-1DF9B8C79EF5}"/>
          </ac:picMkLst>
        </pc:picChg>
        <pc:picChg chg="mod">
          <ac:chgData name="Alessandro Rossi" userId="06f0516c-2c25-4177-9750-22867e2949bd" providerId="ADAL" clId="{14BCB5C7-3E18-7A46-B529-0099774BABEC}" dt="2024-07-04T08:24:02.442" v="551" actId="1076"/>
          <ac:picMkLst>
            <pc:docMk/>
            <pc:sldMk cId="312909221" sldId="262"/>
            <ac:picMk id="7" creationId="{8998CF73-6A9D-606B-C6A6-3AB9765219AE}"/>
          </ac:picMkLst>
        </pc:picChg>
        <pc:picChg chg="mod">
          <ac:chgData name="Alessandro Rossi" userId="06f0516c-2c25-4177-9750-22867e2949bd" providerId="ADAL" clId="{14BCB5C7-3E18-7A46-B529-0099774BABEC}" dt="2024-07-04T08:24:09.890" v="552" actId="1076"/>
          <ac:picMkLst>
            <pc:docMk/>
            <pc:sldMk cId="312909221" sldId="262"/>
            <ac:picMk id="9" creationId="{185D0C15-C7EE-DCBB-63E8-D9E25CC590C8}"/>
          </ac:picMkLst>
        </pc:picChg>
        <pc:picChg chg="mod">
          <ac:chgData name="Alessandro Rossi" userId="06f0516c-2c25-4177-9750-22867e2949bd" providerId="ADAL" clId="{14BCB5C7-3E18-7A46-B529-0099774BABEC}" dt="2024-07-04T08:23:04.526" v="548" actId="1076"/>
          <ac:picMkLst>
            <pc:docMk/>
            <pc:sldMk cId="312909221" sldId="262"/>
            <ac:picMk id="11" creationId="{E3CD28A9-A6EA-3D76-9A74-862793355F4C}"/>
          </ac:picMkLst>
        </pc:picChg>
        <pc:inkChg chg="add del">
          <ac:chgData name="Alessandro Rossi" userId="06f0516c-2c25-4177-9750-22867e2949bd" providerId="ADAL" clId="{14BCB5C7-3E18-7A46-B529-0099774BABEC}" dt="2024-07-04T08:43:57.245" v="648"/>
          <ac:inkMkLst>
            <pc:docMk/>
            <pc:sldMk cId="312909221" sldId="262"/>
            <ac:inkMk id="3" creationId="{850BA7E2-27F4-8044-832A-D75DFD8BEC83}"/>
          </ac:inkMkLst>
        </pc:inkChg>
        <pc:inkChg chg="add del">
          <ac:chgData name="Alessandro Rossi" userId="06f0516c-2c25-4177-9750-22867e2949bd" providerId="ADAL" clId="{14BCB5C7-3E18-7A46-B529-0099774BABEC}" dt="2024-07-04T08:44:25.144" v="653"/>
          <ac:inkMkLst>
            <pc:docMk/>
            <pc:sldMk cId="312909221" sldId="262"/>
            <ac:inkMk id="4" creationId="{04186E2A-F995-0E4D-A03F-787D8A9357A3}"/>
          </ac:inkMkLst>
        </pc:inkChg>
        <pc:inkChg chg="add del">
          <ac:chgData name="Alessandro Rossi" userId="06f0516c-2c25-4177-9750-22867e2949bd" providerId="ADAL" clId="{14BCB5C7-3E18-7A46-B529-0099774BABEC}" dt="2024-07-04T08:44:25.999" v="654"/>
          <ac:inkMkLst>
            <pc:docMk/>
            <pc:sldMk cId="312909221" sldId="262"/>
            <ac:inkMk id="6" creationId="{6C13A8C0-7E1F-E145-AE14-DB4AD063DF46}"/>
          </ac:inkMkLst>
        </pc:inkChg>
        <pc:inkChg chg="add del">
          <ac:chgData name="Alessandro Rossi" userId="06f0516c-2c25-4177-9750-22867e2949bd" providerId="ADAL" clId="{14BCB5C7-3E18-7A46-B529-0099774BABEC}" dt="2024-07-04T08:43:56.418" v="647"/>
          <ac:inkMkLst>
            <pc:docMk/>
            <pc:sldMk cId="312909221" sldId="262"/>
            <ac:inkMk id="8" creationId="{719E9A55-B501-944D-BF4C-50DD8619A8E7}"/>
          </ac:inkMkLst>
        </pc:inkChg>
        <pc:inkChg chg="add del">
          <ac:chgData name="Alessandro Rossi" userId="06f0516c-2c25-4177-9750-22867e2949bd" providerId="ADAL" clId="{14BCB5C7-3E18-7A46-B529-0099774BABEC}" dt="2024-07-04T08:44:10.670" v="650"/>
          <ac:inkMkLst>
            <pc:docMk/>
            <pc:sldMk cId="312909221" sldId="262"/>
            <ac:inkMk id="10" creationId="{FA9F2BF5-9C48-CD49-923B-05935D22439E}"/>
          </ac:inkMkLst>
        </pc:inkChg>
        <pc:inkChg chg="add">
          <ac:chgData name="Alessandro Rossi" userId="06f0516c-2c25-4177-9750-22867e2949bd" providerId="ADAL" clId="{14BCB5C7-3E18-7A46-B529-0099774BABEC}" dt="2024-07-04T08:44:16.361" v="651" actId="9405"/>
          <ac:inkMkLst>
            <pc:docMk/>
            <pc:sldMk cId="312909221" sldId="262"/>
            <ac:inkMk id="12" creationId="{6C96F18F-76D0-3A45-BF0D-2A655E17BFC0}"/>
          </ac:inkMkLst>
        </pc:inkChg>
        <pc:inkChg chg="add">
          <ac:chgData name="Alessandro Rossi" userId="06f0516c-2c25-4177-9750-22867e2949bd" providerId="ADAL" clId="{14BCB5C7-3E18-7A46-B529-0099774BABEC}" dt="2024-07-04T08:44:20.847" v="652" actId="9405"/>
          <ac:inkMkLst>
            <pc:docMk/>
            <pc:sldMk cId="312909221" sldId="262"/>
            <ac:inkMk id="13" creationId="{493220AF-F0C9-A54D-88D0-575F80E3D5CA}"/>
          </ac:inkMkLst>
        </pc:inkChg>
        <pc:inkChg chg="add">
          <ac:chgData name="Alessandro Rossi" userId="06f0516c-2c25-4177-9750-22867e2949bd" providerId="ADAL" clId="{14BCB5C7-3E18-7A46-B529-0099774BABEC}" dt="2024-07-04T08:44:31.235" v="655" actId="9405"/>
          <ac:inkMkLst>
            <pc:docMk/>
            <pc:sldMk cId="312909221" sldId="262"/>
            <ac:inkMk id="14" creationId="{8BD94A49-843B-FC4F-9E11-10EE0A8C10AC}"/>
          </ac:inkMkLst>
        </pc:inkChg>
        <pc:inkChg chg="add">
          <ac:chgData name="Alessandro Rossi" userId="06f0516c-2c25-4177-9750-22867e2949bd" providerId="ADAL" clId="{14BCB5C7-3E18-7A46-B529-0099774BABEC}" dt="2024-07-04T08:44:33.818" v="656" actId="9405"/>
          <ac:inkMkLst>
            <pc:docMk/>
            <pc:sldMk cId="312909221" sldId="262"/>
            <ac:inkMk id="15" creationId="{AC1ED2FA-4720-3E40-AC90-3D78FF1FC4D3}"/>
          </ac:inkMkLst>
        </pc:inkChg>
      </pc:sldChg>
      <pc:sldChg chg="addSp modSp mod">
        <pc:chgData name="Alessandro Rossi" userId="06f0516c-2c25-4177-9750-22867e2949bd" providerId="ADAL" clId="{14BCB5C7-3E18-7A46-B529-0099774BABEC}" dt="2024-07-04T13:09:26.983" v="1255" actId="1076"/>
        <pc:sldMkLst>
          <pc:docMk/>
          <pc:sldMk cId="3505936001" sldId="263"/>
        </pc:sldMkLst>
        <pc:spChg chg="mod">
          <ac:chgData name="Alessandro Rossi" userId="06f0516c-2c25-4177-9750-22867e2949bd" providerId="ADAL" clId="{14BCB5C7-3E18-7A46-B529-0099774BABEC}" dt="2024-07-04T13:09:26.983" v="1255" actId="1076"/>
          <ac:spMkLst>
            <pc:docMk/>
            <pc:sldMk cId="3505936001" sldId="263"/>
            <ac:spMk id="2" creationId="{3827E952-A526-AD64-0FA6-80E4579862F8}"/>
          </ac:spMkLst>
        </pc:spChg>
        <pc:spChg chg="add mod">
          <ac:chgData name="Alessandro Rossi" userId="06f0516c-2c25-4177-9750-22867e2949bd" providerId="ADAL" clId="{14BCB5C7-3E18-7A46-B529-0099774BABEC}" dt="2024-07-04T08:56:55.845" v="694" actId="692"/>
          <ac:spMkLst>
            <pc:docMk/>
            <pc:sldMk cId="3505936001" sldId="263"/>
            <ac:spMk id="3" creationId="{53786C13-A80B-5948-AFA3-20C089A6C343}"/>
          </ac:spMkLst>
        </pc:spChg>
        <pc:picChg chg="mod">
          <ac:chgData name="Alessandro Rossi" userId="06f0516c-2c25-4177-9750-22867e2949bd" providerId="ADAL" clId="{14BCB5C7-3E18-7A46-B529-0099774BABEC}" dt="2024-07-04T08:45:52.855" v="662" actId="1076"/>
          <ac:picMkLst>
            <pc:docMk/>
            <pc:sldMk cId="3505936001" sldId="263"/>
            <ac:picMk id="5" creationId="{F1A4791B-5D0D-96AB-7C8F-EABB82D626E0}"/>
          </ac:picMkLst>
        </pc:picChg>
      </pc:sldChg>
      <pc:sldChg chg="addSp delSp modSp mod">
        <pc:chgData name="Alessandro Rossi" userId="06f0516c-2c25-4177-9750-22867e2949bd" providerId="ADAL" clId="{14BCB5C7-3E18-7A46-B529-0099774BABEC}" dt="2024-07-04T08:31:51.180" v="645" actId="9405"/>
        <pc:sldMkLst>
          <pc:docMk/>
          <pc:sldMk cId="1929624174" sldId="264"/>
        </pc:sldMkLst>
        <pc:spChg chg="mod">
          <ac:chgData name="Alessandro Rossi" userId="06f0516c-2c25-4177-9750-22867e2949bd" providerId="ADAL" clId="{14BCB5C7-3E18-7A46-B529-0099774BABEC}" dt="2024-07-04T08:25:17.907" v="588" actId="122"/>
          <ac:spMkLst>
            <pc:docMk/>
            <pc:sldMk cId="1929624174" sldId="264"/>
            <ac:spMk id="2" creationId="{D54C2A43-FF54-EC27-1067-1DC9DE1197E3}"/>
          </ac:spMkLst>
        </pc:spChg>
        <pc:picChg chg="mod">
          <ac:chgData name="Alessandro Rossi" userId="06f0516c-2c25-4177-9750-22867e2949bd" providerId="ADAL" clId="{14BCB5C7-3E18-7A46-B529-0099774BABEC}" dt="2024-07-04T08:25:41.885" v="593" actId="1076"/>
          <ac:picMkLst>
            <pc:docMk/>
            <pc:sldMk cId="1929624174" sldId="264"/>
            <ac:picMk id="9" creationId="{BED17C69-7046-E073-EF03-7339588DEAF3}"/>
          </ac:picMkLst>
        </pc:picChg>
        <pc:inkChg chg="add del">
          <ac:chgData name="Alessandro Rossi" userId="06f0516c-2c25-4177-9750-22867e2949bd" providerId="ADAL" clId="{14BCB5C7-3E18-7A46-B529-0099774BABEC}" dt="2024-07-04T08:26:13.893" v="595"/>
          <ac:inkMkLst>
            <pc:docMk/>
            <pc:sldMk cId="1929624174" sldId="264"/>
            <ac:inkMk id="3" creationId="{0258536D-53AF-104B-AB9E-E2B2BAF6E079}"/>
          </ac:inkMkLst>
        </pc:inkChg>
        <pc:inkChg chg="add">
          <ac:chgData name="Alessandro Rossi" userId="06f0516c-2c25-4177-9750-22867e2949bd" providerId="ADAL" clId="{14BCB5C7-3E18-7A46-B529-0099774BABEC}" dt="2024-07-04T08:26:18.601" v="596" actId="9405"/>
          <ac:inkMkLst>
            <pc:docMk/>
            <pc:sldMk cId="1929624174" sldId="264"/>
            <ac:inkMk id="4" creationId="{8F294976-5745-CA41-8FF0-5C530CCEC222}"/>
          </ac:inkMkLst>
        </pc:inkChg>
        <pc:inkChg chg="add del">
          <ac:chgData name="Alessandro Rossi" userId="06f0516c-2c25-4177-9750-22867e2949bd" providerId="ADAL" clId="{14BCB5C7-3E18-7A46-B529-0099774BABEC}" dt="2024-07-04T08:26:31.361" v="598"/>
          <ac:inkMkLst>
            <pc:docMk/>
            <pc:sldMk cId="1929624174" sldId="264"/>
            <ac:inkMk id="5" creationId="{996CA34C-2450-E746-8ADE-1E58F4678C92}"/>
          </ac:inkMkLst>
        </pc:inkChg>
        <pc:inkChg chg="add del">
          <ac:chgData name="Alessandro Rossi" userId="06f0516c-2c25-4177-9750-22867e2949bd" providerId="ADAL" clId="{14BCB5C7-3E18-7A46-B529-0099774BABEC}" dt="2024-07-04T08:31:31.433" v="642"/>
          <ac:inkMkLst>
            <pc:docMk/>
            <pc:sldMk cId="1929624174" sldId="264"/>
            <ac:inkMk id="17" creationId="{21D9DDC1-7D0C-5F4A-A1F7-29E9005DF4EA}"/>
          </ac:inkMkLst>
        </pc:inkChg>
        <pc:inkChg chg="add del">
          <ac:chgData name="Alessandro Rossi" userId="06f0516c-2c25-4177-9750-22867e2949bd" providerId="ADAL" clId="{14BCB5C7-3E18-7A46-B529-0099774BABEC}" dt="2024-07-04T08:31:44.510" v="644"/>
          <ac:inkMkLst>
            <pc:docMk/>
            <pc:sldMk cId="1929624174" sldId="264"/>
            <ac:inkMk id="18" creationId="{0EF07F55-B941-F041-BFEB-CA948882242F}"/>
          </ac:inkMkLst>
        </pc:inkChg>
        <pc:inkChg chg="add">
          <ac:chgData name="Alessandro Rossi" userId="06f0516c-2c25-4177-9750-22867e2949bd" providerId="ADAL" clId="{14BCB5C7-3E18-7A46-B529-0099774BABEC}" dt="2024-07-04T08:31:51.180" v="645" actId="9405"/>
          <ac:inkMkLst>
            <pc:docMk/>
            <pc:sldMk cId="1929624174" sldId="264"/>
            <ac:inkMk id="19" creationId="{9A6C85BE-D4B6-854A-A023-7478BDFAAFC1}"/>
          </ac:inkMkLst>
        </pc:inkChg>
        <pc:cxnChg chg="add mod">
          <ac:chgData name="Alessandro Rossi" userId="06f0516c-2c25-4177-9750-22867e2949bd" providerId="ADAL" clId="{14BCB5C7-3E18-7A46-B529-0099774BABEC}" dt="2024-07-04T08:27:18.330" v="607" actId="1076"/>
          <ac:cxnSpMkLst>
            <pc:docMk/>
            <pc:sldMk cId="1929624174" sldId="264"/>
            <ac:cxnSpMk id="7" creationId="{007E2784-6AC9-B546-926E-FD369A9F4BA6}"/>
          </ac:cxnSpMkLst>
        </pc:cxnChg>
        <pc:cxnChg chg="add mod">
          <ac:chgData name="Alessandro Rossi" userId="06f0516c-2c25-4177-9750-22867e2949bd" providerId="ADAL" clId="{14BCB5C7-3E18-7A46-B529-0099774BABEC}" dt="2024-07-04T08:29:02.186" v="616" actId="692"/>
          <ac:cxnSpMkLst>
            <pc:docMk/>
            <pc:sldMk cId="1929624174" sldId="264"/>
            <ac:cxnSpMk id="10" creationId="{62FF645A-698A-0E44-B030-B1022D4F5FC6}"/>
          </ac:cxnSpMkLst>
        </pc:cxnChg>
        <pc:cxnChg chg="add mod">
          <ac:chgData name="Alessandro Rossi" userId="06f0516c-2c25-4177-9750-22867e2949bd" providerId="ADAL" clId="{14BCB5C7-3E18-7A46-B529-0099774BABEC}" dt="2024-07-04T08:29:31.996" v="623" actId="1076"/>
          <ac:cxnSpMkLst>
            <pc:docMk/>
            <pc:sldMk cId="1929624174" sldId="264"/>
            <ac:cxnSpMk id="12" creationId="{36CDE132-13AE-C44F-8F4B-509B0A349C82}"/>
          </ac:cxnSpMkLst>
        </pc:cxnChg>
        <pc:cxnChg chg="add del mod">
          <ac:chgData name="Alessandro Rossi" userId="06f0516c-2c25-4177-9750-22867e2949bd" providerId="ADAL" clId="{14BCB5C7-3E18-7A46-B529-0099774BABEC}" dt="2024-07-04T08:31:12.002" v="640" actId="478"/>
          <ac:cxnSpMkLst>
            <pc:docMk/>
            <pc:sldMk cId="1929624174" sldId="264"/>
            <ac:cxnSpMk id="14" creationId="{95637EE5-4DB1-AB40-9D91-647806133428}"/>
          </ac:cxnSpMkLst>
        </pc:cxnChg>
        <pc:cxnChg chg="add del mod">
          <ac:chgData name="Alessandro Rossi" userId="06f0516c-2c25-4177-9750-22867e2949bd" providerId="ADAL" clId="{14BCB5C7-3E18-7A46-B529-0099774BABEC}" dt="2024-07-04T08:31:10.322" v="639" actId="478"/>
          <ac:cxnSpMkLst>
            <pc:docMk/>
            <pc:sldMk cId="1929624174" sldId="264"/>
            <ac:cxnSpMk id="16" creationId="{BBEBB8D2-E5B6-C94B-A25C-32672C2674DB}"/>
          </ac:cxnSpMkLst>
        </pc:cxnChg>
      </pc:sldChg>
      <pc:sldChg chg="addSp delSp modSp mod">
        <pc:chgData name="Alessandro Rossi" userId="06f0516c-2c25-4177-9750-22867e2949bd" providerId="ADAL" clId="{14BCB5C7-3E18-7A46-B529-0099774BABEC}" dt="2024-07-04T09:42:34.896" v="1144" actId="1076"/>
        <pc:sldMkLst>
          <pc:docMk/>
          <pc:sldMk cId="2924722964" sldId="265"/>
        </pc:sldMkLst>
        <pc:picChg chg="add mod">
          <ac:chgData name="Alessandro Rossi" userId="06f0516c-2c25-4177-9750-22867e2949bd" providerId="ADAL" clId="{14BCB5C7-3E18-7A46-B529-0099774BABEC}" dt="2024-07-04T09:41:47.298" v="1139" actId="1076"/>
          <ac:picMkLst>
            <pc:docMk/>
            <pc:sldMk cId="2924722964" sldId="265"/>
            <ac:picMk id="4" creationId="{ED26ED73-9700-0243-97EB-A1B6948FE0DD}"/>
          </ac:picMkLst>
        </pc:picChg>
        <pc:picChg chg="del">
          <ac:chgData name="Alessandro Rossi" userId="06f0516c-2c25-4177-9750-22867e2949bd" providerId="ADAL" clId="{14BCB5C7-3E18-7A46-B529-0099774BABEC}" dt="2024-07-04T09:41:07.684" v="1134" actId="478"/>
          <ac:picMkLst>
            <pc:docMk/>
            <pc:sldMk cId="2924722964" sldId="265"/>
            <ac:picMk id="5" creationId="{91A79D83-C56E-3191-5D0E-A999DE8F0B4F}"/>
          </ac:picMkLst>
        </pc:picChg>
        <pc:picChg chg="mod">
          <ac:chgData name="Alessandro Rossi" userId="06f0516c-2c25-4177-9750-22867e2949bd" providerId="ADAL" clId="{14BCB5C7-3E18-7A46-B529-0099774BABEC}" dt="2024-07-04T09:42:27.645" v="1143" actId="1076"/>
          <ac:picMkLst>
            <pc:docMk/>
            <pc:sldMk cId="2924722964" sldId="265"/>
            <ac:picMk id="7" creationId="{41986EF7-F635-EC3E-7343-0352175135FB}"/>
          </ac:picMkLst>
        </pc:picChg>
        <pc:picChg chg="mod">
          <ac:chgData name="Alessandro Rossi" userId="06f0516c-2c25-4177-9750-22867e2949bd" providerId="ADAL" clId="{14BCB5C7-3E18-7A46-B529-0099774BABEC}" dt="2024-07-04T08:34:38.426" v="646" actId="14100"/>
          <ac:picMkLst>
            <pc:docMk/>
            <pc:sldMk cId="2924722964" sldId="265"/>
            <ac:picMk id="9" creationId="{EBAB044E-D700-54CC-0352-53E8E9DCC466}"/>
          </ac:picMkLst>
        </pc:picChg>
        <pc:picChg chg="mod">
          <ac:chgData name="Alessandro Rossi" userId="06f0516c-2c25-4177-9750-22867e2949bd" providerId="ADAL" clId="{14BCB5C7-3E18-7A46-B529-0099774BABEC}" dt="2024-07-04T09:42:34.896" v="1144" actId="1076"/>
          <ac:picMkLst>
            <pc:docMk/>
            <pc:sldMk cId="2924722964" sldId="265"/>
            <ac:picMk id="11" creationId="{79826F27-EA2B-023D-3F0D-760763127777}"/>
          </ac:picMkLst>
        </pc:picChg>
      </pc:sldChg>
      <pc:sldChg chg="modSp mod">
        <pc:chgData name="Alessandro Rossi" userId="06f0516c-2c25-4177-9750-22867e2949bd" providerId="ADAL" clId="{14BCB5C7-3E18-7A46-B529-0099774BABEC}" dt="2024-07-04T19:36:32.805" v="2066" actId="20577"/>
        <pc:sldMkLst>
          <pc:docMk/>
          <pc:sldMk cId="3376190556" sldId="266"/>
        </pc:sldMkLst>
        <pc:spChg chg="mod">
          <ac:chgData name="Alessandro Rossi" userId="06f0516c-2c25-4177-9750-22867e2949bd" providerId="ADAL" clId="{14BCB5C7-3E18-7A46-B529-0099774BABEC}" dt="2024-07-04T19:36:32.805" v="2066" actId="20577"/>
          <ac:spMkLst>
            <pc:docMk/>
            <pc:sldMk cId="3376190556" sldId="266"/>
            <ac:spMk id="2" creationId="{B6F406EF-75CE-F159-889C-BC61821F1332}"/>
          </ac:spMkLst>
        </pc:spChg>
        <pc:spChg chg="mod">
          <ac:chgData name="Alessandro Rossi" userId="06f0516c-2c25-4177-9750-22867e2949bd" providerId="ADAL" clId="{14BCB5C7-3E18-7A46-B529-0099774BABEC}" dt="2024-07-04T09:17:34.395" v="1124" actId="1076"/>
          <ac:spMkLst>
            <pc:docMk/>
            <pc:sldMk cId="3376190556" sldId="266"/>
            <ac:spMk id="23" creationId="{2C43422E-A048-8E0D-A948-7C39F1253FBB}"/>
          </ac:spMkLst>
        </pc:spChg>
        <pc:spChg chg="mod">
          <ac:chgData name="Alessandro Rossi" userId="06f0516c-2c25-4177-9750-22867e2949bd" providerId="ADAL" clId="{14BCB5C7-3E18-7A46-B529-0099774BABEC}" dt="2024-07-04T09:16:33.237" v="1052" actId="1037"/>
          <ac:spMkLst>
            <pc:docMk/>
            <pc:sldMk cId="3376190556" sldId="266"/>
            <ac:spMk id="24" creationId="{DA07860C-FBF5-6550-5DFA-FBD58B6C2252}"/>
          </ac:spMkLst>
        </pc:spChg>
        <pc:spChg chg="mod">
          <ac:chgData name="Alessandro Rossi" userId="06f0516c-2c25-4177-9750-22867e2949bd" providerId="ADAL" clId="{14BCB5C7-3E18-7A46-B529-0099774BABEC}" dt="2024-07-04T09:17:41.696" v="1125" actId="1076"/>
          <ac:spMkLst>
            <pc:docMk/>
            <pc:sldMk cId="3376190556" sldId="266"/>
            <ac:spMk id="25" creationId="{30D63905-16B4-DD90-DBBC-785519B1D242}"/>
          </ac:spMkLst>
        </pc:spChg>
        <pc:spChg chg="mod">
          <ac:chgData name="Alessandro Rossi" userId="06f0516c-2c25-4177-9750-22867e2949bd" providerId="ADAL" clId="{14BCB5C7-3E18-7A46-B529-0099774BABEC}" dt="2024-07-04T09:17:48.555" v="1126" actId="1076"/>
          <ac:spMkLst>
            <pc:docMk/>
            <pc:sldMk cId="3376190556" sldId="266"/>
            <ac:spMk id="26" creationId="{C9E35472-5418-9609-0C63-7DFA6221C785}"/>
          </ac:spMkLst>
        </pc:spChg>
        <pc:picChg chg="mod">
          <ac:chgData name="Alessandro Rossi" userId="06f0516c-2c25-4177-9750-22867e2949bd" providerId="ADAL" clId="{14BCB5C7-3E18-7A46-B529-0099774BABEC}" dt="2024-07-04T09:17:29.432" v="1123" actId="1076"/>
          <ac:picMkLst>
            <pc:docMk/>
            <pc:sldMk cId="3376190556" sldId="266"/>
            <ac:picMk id="7" creationId="{F16E65F4-3727-54B7-4264-23F70DCC361A}"/>
          </ac:picMkLst>
        </pc:picChg>
        <pc:picChg chg="mod">
          <ac:chgData name="Alessandro Rossi" userId="06f0516c-2c25-4177-9750-22867e2949bd" providerId="ADAL" clId="{14BCB5C7-3E18-7A46-B529-0099774BABEC}" dt="2024-07-04T09:17:20.302" v="1121" actId="1076"/>
          <ac:picMkLst>
            <pc:docMk/>
            <pc:sldMk cId="3376190556" sldId="266"/>
            <ac:picMk id="9" creationId="{415811D9-3A4D-43C0-3932-E6121C2AE244}"/>
          </ac:picMkLst>
        </pc:picChg>
        <pc:picChg chg="mod">
          <ac:chgData name="Alessandro Rossi" userId="06f0516c-2c25-4177-9750-22867e2949bd" providerId="ADAL" clId="{14BCB5C7-3E18-7A46-B529-0099774BABEC}" dt="2024-07-04T09:17:53.634" v="1127" actId="1076"/>
          <ac:picMkLst>
            <pc:docMk/>
            <pc:sldMk cId="3376190556" sldId="266"/>
            <ac:picMk id="21" creationId="{BDCE90F1-5694-7CC8-3B54-938D674B4DCB}"/>
          </ac:picMkLst>
        </pc:picChg>
      </pc:sldChg>
      <pc:sldChg chg="modSp mod">
        <pc:chgData name="Alessandro Rossi" userId="06f0516c-2c25-4177-9750-22867e2949bd" providerId="ADAL" clId="{14BCB5C7-3E18-7A46-B529-0099774BABEC}" dt="2024-07-04T09:01:20.210" v="709" actId="1076"/>
        <pc:sldMkLst>
          <pc:docMk/>
          <pc:sldMk cId="2751288524" sldId="268"/>
        </pc:sldMkLst>
        <pc:spChg chg="mod">
          <ac:chgData name="Alessandro Rossi" userId="06f0516c-2c25-4177-9750-22867e2949bd" providerId="ADAL" clId="{14BCB5C7-3E18-7A46-B529-0099774BABEC}" dt="2024-07-04T09:01:01.635" v="705" actId="20577"/>
          <ac:spMkLst>
            <pc:docMk/>
            <pc:sldMk cId="2751288524" sldId="268"/>
            <ac:spMk id="2" creationId="{E9D289C4-A7CF-38EC-102A-17B1B8968838}"/>
          </ac:spMkLst>
        </pc:spChg>
        <pc:picChg chg="mod">
          <ac:chgData name="Alessandro Rossi" userId="06f0516c-2c25-4177-9750-22867e2949bd" providerId="ADAL" clId="{14BCB5C7-3E18-7A46-B529-0099774BABEC}" dt="2024-07-04T09:01:16.774" v="708" actId="1076"/>
          <ac:picMkLst>
            <pc:docMk/>
            <pc:sldMk cId="2751288524" sldId="268"/>
            <ac:picMk id="5" creationId="{7371297A-EF91-53D3-6E03-DCFE8E0A30D6}"/>
          </ac:picMkLst>
        </pc:picChg>
        <pc:picChg chg="mod">
          <ac:chgData name="Alessandro Rossi" userId="06f0516c-2c25-4177-9750-22867e2949bd" providerId="ADAL" clId="{14BCB5C7-3E18-7A46-B529-0099774BABEC}" dt="2024-07-04T09:01:20.210" v="709" actId="1076"/>
          <ac:picMkLst>
            <pc:docMk/>
            <pc:sldMk cId="2751288524" sldId="268"/>
            <ac:picMk id="7" creationId="{585D6B60-C673-B13B-648A-643812E24832}"/>
          </ac:picMkLst>
        </pc:picChg>
      </pc:sldChg>
      <pc:sldChg chg="addSp delSp modSp mod">
        <pc:chgData name="Alessandro Rossi" userId="06f0516c-2c25-4177-9750-22867e2949bd" providerId="ADAL" clId="{14BCB5C7-3E18-7A46-B529-0099774BABEC}" dt="2024-07-04T19:45:03.204" v="2419" actId="1076"/>
        <pc:sldMkLst>
          <pc:docMk/>
          <pc:sldMk cId="3940101052" sldId="269"/>
        </pc:sldMkLst>
        <pc:spChg chg="mod">
          <ac:chgData name="Alessandro Rossi" userId="06f0516c-2c25-4177-9750-22867e2949bd" providerId="ADAL" clId="{14BCB5C7-3E18-7A46-B529-0099774BABEC}" dt="2024-07-04T12:36:53.907" v="1198" actId="20577"/>
          <ac:spMkLst>
            <pc:docMk/>
            <pc:sldMk cId="3940101052" sldId="269"/>
            <ac:spMk id="2" creationId="{F0CDBD7E-BAEC-8125-F671-64BB8A580167}"/>
          </ac:spMkLst>
        </pc:spChg>
        <pc:spChg chg="del mod">
          <ac:chgData name="Alessandro Rossi" userId="06f0516c-2c25-4177-9750-22867e2949bd" providerId="ADAL" clId="{14BCB5C7-3E18-7A46-B529-0099774BABEC}" dt="2024-07-04T10:42:31.187" v="1148" actId="478"/>
          <ac:spMkLst>
            <pc:docMk/>
            <pc:sldMk cId="3940101052" sldId="269"/>
            <ac:spMk id="3" creationId="{A5509780-356D-E8FD-C216-017A1D871995}"/>
          </ac:spMkLst>
        </pc:spChg>
        <pc:spChg chg="add mod">
          <ac:chgData name="Alessandro Rossi" userId="06f0516c-2c25-4177-9750-22867e2949bd" providerId="ADAL" clId="{14BCB5C7-3E18-7A46-B529-0099774BABEC}" dt="2024-07-04T19:45:03.204" v="2419" actId="1076"/>
          <ac:spMkLst>
            <pc:docMk/>
            <pc:sldMk cId="3940101052" sldId="269"/>
            <ac:spMk id="3" creationId="{CDB859ED-9671-9942-B2A4-F31A4FB36FA1}"/>
          </ac:spMkLst>
        </pc:spChg>
        <pc:spChg chg="add mod">
          <ac:chgData name="Alessandro Rossi" userId="06f0516c-2c25-4177-9750-22867e2949bd" providerId="ADAL" clId="{14BCB5C7-3E18-7A46-B529-0099774BABEC}" dt="2024-07-04T19:44:39.726" v="2416" actId="20577"/>
          <ac:spMkLst>
            <pc:docMk/>
            <pc:sldMk cId="3940101052" sldId="269"/>
            <ac:spMk id="5" creationId="{F329E971-85DE-4A48-9464-1A7A88BA7609}"/>
          </ac:spMkLst>
        </pc:spChg>
        <pc:picChg chg="mod">
          <ac:chgData name="Alessandro Rossi" userId="06f0516c-2c25-4177-9750-22867e2949bd" providerId="ADAL" clId="{14BCB5C7-3E18-7A46-B529-0099774BABEC}" dt="2024-07-04T17:08:42.799" v="2006" actId="1076"/>
          <ac:picMkLst>
            <pc:docMk/>
            <pc:sldMk cId="3940101052" sldId="269"/>
            <ac:picMk id="4" creationId="{C08ADBA0-CB9A-AB68-B8E8-E3E62370D5A6}"/>
          </ac:picMkLst>
        </pc:picChg>
        <pc:picChg chg="mod">
          <ac:chgData name="Alessandro Rossi" userId="06f0516c-2c25-4177-9750-22867e2949bd" providerId="ADAL" clId="{14BCB5C7-3E18-7A46-B529-0099774BABEC}" dt="2024-07-04T17:10:03.700" v="2009" actId="1076"/>
          <ac:picMkLst>
            <pc:docMk/>
            <pc:sldMk cId="3940101052" sldId="269"/>
            <ac:picMk id="6" creationId="{6E1DA142-4A19-4538-98FC-C4512B159D3F}"/>
          </ac:picMkLst>
        </pc:picChg>
      </pc:sldChg>
      <pc:sldChg chg="modSp mod">
        <pc:chgData name="Alessandro Rossi" userId="06f0516c-2c25-4177-9750-22867e2949bd" providerId="ADAL" clId="{14BCB5C7-3E18-7A46-B529-0099774BABEC}" dt="2024-07-04T10:42:44.420" v="1149" actId="1076"/>
        <pc:sldMkLst>
          <pc:docMk/>
          <pc:sldMk cId="456795453" sldId="270"/>
        </pc:sldMkLst>
        <pc:spChg chg="mod">
          <ac:chgData name="Alessandro Rossi" userId="06f0516c-2c25-4177-9750-22867e2949bd" providerId="ADAL" clId="{14BCB5C7-3E18-7A46-B529-0099774BABEC}" dt="2024-07-04T08:00:47.998" v="134" actId="122"/>
          <ac:spMkLst>
            <pc:docMk/>
            <pc:sldMk cId="456795453" sldId="270"/>
            <ac:spMk id="2" creationId="{29D503F0-A5BB-A605-E8E2-E9E87A69DA59}"/>
          </ac:spMkLst>
        </pc:spChg>
        <pc:picChg chg="mod">
          <ac:chgData name="Alessandro Rossi" userId="06f0516c-2c25-4177-9750-22867e2949bd" providerId="ADAL" clId="{14BCB5C7-3E18-7A46-B529-0099774BABEC}" dt="2024-07-04T10:42:44.420" v="1149" actId="1076"/>
          <ac:picMkLst>
            <pc:docMk/>
            <pc:sldMk cId="456795453" sldId="270"/>
            <ac:picMk id="5" creationId="{D3AABC49-9397-4494-2D18-0316B4AC8AA6}"/>
          </ac:picMkLst>
        </pc:picChg>
      </pc:sldChg>
      <pc:sldChg chg="modSp mod">
        <pc:chgData name="Alessandro Rossi" userId="06f0516c-2c25-4177-9750-22867e2949bd" providerId="ADAL" clId="{14BCB5C7-3E18-7A46-B529-0099774BABEC}" dt="2024-07-04T10:42:55.950" v="1150" actId="1076"/>
        <pc:sldMkLst>
          <pc:docMk/>
          <pc:sldMk cId="2684806250" sldId="271"/>
        </pc:sldMkLst>
        <pc:spChg chg="mod">
          <ac:chgData name="Alessandro Rossi" userId="06f0516c-2c25-4177-9750-22867e2949bd" providerId="ADAL" clId="{14BCB5C7-3E18-7A46-B529-0099774BABEC}" dt="2024-07-04T08:01:06.581" v="137" actId="122"/>
          <ac:spMkLst>
            <pc:docMk/>
            <pc:sldMk cId="2684806250" sldId="271"/>
            <ac:spMk id="2" creationId="{08DFE057-84AB-C121-1ECE-8CAD46828D8B}"/>
          </ac:spMkLst>
        </pc:spChg>
        <pc:picChg chg="mod">
          <ac:chgData name="Alessandro Rossi" userId="06f0516c-2c25-4177-9750-22867e2949bd" providerId="ADAL" clId="{14BCB5C7-3E18-7A46-B529-0099774BABEC}" dt="2024-07-04T10:42:55.950" v="1150" actId="1076"/>
          <ac:picMkLst>
            <pc:docMk/>
            <pc:sldMk cId="2684806250" sldId="271"/>
            <ac:picMk id="10" creationId="{8765DEDD-88C0-25A8-386C-82659457720F}"/>
          </ac:picMkLst>
        </pc:picChg>
      </pc:sldChg>
      <pc:sldChg chg="modSp mod">
        <pc:chgData name="Alessandro Rossi" userId="06f0516c-2c25-4177-9750-22867e2949bd" providerId="ADAL" clId="{14BCB5C7-3E18-7A46-B529-0099774BABEC}" dt="2024-07-04T19:48:28.107" v="2421" actId="1076"/>
        <pc:sldMkLst>
          <pc:docMk/>
          <pc:sldMk cId="220240917" sldId="272"/>
        </pc:sldMkLst>
        <pc:spChg chg="mod">
          <ac:chgData name="Alessandro Rossi" userId="06f0516c-2c25-4177-9750-22867e2949bd" providerId="ADAL" clId="{14BCB5C7-3E18-7A46-B529-0099774BABEC}" dt="2024-07-04T19:48:28.107" v="2421" actId="1076"/>
          <ac:spMkLst>
            <pc:docMk/>
            <pc:sldMk cId="220240917" sldId="272"/>
            <ac:spMk id="2" creationId="{4D42CAAD-E3F3-B230-BE00-0F1D10D2AA5A}"/>
          </ac:spMkLst>
        </pc:spChg>
        <pc:picChg chg="mod">
          <ac:chgData name="Alessandro Rossi" userId="06f0516c-2c25-4177-9750-22867e2949bd" providerId="ADAL" clId="{14BCB5C7-3E18-7A46-B529-0099774BABEC}" dt="2024-07-04T19:48:21.951" v="2420" actId="1076"/>
          <ac:picMkLst>
            <pc:docMk/>
            <pc:sldMk cId="220240917" sldId="272"/>
            <ac:picMk id="5" creationId="{CCEE18B4-2312-7BA1-EAEE-DE9C7E306464}"/>
          </ac:picMkLst>
        </pc:picChg>
        <pc:picChg chg="mod">
          <ac:chgData name="Alessandro Rossi" userId="06f0516c-2c25-4177-9750-22867e2949bd" providerId="ADAL" clId="{14BCB5C7-3E18-7A46-B529-0099774BABEC}" dt="2024-07-04T09:02:52.349" v="739" actId="1076"/>
          <ac:picMkLst>
            <pc:docMk/>
            <pc:sldMk cId="220240917" sldId="272"/>
            <ac:picMk id="7" creationId="{840D6A44-E747-2721-78F1-61C857B224F2}"/>
          </ac:picMkLst>
        </pc:picChg>
      </pc:sldChg>
      <pc:sldChg chg="new del">
        <pc:chgData name="Alessandro Rossi" userId="06f0516c-2c25-4177-9750-22867e2949bd" providerId="ADAL" clId="{14BCB5C7-3E18-7A46-B529-0099774BABEC}" dt="2024-07-04T07:39:16.453" v="10" actId="2696"/>
        <pc:sldMkLst>
          <pc:docMk/>
          <pc:sldMk cId="3873950233" sldId="273"/>
        </pc:sldMkLst>
      </pc:sldChg>
      <pc:sldChg chg="addSp delSp modSp new del mod">
        <pc:chgData name="Alessandro Rossi" userId="06f0516c-2c25-4177-9750-22867e2949bd" providerId="ADAL" clId="{14BCB5C7-3E18-7A46-B529-0099774BABEC}" dt="2024-07-04T16:46:10.945" v="1815" actId="2696"/>
        <pc:sldMkLst>
          <pc:docMk/>
          <pc:sldMk cId="4194084433" sldId="273"/>
        </pc:sldMkLst>
        <pc:spChg chg="mod">
          <ac:chgData name="Alessandro Rossi" userId="06f0516c-2c25-4177-9750-22867e2949bd" providerId="ADAL" clId="{14BCB5C7-3E18-7A46-B529-0099774BABEC}" dt="2024-07-04T12:42:02.514" v="1214" actId="2711"/>
          <ac:spMkLst>
            <pc:docMk/>
            <pc:sldMk cId="4194084433" sldId="273"/>
            <ac:spMk id="2" creationId="{47EF57BB-2DFF-B046-BA96-9B05E95EE6A7}"/>
          </ac:spMkLst>
        </pc:spChg>
        <pc:spChg chg="mod">
          <ac:chgData name="Alessandro Rossi" userId="06f0516c-2c25-4177-9750-22867e2949bd" providerId="ADAL" clId="{14BCB5C7-3E18-7A46-B529-0099774BABEC}" dt="2024-07-04T16:42:44.931" v="1801" actId="1076"/>
          <ac:spMkLst>
            <pc:docMk/>
            <pc:sldMk cId="4194084433" sldId="273"/>
            <ac:spMk id="3" creationId="{AED90829-F017-104E-BDD9-156A46EF80DA}"/>
          </ac:spMkLst>
        </pc:spChg>
        <pc:spChg chg="add del mod">
          <ac:chgData name="Alessandro Rossi" userId="06f0516c-2c25-4177-9750-22867e2949bd" providerId="ADAL" clId="{14BCB5C7-3E18-7A46-B529-0099774BABEC}" dt="2024-07-04T16:42:35.932" v="1799"/>
          <ac:spMkLst>
            <pc:docMk/>
            <pc:sldMk cId="4194084433" sldId="273"/>
            <ac:spMk id="4" creationId="{F28B454E-6770-B14F-A357-3A4A40468E50}"/>
          </ac:spMkLst>
        </pc:spChg>
      </pc:sldChg>
      <pc:sldChg chg="addSp delSp modSp new mod">
        <pc:chgData name="Alessandro Rossi" userId="06f0516c-2c25-4177-9750-22867e2949bd" providerId="ADAL" clId="{14BCB5C7-3E18-7A46-B529-0099774BABEC}" dt="2024-07-04T13:56:08.181" v="1664" actId="692"/>
        <pc:sldMkLst>
          <pc:docMk/>
          <pc:sldMk cId="798300061" sldId="274"/>
        </pc:sldMkLst>
        <pc:spChg chg="mod">
          <ac:chgData name="Alessandro Rossi" userId="06f0516c-2c25-4177-9750-22867e2949bd" providerId="ADAL" clId="{14BCB5C7-3E18-7A46-B529-0099774BABEC}" dt="2024-07-04T13:31:36.915" v="1618" actId="1076"/>
          <ac:spMkLst>
            <pc:docMk/>
            <pc:sldMk cId="798300061" sldId="274"/>
            <ac:spMk id="2" creationId="{788E9488-803D-CF4F-B793-0C3A450BEBF4}"/>
          </ac:spMkLst>
        </pc:spChg>
        <pc:spChg chg="del mod">
          <ac:chgData name="Alessandro Rossi" userId="06f0516c-2c25-4177-9750-22867e2949bd" providerId="ADAL" clId="{14BCB5C7-3E18-7A46-B529-0099774BABEC}" dt="2024-07-04T13:13:19.082" v="1292" actId="478"/>
          <ac:spMkLst>
            <pc:docMk/>
            <pc:sldMk cId="798300061" sldId="274"/>
            <ac:spMk id="3" creationId="{6FA866CB-08F5-0445-BEB1-E84801E2475D}"/>
          </ac:spMkLst>
        </pc:spChg>
        <pc:spChg chg="add mod">
          <ac:chgData name="Alessandro Rossi" userId="06f0516c-2c25-4177-9750-22867e2949bd" providerId="ADAL" clId="{14BCB5C7-3E18-7A46-B529-0099774BABEC}" dt="2024-07-04T13:33:40.187" v="1626" actId="113"/>
          <ac:spMkLst>
            <pc:docMk/>
            <pc:sldMk cId="798300061" sldId="274"/>
            <ac:spMk id="4" creationId="{33A19448-A52A-B740-8B5E-B7553D5FEEC8}"/>
          </ac:spMkLst>
        </pc:spChg>
        <pc:spChg chg="add del mod">
          <ac:chgData name="Alessandro Rossi" userId="06f0516c-2c25-4177-9750-22867e2949bd" providerId="ADAL" clId="{14BCB5C7-3E18-7A46-B529-0099774BABEC}" dt="2024-07-04T13:33:34.399" v="1625" actId="113"/>
          <ac:spMkLst>
            <pc:docMk/>
            <pc:sldMk cId="798300061" sldId="274"/>
            <ac:spMk id="9" creationId="{8D7EE4DD-62C6-2548-B421-5B21344ACE55}"/>
          </ac:spMkLst>
        </pc:spChg>
        <pc:spChg chg="add mod">
          <ac:chgData name="Alessandro Rossi" userId="06f0516c-2c25-4177-9750-22867e2949bd" providerId="ADAL" clId="{14BCB5C7-3E18-7A46-B529-0099774BABEC}" dt="2024-07-04T13:33:44.986" v="1627" actId="113"/>
          <ac:spMkLst>
            <pc:docMk/>
            <pc:sldMk cId="798300061" sldId="274"/>
            <ac:spMk id="10" creationId="{C97BFEBD-D62F-D84F-8F15-92250E4090CC}"/>
          </ac:spMkLst>
        </pc:spChg>
        <pc:spChg chg="add del mod">
          <ac:chgData name="Alessandro Rossi" userId="06f0516c-2c25-4177-9750-22867e2949bd" providerId="ADAL" clId="{14BCB5C7-3E18-7A46-B529-0099774BABEC}" dt="2024-07-04T13:24:08.274" v="1593"/>
          <ac:spMkLst>
            <pc:docMk/>
            <pc:sldMk cId="798300061" sldId="274"/>
            <ac:spMk id="12" creationId="{80D0ECDE-71B4-2D4B-8486-7C9A6F13D605}"/>
          </ac:spMkLst>
        </pc:spChg>
        <pc:spChg chg="add del mod">
          <ac:chgData name="Alessandro Rossi" userId="06f0516c-2c25-4177-9750-22867e2949bd" providerId="ADAL" clId="{14BCB5C7-3E18-7A46-B529-0099774BABEC}" dt="2024-07-04T13:24:07.906" v="1591"/>
          <ac:spMkLst>
            <pc:docMk/>
            <pc:sldMk cId="798300061" sldId="274"/>
            <ac:spMk id="13" creationId="{EB4E3F6D-F7CE-0247-9E9E-D2F5F65E456F}"/>
          </ac:spMkLst>
        </pc:spChg>
        <pc:spChg chg="add del mod">
          <ac:chgData name="Alessandro Rossi" userId="06f0516c-2c25-4177-9750-22867e2949bd" providerId="ADAL" clId="{14BCB5C7-3E18-7A46-B529-0099774BABEC}" dt="2024-07-04T13:24:12.401" v="1599"/>
          <ac:spMkLst>
            <pc:docMk/>
            <pc:sldMk cId="798300061" sldId="274"/>
            <ac:spMk id="14" creationId="{4C3FC7B4-2676-084C-9629-68C90DEF5F39}"/>
          </ac:spMkLst>
        </pc:spChg>
        <pc:spChg chg="add del mod">
          <ac:chgData name="Alessandro Rossi" userId="06f0516c-2c25-4177-9750-22867e2949bd" providerId="ADAL" clId="{14BCB5C7-3E18-7A46-B529-0099774BABEC}" dt="2024-07-04T13:24:12.121" v="1597"/>
          <ac:spMkLst>
            <pc:docMk/>
            <pc:sldMk cId="798300061" sldId="274"/>
            <ac:spMk id="15" creationId="{45ADC4DA-87E0-9149-8E53-887D122A9927}"/>
          </ac:spMkLst>
        </pc:spChg>
        <pc:cxnChg chg="add mod">
          <ac:chgData name="Alessandro Rossi" userId="06f0516c-2c25-4177-9750-22867e2949bd" providerId="ADAL" clId="{14BCB5C7-3E18-7A46-B529-0099774BABEC}" dt="2024-07-04T13:55:59.475" v="1663" actId="692"/>
          <ac:cxnSpMkLst>
            <pc:docMk/>
            <pc:sldMk cId="798300061" sldId="274"/>
            <ac:cxnSpMk id="6" creationId="{33567B1B-9BEF-5948-9C2F-5365E57CE222}"/>
          </ac:cxnSpMkLst>
        </pc:cxnChg>
        <pc:cxnChg chg="add mod">
          <ac:chgData name="Alessandro Rossi" userId="06f0516c-2c25-4177-9750-22867e2949bd" providerId="ADAL" clId="{14BCB5C7-3E18-7A46-B529-0099774BABEC}" dt="2024-07-04T13:56:08.181" v="1664" actId="692"/>
          <ac:cxnSpMkLst>
            <pc:docMk/>
            <pc:sldMk cId="798300061" sldId="274"/>
            <ac:cxnSpMk id="8" creationId="{DC9B5550-4FCA-3D40-8DED-F7316DAE52EB}"/>
          </ac:cxnSpMkLst>
        </pc:cxnChg>
      </pc:sldChg>
      <pc:sldChg chg="addSp delSp modSp new mod">
        <pc:chgData name="Alessandro Rossi" userId="06f0516c-2c25-4177-9750-22867e2949bd" providerId="ADAL" clId="{14BCB5C7-3E18-7A46-B529-0099774BABEC}" dt="2024-07-04T16:44:38.082" v="1814" actId="1076"/>
        <pc:sldMkLst>
          <pc:docMk/>
          <pc:sldMk cId="623651956" sldId="275"/>
        </pc:sldMkLst>
        <pc:spChg chg="mod">
          <ac:chgData name="Alessandro Rossi" userId="06f0516c-2c25-4177-9750-22867e2949bd" providerId="ADAL" clId="{14BCB5C7-3E18-7A46-B529-0099774BABEC}" dt="2024-07-04T16:42:37.533" v="1800"/>
          <ac:spMkLst>
            <pc:docMk/>
            <pc:sldMk cId="623651956" sldId="275"/>
            <ac:spMk id="2" creationId="{F26B8ACC-F32D-8A41-8DC0-0D5806136CAF}"/>
          </ac:spMkLst>
        </pc:spChg>
        <pc:spChg chg="del mod">
          <ac:chgData name="Alessandro Rossi" userId="06f0516c-2c25-4177-9750-22867e2949bd" providerId="ADAL" clId="{14BCB5C7-3E18-7A46-B529-0099774BABEC}" dt="2024-07-04T16:43:23.232" v="1809" actId="478"/>
          <ac:spMkLst>
            <pc:docMk/>
            <pc:sldMk cId="623651956" sldId="275"/>
            <ac:spMk id="3" creationId="{4B345902-34E5-714E-9328-C80736BF9CFF}"/>
          </ac:spMkLst>
        </pc:spChg>
        <pc:spChg chg="add mod">
          <ac:chgData name="Alessandro Rossi" userId="06f0516c-2c25-4177-9750-22867e2949bd" providerId="ADAL" clId="{14BCB5C7-3E18-7A46-B529-0099774BABEC}" dt="2024-07-04T16:43:59.782" v="1811" actId="1076"/>
          <ac:spMkLst>
            <pc:docMk/>
            <pc:sldMk cId="623651956" sldId="275"/>
            <ac:spMk id="4" creationId="{A44AC573-9644-6746-8F81-5A18B7BC3EF7}"/>
          </ac:spMkLst>
        </pc:spChg>
        <pc:picChg chg="mod">
          <ac:chgData name="Alessandro Rossi" userId="06f0516c-2c25-4177-9750-22867e2949bd" providerId="ADAL" clId="{14BCB5C7-3E18-7A46-B529-0099774BABEC}" dt="2024-07-04T16:44:38.082" v="1814" actId="1076"/>
          <ac:picMkLst>
            <pc:docMk/>
            <pc:sldMk cId="623651956" sldId="275"/>
            <ac:picMk id="5" creationId="{F92F2427-3345-D560-2F09-7FCF507B0CD9}"/>
          </ac:picMkLst>
        </pc:picChg>
      </pc:sldChg>
      <pc:sldChg chg="del">
        <pc:chgData name="Alessandro Rossi" userId="06f0516c-2c25-4177-9750-22867e2949bd" providerId="ADAL" clId="{14BCB5C7-3E18-7A46-B529-0099774BABEC}" dt="2024-07-04T16:44:25.944" v="1812" actId="2696"/>
        <pc:sldMkLst>
          <pc:docMk/>
          <pc:sldMk cId="3245512906" sldId="27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8:20:42.2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22 16383,'46'0'0,"-5"0"0,-24 0 0,-1 0 0,1 0 0,-3-5 0,0-1 0,2 0 0,-1 2 0,1 3 0,4 1 0,-7 0 0,5 0 0,4 0 0,-4 0 0,4 0 0,-7 0 0,-2 0 0,11 0 0,-3 0 0,6 0 0,-7 0 0,0 0 0,0 0 0,0 0 0,0 0 0,1 0 0,-1 0 0,0 0 0,0 0 0,0 0 0,-3 0 0,-1 0 0,2 0 0,-6 0 0,7 0 0,-4 0 0,-1 0 0,9 0 0,-11 0 0,9 0 0,-1 0 0,-4 0 0,6 0 0,-7 0 0,0 0 0,5 0 0,-4 0 0,5 0 0,-3 0 0,-1 0 0,-1 0 0,1 0 0,-5 0 0,8 1 0,-5 1 0,2 1 0,3 1 0,-4 1 0,7 0 0,-8-1 0,0-1 0,4 2 0,-6-4 0,7 3 0,-8-1 0,7 0 0,-6-1 0,4 3 0,-2-2 0,1 0 0,2-1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8:26:18.5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8:31:51.17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 16383,'38'0'0,"-5"0"0,-25 0 0,6 0 0,4 0 0,-2 0 0,2 0 0,-4 0 0,2 0 0,6 0 0,-6 0 0,0 0 0,1 0 0,-5 0 0,11 0 0,-9 0 0,5 0 0,-1 0 0,-4 0 0,4 0 0,-2 0 0,-3 0 0,5 0 0,-3 0 0,1 0 0,1 0 0,-2 0 0,0 0 0,-1 0 0,1 0 0,6 0 0,-6 0 0,3 0 0,1 0 0,-5 0 0,4 0 0,1 0 0,-5 0 0,4 0 0,1 0 0,-5 0 0,5 0 0,-1 0 0,-4 0 0,5 0 0,1 0 0,-4 0 0,6 0 0,-6 0 0,-1 0 0,1 0 0,-1 0 0,0 0 0,1 0 0,-1 0 0,2 0 0,-1 0 0,-1 0 0,5 0 0,-6 0 0,5 0 0,-1 0 0,-4 0 0,5 0 0,-1 0 0,-3 0 0,3 0 0,-1 0 0,-5 0 0,8 0 0,-6 0 0,2 0 0,2 0 0,-2 0 0,-1 0 0,5 0 0,-6 0 0,1 0 0,5 0 0,-8 0 0,9 0 0,-6 0 0,-1 0 0,3 0 0,-1 0 0,-1 0 0,4 0 0,-6 0 0,5 0 0,-3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15:22:48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1,'0'0,"0"0,0 0,0 0,0 0,4 0,1138 0,-1142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8:20:48.3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16383,'52'0'0,"-7"0"0,-22 0 0,-3 0 0,-4 0 0,-1 0 0,7 0 0,-5 0 0,11 0 0,-8 0 0,0 0 0,0 0 0,-2 0 0,-1 0 0,-2 0 0,0 0 0,6 0 0,-4 0 0,4 0 0,-6 0 0,1 0 0,1 0 0,2 0 0,-1 0 0,-1 0 0,0 0 0,1 0 0,2 0 0,0 0 0,0 0 0,0 0 0,3 0 0,1 0 0,-1 0 0,-1 0 0,-2 0 0,0 0 0,1 0 0,-2 0 0,-1 0 0,-3 0 0,4 0 0,-6 0 0,6 0 0,-3 0 0,-2 0 0,10 0 0,-9 0 0,7 0 0,-6 0 0,-2 0 0,5 0 0,-3 0 0,0 0 0,1 0 0,-3 0 0,6 0 0,-7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8:21:00.3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8:21:06.8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16383,'60'3'0,"-7"2"0,-24 3 0,0-1 0,-2-2 0,2-2 0,3-3 0,1 0 0,3 0 0,1 2 0,-1 1 0,-3 0 0,-1-1 0,-7-2 0,-1 0 0,-2 0 0,-3 0 0,-3 0 0,2 0 0,-2 0 0,0 0 0,2 0 0,-1 0 0,-1 0 0,4 0 0,-5 0 0,4 0 0,-5 0 0,2 0 0,0 0 0,0 0 0,-1 0 0,2 0 0,-3 0 0,5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8:21:10.7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87 16383,'62'0'0,"-2"0"0,-14-3 0,5-3 0,-8 0 0,4 1 0,0 4 0,3-2 0,8-2 0,-4-1 0,1-2 0,-2 3 0,-2 2 0,-6 0 0,-4 3 0,1-2 0,0-1 0,3 0 0,-3 1 0,-3 2 0,-3 0 0,-4 0 0,-3 0 0,0 0 0,-3 0 0,0 0 0,0 0 0,-3 0 0,0 0 0,0 0 0,0 0 0,0 0 0,0 0 0,-3 0 0,3 0 0,0 0 0,1-1 0,-2-1 0,-2-1 0,0-1 0,0 0 0,1 2 0,-3-1 0,-1 3 0,-2 0 0,3 0 0,-3 0 0,3 0 0,-4 0 0,0 0 0,5 0 0,-4 0 0,1 0 0,2 0 0,-6 0 0,6-2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8:44:16.3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 16383,'46'0'0,"-8"0"0,-28 0 0,-1 0 0,13-3 0,-9 2 0,10-2 0,-7 3 0,-3 0 0,11-1 0,-10 1 0,6 0 0,-1 0 0,-4 0 0,5 0 0,-5 0 0,0 0 0,7 0 0,-6 0 0,7 0 0,-6 0 0,1 0 0,1 0 0,-2 0 0,2 0 0,0 0 0,1 0 0,-1 0 0,0 0 0,0 0 0,-1 0 0,0 0 0,-1 0 0,0 0 0,2 0 0,-2 0 0,1 0 0,1 0 0,-2 0 0,2 0 0,2 0 0,-2 0 0,2 0 0,-2 0 0,1 0 0,-1 0 0,1 0 0,1 0 0,1 0 0,0 0 0,-1 0 0,-1 0 0,0 0 0,-2 0 0,-1 0 0,-1 0 0,-1 0 0,-1 0 0,8 0 0,-6 0 0,6 0 0,-7 0 0,0 0 0,4 0 0,-4 0 0,4 0 0,-2 0 0,-3 0 0,5 0 0,-4 0 0,1 0 0,2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8:44:20.8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75 16383,'50'0'0,"-2"0"0,-15 0 0,-3 0 0,0 0 0,0 0 0,-1 0 0,8 0 0,-2 0 0,1-2 0,-1 0 0,-1 0 0,1 0 0,2 2 0,1 0 0,-1 0 0,-1-1 0,-2-1 0,-3 0 0,-3-2 0,-4 2 0,-2-1 0,-2 0 0,-1 1 0,2 0 0,-1 0 0,-1 2 0,-1-2 0,1 0 0,1 0 0,1 0 0,-2-1 0,1 1 0,-1 0 0,-2 2 0,0 0 0,-2-1 0,0-1 0,6-2 0,-7 1 0,5 1 0,-4-1 0,-3 1 0,8 0 0,-8 0 0,8 0 0,-5 0 0,1 0 0,1 1 0,-2 1 0,5 0 0,-6 0 0,6 0 0,-5 0 0,0 0 0,2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8:44:31.2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22 16383,'51'0'0,"-8"0"0,-26 0 0,-1 0 0,5 0 0,1 0 0,7 0 0,0 0 0,0 0 0,1 2 0,-1 1 0,1 1 0,1 0 0,-1 0 0,1-1 0,-3-1 0,1-1 0,-1-1 0,0 0 0,0 0 0,-1 0 0,-1 0 0,-2 0 0,-3 0 0,-3 0 0,-2 0 0,-1 0 0,-1 0 0,8 0 0,-6 0 0,6 0 0,-7 0 0,0 0 0,4 0 0,-5 0 0,4 0 0,-3 0 0,1 0 0,1 0 0,3 0 0,-8 0 0,8 0 0,-5 0 0,2 0 0,0 0 0,-2 0 0,0 0 0,5 0 0,-7 0 0,4 0 0,-2 0 0,0 0 0,1 0 0,3-3 0,-7 2 0,10-4 0,-9 4 0,4-2 0,-1-1 0,-4 2 0,10-5 0,-10 4 0,6-1 0,-3-2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8:44:33.8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71 16383,'57'0'0,"1"0"0,-14 0 0,4 0 0,-8 0 0,0 0 0,2 0 0,4 0 0,8 0 0,-5 0 0,-4 0 0,-4-4 0,-4-1 0,-1-2 0,0 1 0,0 5 0,-1 0 0,-5-1 0,-4 0 0,-5 0 0,-2 0 0,-2 0 0,3 0 0,0 0 0,0 1 0,-1 1 0,-2 0 0,-2 0 0,0-1 0,3-1 0,-4 0 0,5 0 0,-4 2 0,0 0 0,2 0 0,-5-11 0,2-2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CB92A-DD23-40B7-97DB-1AC7B43B308A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2242-02B8-44C3-9F31-46FC8EB7D3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46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32242-02B8-44C3-9F31-46FC8EB7D3E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84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32242-02B8-44C3-9F31-46FC8EB7D3E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84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32242-02B8-44C3-9F31-46FC8EB7D3E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15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32242-02B8-44C3-9F31-46FC8EB7D3E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45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EAB10-88B1-C139-CB7B-04BB0D017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51E4CB-75D4-C21A-7D90-916E6E93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732201-7187-B182-477E-8A293E81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97662D-B8B0-2B23-CFCA-BF643592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B95852-1243-D3D5-4B26-A0637CB7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395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AEC5B-E483-4BBC-020B-285FE232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BAEB6B-4366-123A-6348-3E7370C5C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848DC7-C725-C249-5521-4BEDB95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B38C4-8576-3007-4100-EC285FF6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5F9952-9884-2E32-408C-096BA420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0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E1B5A74-FCB0-24FB-CECD-C756399C7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25E01E-380F-9B41-FCC6-7389284E0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67C02B-AE69-F150-B771-C99A703D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8AC21D-629F-0411-FB8F-83AA1619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B74034-9C10-C6EF-61EF-3D6192F6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011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05313B-33C5-83D5-FAA9-706E002F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CDFDD2-DC0F-6260-E14C-F5C26FEE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9BA074-996B-1FBC-2ACE-FE970E7E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37F6D8-2DE6-6C98-205F-B17ECE5E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F83680-5B18-5244-51AE-E20FC6CA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138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E61E6-574F-665D-EF10-73158C53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0B6436-81E1-63DB-D592-9CB771FEC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B71A0C-AAE8-92A9-59F1-B49AB1C9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18371D-6933-77A3-CE4A-2E17FE2D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202B68-8098-F50F-BCDA-85FEA70F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191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D0823-BF0D-3C1C-0007-0D3A5370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5AA37D-1014-6BC2-E076-81B1D56CB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BEDC8C-23C7-AD0F-0971-24A76328E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3ECD7D-8F41-7FC5-522C-143E98FF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337A19-BEDD-C4AF-006E-1B8D8C14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AB0487-A807-293A-B65F-263EB9F1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00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048B4B-B002-A6E1-66C2-5FF87952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830085-5A97-8A54-D17F-ADE50ACF7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5FFD67-3465-91F6-2AF9-F53E2C2FF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A6B0B9-FD8C-85A9-357A-347960792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4A334F-C786-079F-A431-C99885C2A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E059206-455B-86B8-F5FD-07DE19DF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7/14/2024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15A769-8BA2-EE07-CA14-0A8C1A41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8E86EA-FB49-9F0C-0096-9267DC24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783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A6FD9-1AD6-E21A-0249-5EEF7AA5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6B406B-0C0B-6E1B-E249-E68CE3A4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0D07DA-F09D-25E9-BFDE-7B86BD52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104F55-08EF-E871-75C0-B3AFE0D5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155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1C8456-9000-32B4-CDEB-C1D90ADF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7/14/2024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560781-3B05-B8AC-F64C-E0CD319E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F4241C-7418-849D-0F83-B5C095DF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4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DF3DEF-CD57-A918-5088-47B8E93C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741E47-6989-3D66-1BD8-18A45F6A4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308D17-1BC3-276A-2686-C9E478256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C06F5A-F2FB-CF7A-4EB8-DEAF3302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A194A8-8B68-1C7E-134B-BA4649A0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530101-DE18-C20B-5CF3-37923744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10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E524F-601A-AF81-DCE4-193542B7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AD37DE3-344E-4A4B-2481-0348A41E1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B5DA77-C496-76B4-6E0E-C01B15A58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62F7C7-89BA-A4F9-FD8D-C5D0224C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85E2CE-525C-367F-71BD-2D60EB18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14A15E-D935-AEA0-E028-AE6EEF08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68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94394BA-06CD-D261-BC92-91F39F0A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955339-4FA6-9B26-9123-C35F7B031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455A2C-5EBA-E301-3D49-F1BA6001F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FA555B-A245-CC03-D2DB-99202F4CC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1407-AA96-B95A-2B9D-3FB581438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8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1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mrsimple07/energy-consumption-predi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4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9.xml"/><Relationship Id="rId3" Type="http://schemas.openxmlformats.org/officeDocument/2006/relationships/image" Target="../media/image16.png"/><Relationship Id="rId7" Type="http://schemas.openxmlformats.org/officeDocument/2006/relationships/customXml" Target="../ink/ink6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8.xml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customXml" Target="../ink/ink7.xml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F98A22-8BFF-03F9-FBD2-F7BC7C59B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803" y="455655"/>
            <a:ext cx="9494393" cy="1515248"/>
          </a:xfrm>
        </p:spPr>
        <p:txBody>
          <a:bodyPr anchor="b">
            <a:normAutofit fontScale="90000"/>
          </a:bodyPr>
          <a:lstStyle/>
          <a:p>
            <a:r>
              <a:rPr lang="it-IT" sz="4800" b="1">
                <a:latin typeface="Britannic Bold" panose="020B0903060703020204" pitchFamily="34" charset="77"/>
              </a:rPr>
              <a:t>STIMA DEL CONSUMO ENERGETICO</a:t>
            </a:r>
            <a:br>
              <a:rPr lang="it-IT" sz="4400"/>
            </a:br>
            <a:endParaRPr lang="it-IT" sz="44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4FC6FA-FD2F-53DB-6D99-3044C80E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090" y="5964195"/>
            <a:ext cx="5242180" cy="876300"/>
          </a:xfrm>
        </p:spPr>
        <p:txBody>
          <a:bodyPr anchor="t">
            <a:normAutofit fontScale="70000" lnSpcReduction="20000"/>
          </a:bodyPr>
          <a:lstStyle/>
          <a:p>
            <a:r>
              <a:rPr lang="it-IT" baseline="-25000"/>
              <a:t>Corso di Metodi e Modelli per l’Inferenza Statistica – Laboratorio progettuale di R</a:t>
            </a:r>
          </a:p>
          <a:p>
            <a:r>
              <a:rPr lang="it-IT" baseline="-25000"/>
              <a:t>AA 2023/2024</a:t>
            </a:r>
          </a:p>
          <a:p>
            <a:r>
              <a:rPr lang="it-IT" baseline="-25000"/>
              <a:t>Professoressa Paganoni</a:t>
            </a:r>
          </a:p>
          <a:p>
            <a:endParaRPr lang="it-IT"/>
          </a:p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BB56D0-5C72-CAF7-3FE0-68AC25285418}"/>
              </a:ext>
            </a:extLst>
          </p:cNvPr>
          <p:cNvSpPr txBox="1"/>
          <p:nvPr/>
        </p:nvSpPr>
        <p:spPr>
          <a:xfrm>
            <a:off x="0" y="6079179"/>
            <a:ext cx="524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Emanuele Nicolò Piccolo – Federico Maria Riva</a:t>
            </a:r>
          </a:p>
          <a:p>
            <a:r>
              <a:rPr lang="it-IT"/>
              <a:t>Alessandro Rossi – Niccolò Signorelli</a:t>
            </a:r>
          </a:p>
        </p:txBody>
      </p:sp>
    </p:spTree>
    <p:extLst>
      <p:ext uri="{BB962C8B-B14F-4D97-AF65-F5344CB8AC3E}">
        <p14:creationId xmlns:p14="http://schemas.microsoft.com/office/powerpoint/2010/main" val="77562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C2A43-FF54-EC27-1067-1DC9DE1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latin typeface="Britannic Bold" panose="020B0903060703020204" pitchFamily="34" charset="77"/>
              </a:rPr>
              <a:t>SELEZIONE DELLE COVARIATE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ED17C69-7046-E073-EF03-7339588D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20" y="1690688"/>
            <a:ext cx="6852083" cy="45828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8F294976-5745-CA41-8FF0-5C530CCEC222}"/>
                  </a:ext>
                </a:extLst>
              </p14:cNvPr>
              <p14:cNvContentPartPr/>
              <p14:nvPr/>
            </p14:nvContentPartPr>
            <p14:xfrm>
              <a:off x="2314482" y="-401379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8F294976-5745-CA41-8FF0-5C530CCEC2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5482" y="-410379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007E2784-6AC9-B546-926E-FD369A9F4BA6}"/>
              </a:ext>
            </a:extLst>
          </p:cNvPr>
          <p:cNvCxnSpPr/>
          <p:nvPr/>
        </p:nvCxnSpPr>
        <p:spPr>
          <a:xfrm>
            <a:off x="3673608" y="1837125"/>
            <a:ext cx="1089212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62FF645A-698A-0E44-B030-B1022D4F5FC6}"/>
              </a:ext>
            </a:extLst>
          </p:cNvPr>
          <p:cNvCxnSpPr/>
          <p:nvPr/>
        </p:nvCxnSpPr>
        <p:spPr>
          <a:xfrm>
            <a:off x="3053122" y="2808516"/>
            <a:ext cx="78377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36CDE132-13AE-C44F-8F4B-509B0A349C82}"/>
              </a:ext>
            </a:extLst>
          </p:cNvPr>
          <p:cNvCxnSpPr/>
          <p:nvPr/>
        </p:nvCxnSpPr>
        <p:spPr>
          <a:xfrm>
            <a:off x="3570514" y="4354285"/>
            <a:ext cx="1099457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9A6C85BE-D4B6-854A-A023-7478BDFAAFC1}"/>
                  </a:ext>
                </a:extLst>
              </p14:cNvPr>
              <p14:cNvContentPartPr/>
              <p14:nvPr/>
            </p14:nvContentPartPr>
            <p14:xfrm>
              <a:off x="6534279" y="2704801"/>
              <a:ext cx="547200" cy="36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9A6C85BE-D4B6-854A-A023-7478BDFAAF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0243" y="2596801"/>
                <a:ext cx="654911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62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133C2-0435-06E8-14F9-87924989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43" y="214296"/>
            <a:ext cx="10515600" cy="1325563"/>
          </a:xfrm>
        </p:spPr>
        <p:txBody>
          <a:bodyPr/>
          <a:lstStyle/>
          <a:p>
            <a:r>
              <a:rPr lang="it-IT"/>
              <a:t>ANALISI PUNTI INFLUENTI</a:t>
            </a:r>
            <a:br>
              <a:rPr lang="it-IT"/>
            </a:br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986EF7-F635-EC3E-7343-035217513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562" y="-119291"/>
            <a:ext cx="6061438" cy="387055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BAB044E-D700-54CC-0352-53E8E9DC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5073"/>
            <a:ext cx="6299571" cy="344367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9826F27-EA2B-023D-3F0D-760763127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698" y="3429000"/>
            <a:ext cx="5538814" cy="3372994"/>
          </a:xfrm>
          <a:prstGeom prst="rect">
            <a:avLst/>
          </a:prstGeom>
        </p:spPr>
      </p:pic>
      <p:pic>
        <p:nvPicPr>
          <p:cNvPr id="4" name="Immagine 3" descr="Immagine che contiene linea, testo&#10;&#10;Descrizione generata automaticamente">
            <a:extLst>
              <a:ext uri="{FF2B5EF4-FFF2-40B4-BE49-F238E27FC236}">
                <a16:creationId xmlns:a16="http://schemas.microsoft.com/office/drawing/2014/main" id="{ED26ED73-9700-0243-97EB-A1B6948FE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23"/>
            <a:ext cx="6153862" cy="32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2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406EF-75CE-F159-889C-BC61821F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176"/>
            <a:ext cx="10515600" cy="1325563"/>
          </a:xfrm>
        </p:spPr>
        <p:txBody>
          <a:bodyPr/>
          <a:lstStyle/>
          <a:p>
            <a:r>
              <a:rPr lang="it-IT">
                <a:latin typeface="Britannic Bold" panose="020B0903060703020204" pitchFamily="34" charset="77"/>
              </a:rPr>
              <a:t> MODELLO FINALE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85E2F8-57B9-2CAD-5CC3-6D9B3BEB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0" y="1881389"/>
            <a:ext cx="5502117" cy="37188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16E65F4-3727-54B7-4264-23F70DCC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828" y="1720738"/>
            <a:ext cx="3368332" cy="7773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15811D9-3A4D-43C0-3932-E6121C2A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292" y="3231890"/>
            <a:ext cx="3627434" cy="6629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8CF02011-FBB0-9296-7DE0-3484B17288BD}"/>
                  </a:ext>
                </a:extLst>
              </p14:cNvPr>
              <p14:cNvContentPartPr/>
              <p14:nvPr/>
            </p14:nvContentPartPr>
            <p14:xfrm>
              <a:off x="5549352" y="5345365"/>
              <a:ext cx="412920" cy="36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8CF02011-FBB0-9296-7DE0-3484B17288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95352" y="5237365"/>
                <a:ext cx="52056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350EAA8D-9F48-B13B-E50F-A13E106B46CC}"/>
              </a:ext>
            </a:extLst>
          </p:cNvPr>
          <p:cNvCxnSpPr/>
          <p:nvPr/>
        </p:nvCxnSpPr>
        <p:spPr>
          <a:xfrm>
            <a:off x="7358047" y="4059619"/>
            <a:ext cx="33683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080B5475-8471-3526-8A8F-A84B970AA172}"/>
              </a:ext>
            </a:extLst>
          </p:cNvPr>
          <p:cNvCxnSpPr>
            <a:cxnSpLocks/>
          </p:cNvCxnSpPr>
          <p:nvPr/>
        </p:nvCxnSpPr>
        <p:spPr>
          <a:xfrm>
            <a:off x="7358047" y="2617310"/>
            <a:ext cx="33835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BDCE90F1-5694-7CC8-3B54-938D674B4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6586" y="4625369"/>
            <a:ext cx="3383574" cy="998307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C43422E-A048-8E0D-A948-7C39F1253FBB}"/>
              </a:ext>
            </a:extLst>
          </p:cNvPr>
          <p:cNvSpPr txBox="1"/>
          <p:nvPr/>
        </p:nvSpPr>
        <p:spPr>
          <a:xfrm>
            <a:off x="7272319" y="1480419"/>
            <a:ext cx="1328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/>
              <a:t>GAUSSIANITA’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07860C-FBF5-6550-5DFA-FBD58B6C2252}"/>
              </a:ext>
            </a:extLst>
          </p:cNvPr>
          <p:cNvSpPr txBox="1"/>
          <p:nvPr/>
        </p:nvSpPr>
        <p:spPr>
          <a:xfrm>
            <a:off x="7272319" y="882784"/>
            <a:ext cx="369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accent1"/>
                </a:solidFill>
                <a:ea typeface="Bodoni Ornaments" pitchFamily="2" charset="0"/>
              </a:rPr>
              <a:t>Verifica delle Ipotesi del Modello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D63905-16B4-DD90-DBBC-785519B1D242}"/>
              </a:ext>
            </a:extLst>
          </p:cNvPr>
          <p:cNvSpPr txBox="1"/>
          <p:nvPr/>
        </p:nvSpPr>
        <p:spPr>
          <a:xfrm>
            <a:off x="7276974" y="2754241"/>
            <a:ext cx="196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/>
              <a:t>OMOSCHEDASTICITA’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9E35472-5418-9609-0C63-7DFA6221C785}"/>
              </a:ext>
            </a:extLst>
          </p:cNvPr>
          <p:cNvSpPr txBox="1"/>
          <p:nvPr/>
        </p:nvSpPr>
        <p:spPr>
          <a:xfrm>
            <a:off x="7274673" y="4234125"/>
            <a:ext cx="1465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/>
              <a:t>COLLINEARITA’</a:t>
            </a:r>
          </a:p>
        </p:txBody>
      </p:sp>
    </p:spTree>
    <p:extLst>
      <p:ext uri="{BB962C8B-B14F-4D97-AF65-F5344CB8AC3E}">
        <p14:creationId xmlns:p14="http://schemas.microsoft.com/office/powerpoint/2010/main" val="337619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FD9EE51-2648-D193-B0B4-4C53A29C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8" y="1297440"/>
            <a:ext cx="5872832" cy="386473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2722D91-A764-0753-3EB3-142F0A58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9159"/>
            <a:ext cx="6076704" cy="399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2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D289C4-A7CF-38EC-102A-17B1B896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29" y="141463"/>
            <a:ext cx="10515600" cy="1325563"/>
          </a:xfrm>
        </p:spPr>
        <p:txBody>
          <a:bodyPr/>
          <a:lstStyle/>
          <a:p>
            <a:r>
              <a:rPr lang="it-IT">
                <a:latin typeface="Britannic Bold" panose="020B0903060703020204" pitchFamily="34" charset="77"/>
              </a:rPr>
              <a:t>     CROSS VALIDAZIONE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71297A-EF91-53D3-6E03-DCFE8E0A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95" y="1806638"/>
            <a:ext cx="5913632" cy="15088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85D6B60-C673-B13B-648A-643812E2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95" y="3880701"/>
            <a:ext cx="5624047" cy="230143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81FE2BE-C42A-B513-A031-938E841BC230}"/>
              </a:ext>
            </a:extLst>
          </p:cNvPr>
          <p:cNvSpPr/>
          <p:nvPr/>
        </p:nvSpPr>
        <p:spPr>
          <a:xfrm>
            <a:off x="8656941" y="975515"/>
            <a:ext cx="1319752" cy="466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7301F2D-2771-5126-C597-7CBFFD74F50F}"/>
              </a:ext>
            </a:extLst>
          </p:cNvPr>
          <p:cNvSpPr/>
          <p:nvPr/>
        </p:nvSpPr>
        <p:spPr>
          <a:xfrm>
            <a:off x="8656941" y="406204"/>
            <a:ext cx="1319752" cy="46678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32DBFFD-67E5-A208-E543-71E04569CE3F}"/>
              </a:ext>
            </a:extLst>
          </p:cNvPr>
          <p:cNvSpPr/>
          <p:nvPr/>
        </p:nvSpPr>
        <p:spPr>
          <a:xfrm>
            <a:off x="8656941" y="1563278"/>
            <a:ext cx="1319752" cy="466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B643115-1422-85F5-4B42-4E73A15BBEF7}"/>
              </a:ext>
            </a:extLst>
          </p:cNvPr>
          <p:cNvSpPr/>
          <p:nvPr/>
        </p:nvSpPr>
        <p:spPr>
          <a:xfrm>
            <a:off x="8669514" y="2190002"/>
            <a:ext cx="1319752" cy="466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1FB0EF8-87DE-A206-585C-5A70DF3A4502}"/>
              </a:ext>
            </a:extLst>
          </p:cNvPr>
          <p:cNvSpPr/>
          <p:nvPr/>
        </p:nvSpPr>
        <p:spPr>
          <a:xfrm>
            <a:off x="8669514" y="2816726"/>
            <a:ext cx="1319752" cy="466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161851D-2818-F7B6-B84C-2049B1441330}"/>
              </a:ext>
            </a:extLst>
          </p:cNvPr>
          <p:cNvSpPr/>
          <p:nvPr/>
        </p:nvSpPr>
        <p:spPr>
          <a:xfrm>
            <a:off x="8669514" y="3413916"/>
            <a:ext cx="1319752" cy="466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0C8EDD1-7D14-9449-2CB8-2A6ADD05DC84}"/>
              </a:ext>
            </a:extLst>
          </p:cNvPr>
          <p:cNvSpPr/>
          <p:nvPr/>
        </p:nvSpPr>
        <p:spPr>
          <a:xfrm>
            <a:off x="8669514" y="4011106"/>
            <a:ext cx="1319752" cy="466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9A04989-6CBB-4262-7090-035E0F5F385C}"/>
              </a:ext>
            </a:extLst>
          </p:cNvPr>
          <p:cNvSpPr/>
          <p:nvPr/>
        </p:nvSpPr>
        <p:spPr>
          <a:xfrm>
            <a:off x="8682087" y="4637830"/>
            <a:ext cx="1319752" cy="466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3898B85-2125-4440-6113-4B8AE0336ED6}"/>
              </a:ext>
            </a:extLst>
          </p:cNvPr>
          <p:cNvSpPr/>
          <p:nvPr/>
        </p:nvSpPr>
        <p:spPr>
          <a:xfrm>
            <a:off x="8682087" y="5264554"/>
            <a:ext cx="1319752" cy="466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B151E38-8D90-B9E3-DCBB-41EF9EF5A40C}"/>
              </a:ext>
            </a:extLst>
          </p:cNvPr>
          <p:cNvSpPr/>
          <p:nvPr/>
        </p:nvSpPr>
        <p:spPr>
          <a:xfrm>
            <a:off x="8682087" y="5861744"/>
            <a:ext cx="1319752" cy="466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B4232E22-D99A-EDDF-9953-1D3DE4759D97}"/>
              </a:ext>
            </a:extLst>
          </p:cNvPr>
          <p:cNvSpPr/>
          <p:nvPr/>
        </p:nvSpPr>
        <p:spPr>
          <a:xfrm>
            <a:off x="8220173" y="975515"/>
            <a:ext cx="169683" cy="535301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28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DBD7E-BAEC-8125-F671-64BB8A58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latin typeface="Britannic Bold" panose="020B0903060703020204" pitchFamily="34" charset="77"/>
              </a:rPr>
              <a:t>INTERVALLI DI CONFIDENZA PER I PARAMETRI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ADBA0-CB9A-AB68-B8E8-E3E62370D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"/>
          <a:stretch/>
        </p:blipFill>
        <p:spPr>
          <a:xfrm>
            <a:off x="658370" y="2507929"/>
            <a:ext cx="11533630" cy="60391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B859ED-9671-9942-B2A4-F31A4FB36FA1}"/>
              </a:ext>
            </a:extLst>
          </p:cNvPr>
          <p:cNvSpPr txBox="1"/>
          <p:nvPr/>
        </p:nvSpPr>
        <p:spPr>
          <a:xfrm>
            <a:off x="71412" y="2558744"/>
            <a:ext cx="3901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/>
              <a:t>FIT</a:t>
            </a:r>
          </a:p>
          <a:p>
            <a:r>
              <a:rPr lang="it-IT" sz="1100" b="1"/>
              <a:t>LB</a:t>
            </a:r>
          </a:p>
          <a:p>
            <a:r>
              <a:rPr lang="it-IT" sz="1100" b="1"/>
              <a:t>UB</a:t>
            </a:r>
          </a:p>
          <a:p>
            <a:endParaRPr lang="it-IT" sz="120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29E971-85DE-4A48-9464-1A7A88BA7609}"/>
              </a:ext>
            </a:extLst>
          </p:cNvPr>
          <p:cNvSpPr txBox="1"/>
          <p:nvPr/>
        </p:nvSpPr>
        <p:spPr>
          <a:xfrm>
            <a:off x="266484" y="2276198"/>
            <a:ext cx="11925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80" b="1"/>
              <a:t>                 </a:t>
            </a:r>
            <a:r>
              <a:rPr lang="it-IT" sz="980" b="1" err="1"/>
              <a:t>Intercept</a:t>
            </a:r>
            <a:r>
              <a:rPr lang="it-IT" sz="980" b="1"/>
              <a:t>        Temperature           </a:t>
            </a:r>
            <a:r>
              <a:rPr lang="it-IT" sz="980" b="1" err="1"/>
              <a:t>Humidity</a:t>
            </a:r>
            <a:r>
              <a:rPr lang="it-IT" sz="980" b="1"/>
              <a:t>                Occupancy1              Occ.2                     Occ.3                  Occ.4                   Occ.5                   Occ.6                Occ.7               Occ.8               Occ.9         </a:t>
            </a:r>
            <a:r>
              <a:rPr lang="it-IT" sz="980" b="1" err="1"/>
              <a:t>HVACUsage</a:t>
            </a:r>
            <a:r>
              <a:rPr lang="it-IT" sz="980" b="1"/>
              <a:t>     </a:t>
            </a:r>
            <a:r>
              <a:rPr lang="it-IT" sz="980" b="1" err="1"/>
              <a:t>Ren.Energy</a:t>
            </a:r>
            <a:r>
              <a:rPr lang="it-IT" sz="1000"/>
              <a:t>                   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605BBA-78E6-FA76-917E-219FB4FBF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86" y="3107929"/>
            <a:ext cx="7156627" cy="37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0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503F0-A5BB-A605-E8E2-E9E87A69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latin typeface="Britannic Bold" panose="020B0903060703020204" pitchFamily="34" charset="77"/>
              </a:rPr>
              <a:t>INTERVALLI DI CONFIDENZA PER LA MEDIA DEI FITTED VALUES</a:t>
            </a:r>
          </a:p>
        </p:txBody>
      </p:sp>
      <p:pic>
        <p:nvPicPr>
          <p:cNvPr id="5" name="Segnaposto contenuto 4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D3AABC49-9397-4494-2D18-0316B4AC8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4" y="1582046"/>
            <a:ext cx="5507253" cy="509124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1F5FB2-D917-B36A-D819-065CFF83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47" y="1690688"/>
            <a:ext cx="5947718" cy="485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42CAAD-E3F3-B230-BE00-0F1D10D2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>
                <a:latin typeface="Britannic Bold" panose="020B0903060703020204" pitchFamily="34" charset="77"/>
              </a:rPr>
              <a:t>PREVISIONE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EE18B4-2312-7BA1-EAEE-DE9C7E30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255808"/>
            <a:ext cx="8334409" cy="529742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40D6A44-E747-2721-78F1-61C857B22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791" y="2998810"/>
            <a:ext cx="1915495" cy="14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FE057-84AB-C121-1ECE-8CAD468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>
                <a:latin typeface="Britannic Bold" panose="020B0903060703020204" pitchFamily="34" charset="77"/>
              </a:rPr>
              <a:t>MODELI LINEARI CON COVARIATE CONTINUE POLINOMIALI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765DEDD-88C0-25A8-386C-82659457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44" y="1523745"/>
            <a:ext cx="8426205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0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B8ACC-F32D-8A41-8DC0-0D580613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>
                <a:latin typeface="Britannic Bold" panose="020B0903060703020204" pitchFamily="34" charset="77"/>
              </a:rPr>
              <a:t>DATASET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4AC573-9644-6746-8F81-5A18B7BC3EF7}"/>
              </a:ext>
            </a:extLst>
          </p:cNvPr>
          <p:cNvSpPr txBox="1"/>
          <p:nvPr/>
        </p:nvSpPr>
        <p:spPr>
          <a:xfrm>
            <a:off x="3261361" y="841294"/>
            <a:ext cx="834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hlinkClick r:id="rId2"/>
              </a:rPr>
              <a:t>https://www.kaggle.com/datasets/mrsimple07/energy-consumption-prediction</a:t>
            </a:r>
            <a:endParaRPr lang="it-IT"/>
          </a:p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F2427-3345-D560-2F09-7FCF507B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09" y="1487625"/>
            <a:ext cx="9385381" cy="51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D723E-8DD1-8022-3927-78CCC0C5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106997"/>
            <a:ext cx="3810000" cy="1325563"/>
          </a:xfrm>
        </p:spPr>
        <p:txBody>
          <a:bodyPr/>
          <a:lstStyle/>
          <a:p>
            <a:r>
              <a:rPr lang="it-IT">
                <a:latin typeface="Britannic Bold" panose="020B0903060703020204" pitchFamily="34" charset="77"/>
              </a:rPr>
              <a:t>LE COVARIATE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F31654A-7309-512C-0EA2-BF4779610751}"/>
              </a:ext>
            </a:extLst>
          </p:cNvPr>
          <p:cNvSpPr/>
          <p:nvPr/>
        </p:nvSpPr>
        <p:spPr>
          <a:xfrm>
            <a:off x="2057400" y="1679416"/>
            <a:ext cx="2590800" cy="1184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199" sx="1000" sy="1000" algn="tl" rotWithShape="0">
                    <a:schemeClr val="bg1"/>
                  </a:outerShdw>
                </a:effectLst>
              </a:rPr>
              <a:t>RENEWABLE </a:t>
            </a:r>
          </a:p>
          <a:p>
            <a:pPr algn="ctr"/>
            <a:r>
              <a:rPr lang="it-IT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199" sx="1000" sy="1000" algn="tl" rotWithShape="0">
                    <a:schemeClr val="bg1"/>
                  </a:outerShdw>
                </a:effectLst>
              </a:rPr>
              <a:t>ENERGY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55AEAF9-F87C-31B6-0F04-42E797F04408}"/>
              </a:ext>
            </a:extLst>
          </p:cNvPr>
          <p:cNvSpPr/>
          <p:nvPr/>
        </p:nvSpPr>
        <p:spPr>
          <a:xfrm>
            <a:off x="4800600" y="1690688"/>
            <a:ext cx="2590800" cy="1184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TEMPERATURE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F53EDBD-91A6-398F-4BFC-575AB6351CEF}"/>
              </a:ext>
            </a:extLst>
          </p:cNvPr>
          <p:cNvSpPr/>
          <p:nvPr/>
        </p:nvSpPr>
        <p:spPr>
          <a:xfrm>
            <a:off x="7543800" y="1690688"/>
            <a:ext cx="2590800" cy="1184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HUMIDITY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C3436DF-0925-CE6F-BB70-877F2AB97FF8}"/>
              </a:ext>
            </a:extLst>
          </p:cNvPr>
          <p:cNvSpPr/>
          <p:nvPr/>
        </p:nvSpPr>
        <p:spPr>
          <a:xfrm>
            <a:off x="2057400" y="3133408"/>
            <a:ext cx="2590800" cy="1184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SQUARE FOOTAGE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2810BF-DD2B-115C-4FBF-E86D3BA6DF3C}"/>
              </a:ext>
            </a:extLst>
          </p:cNvPr>
          <p:cNvSpPr/>
          <p:nvPr/>
        </p:nvSpPr>
        <p:spPr>
          <a:xfrm>
            <a:off x="4790440" y="3133408"/>
            <a:ext cx="2590800" cy="11845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ENERGY CONSUMPTION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5BAC749-78B9-6E9F-FE2C-5FA340F2B1E0}"/>
              </a:ext>
            </a:extLst>
          </p:cNvPr>
          <p:cNvSpPr/>
          <p:nvPr/>
        </p:nvSpPr>
        <p:spPr>
          <a:xfrm>
            <a:off x="7533640" y="3143568"/>
            <a:ext cx="2590800" cy="11845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102DC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HOLIDAY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54BEC47-A006-96D0-0DF5-F872E2439C8E}"/>
              </a:ext>
            </a:extLst>
          </p:cNvPr>
          <p:cNvSpPr/>
          <p:nvPr/>
        </p:nvSpPr>
        <p:spPr>
          <a:xfrm>
            <a:off x="2057400" y="4564856"/>
            <a:ext cx="2590800" cy="11845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102DC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HVAC USAGE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5864FAB-EED8-D0CC-3724-C6A392182852}"/>
              </a:ext>
            </a:extLst>
          </p:cNvPr>
          <p:cNvSpPr/>
          <p:nvPr/>
        </p:nvSpPr>
        <p:spPr>
          <a:xfrm>
            <a:off x="4790440" y="4564856"/>
            <a:ext cx="2590800" cy="11845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102DC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OCCUPANCY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72F1BED-836A-98EC-3A7A-F18C510D9170}"/>
              </a:ext>
            </a:extLst>
          </p:cNvPr>
          <p:cNvSpPr/>
          <p:nvPr/>
        </p:nvSpPr>
        <p:spPr>
          <a:xfrm>
            <a:off x="7533640" y="4575016"/>
            <a:ext cx="2590800" cy="11845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102DC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DAY OF WEEK</a:t>
            </a:r>
          </a:p>
        </p:txBody>
      </p:sp>
    </p:spTree>
    <p:extLst>
      <p:ext uri="{BB962C8B-B14F-4D97-AF65-F5344CB8AC3E}">
        <p14:creationId xmlns:p14="http://schemas.microsoft.com/office/powerpoint/2010/main" val="107724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8E9488-803D-CF4F-B793-0C3A450B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771" y="365125"/>
            <a:ext cx="7780953" cy="1325563"/>
          </a:xfrm>
        </p:spPr>
        <p:txBody>
          <a:bodyPr>
            <a:normAutofit/>
          </a:bodyPr>
          <a:lstStyle/>
          <a:p>
            <a:r>
              <a:rPr lang="it-IT" sz="5400">
                <a:latin typeface="Britannic Bold" panose="020B0903060703020204" pitchFamily="34" charset="77"/>
              </a:rPr>
              <a:t>SUDDIVISIONE DATASET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3A19448-A52A-B740-8B5E-B7553D5FEEC8}"/>
              </a:ext>
            </a:extLst>
          </p:cNvPr>
          <p:cNvSpPr/>
          <p:nvPr/>
        </p:nvSpPr>
        <p:spPr>
          <a:xfrm>
            <a:off x="363094" y="2181032"/>
            <a:ext cx="4878904" cy="32192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>
                <a:solidFill>
                  <a:srgbClr val="00843C"/>
                </a:solidFill>
              </a:rPr>
              <a:t>DATASET INIZIALE </a:t>
            </a:r>
          </a:p>
          <a:p>
            <a:pPr algn="ctr"/>
            <a:endParaRPr lang="it-IT">
              <a:solidFill>
                <a:srgbClr val="00843C"/>
              </a:solidFill>
            </a:endParaRPr>
          </a:p>
          <a:p>
            <a:pPr algn="ctr"/>
            <a:r>
              <a:rPr lang="it-IT">
                <a:solidFill>
                  <a:srgbClr val="00843C"/>
                </a:solidFill>
              </a:rPr>
              <a:t>1000 osservazioni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3567B1B-9BEF-5948-9C2F-5365E57CE222}"/>
              </a:ext>
            </a:extLst>
          </p:cNvPr>
          <p:cNvCxnSpPr/>
          <p:nvPr/>
        </p:nvCxnSpPr>
        <p:spPr>
          <a:xfrm flipV="1">
            <a:off x="5413248" y="2349000"/>
            <a:ext cx="2520000" cy="1080000"/>
          </a:xfrm>
          <a:prstGeom prst="straightConnector1">
            <a:avLst/>
          </a:prstGeom>
          <a:ln w="19050">
            <a:solidFill>
              <a:srgbClr val="FF9209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C9B5550-4FCA-3D40-8DED-F7316DAE52EB}"/>
              </a:ext>
            </a:extLst>
          </p:cNvPr>
          <p:cNvCxnSpPr>
            <a:cxnSpLocks/>
          </p:cNvCxnSpPr>
          <p:nvPr/>
        </p:nvCxnSpPr>
        <p:spPr>
          <a:xfrm>
            <a:off x="5413248" y="4265860"/>
            <a:ext cx="2520000" cy="758823"/>
          </a:xfrm>
          <a:prstGeom prst="straightConnector1">
            <a:avLst/>
          </a:prstGeom>
          <a:ln w="19050">
            <a:solidFill>
              <a:srgbClr val="102DC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8D7EE4DD-62C6-2548-B421-5B21344ACE55}"/>
              </a:ext>
            </a:extLst>
          </p:cNvPr>
          <p:cNvSpPr/>
          <p:nvPr/>
        </p:nvSpPr>
        <p:spPr>
          <a:xfrm>
            <a:off x="8538054" y="1345929"/>
            <a:ext cx="2301090" cy="17951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b="1">
                <a:solidFill>
                  <a:srgbClr val="FF9209"/>
                </a:solidFill>
              </a:rPr>
              <a:t>DATA TEST</a:t>
            </a:r>
          </a:p>
          <a:p>
            <a:pPr algn="ctr"/>
            <a:endParaRPr lang="it-IT"/>
          </a:p>
          <a:p>
            <a:pPr algn="ctr"/>
            <a:r>
              <a:rPr lang="it-IT" sz="1400">
                <a:solidFill>
                  <a:srgbClr val="FF9209"/>
                </a:solidFill>
              </a:rPr>
              <a:t>300 osservazioni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97BFEBD-D62F-D84F-8F15-92250E4090CC}"/>
              </a:ext>
            </a:extLst>
          </p:cNvPr>
          <p:cNvSpPr/>
          <p:nvPr/>
        </p:nvSpPr>
        <p:spPr>
          <a:xfrm>
            <a:off x="8104498" y="3543724"/>
            <a:ext cx="3168203" cy="293638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>
                <a:solidFill>
                  <a:srgbClr val="102DC6"/>
                </a:solidFill>
              </a:rPr>
              <a:t>DATA TRAIN</a:t>
            </a:r>
          </a:p>
          <a:p>
            <a:pPr algn="ctr"/>
            <a:endParaRPr lang="it-IT">
              <a:solidFill>
                <a:srgbClr val="102DC6"/>
              </a:solidFill>
            </a:endParaRPr>
          </a:p>
          <a:p>
            <a:pPr algn="ctr"/>
            <a:r>
              <a:rPr lang="it-IT">
                <a:solidFill>
                  <a:srgbClr val="102DC6"/>
                </a:solidFill>
              </a:rPr>
              <a:t>700 osservazioni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30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8F56492-EAC8-799D-8438-5E620E39B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96" y="637691"/>
            <a:ext cx="4239910" cy="27370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1A67B58-0507-9645-764C-57D7FB4E4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648" y="631744"/>
            <a:ext cx="4349811" cy="274102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7E45539-9CAD-0FE2-DDE9-303FDBD26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596" y="3441175"/>
            <a:ext cx="4239910" cy="277217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4CCE738-BBA2-E9F6-5F7D-4A6C76E5D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3026" y="3463434"/>
            <a:ext cx="4369101" cy="271593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83EAF8-AE00-CAF0-5790-78683EAF2EB2}"/>
              </a:ext>
            </a:extLst>
          </p:cNvPr>
          <p:cNvSpPr txBox="1"/>
          <p:nvPr/>
        </p:nvSpPr>
        <p:spPr>
          <a:xfrm>
            <a:off x="3012938" y="4924042"/>
            <a:ext cx="1443416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it-IT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 OF WEEK</a:t>
            </a:r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C73A0-F8A9-AA1F-D6D6-7E297F8EC5EE}"/>
              </a:ext>
            </a:extLst>
          </p:cNvPr>
          <p:cNvSpPr txBox="1"/>
          <p:nvPr/>
        </p:nvSpPr>
        <p:spPr>
          <a:xfrm>
            <a:off x="8010348" y="4926361"/>
            <a:ext cx="931827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it-IT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HOLIDAY</a:t>
            </a:r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7700E4C-06E1-A138-B01F-653C8E26C972}"/>
              </a:ext>
            </a:extLst>
          </p:cNvPr>
          <p:cNvSpPr txBox="1"/>
          <p:nvPr/>
        </p:nvSpPr>
        <p:spPr>
          <a:xfrm>
            <a:off x="7821894" y="2153975"/>
            <a:ext cx="1332183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it-IT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OCCUPANCY</a:t>
            </a:r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CCE3A3-67EC-015B-3985-726AFBE7B6B2}"/>
              </a:ext>
            </a:extLst>
          </p:cNvPr>
          <p:cNvSpPr txBox="1"/>
          <p:nvPr/>
        </p:nvSpPr>
        <p:spPr>
          <a:xfrm>
            <a:off x="3012078" y="2151124"/>
            <a:ext cx="1363055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it-IT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HVACUSAGE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15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6EECF-4F91-2AAE-6F7A-6B9A4757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974" y="187263"/>
            <a:ext cx="5572026" cy="1325563"/>
          </a:xfrm>
        </p:spPr>
        <p:txBody>
          <a:bodyPr/>
          <a:lstStyle/>
          <a:p>
            <a:r>
              <a:rPr lang="it-IT">
                <a:latin typeface="Britannic Bold" panose="020B0903060703020204" pitchFamily="34" charset="77"/>
              </a:rPr>
              <a:t>ANOVA – DAYOFWEEK</a:t>
            </a:r>
            <a:br>
              <a:rPr lang="it-IT"/>
            </a:b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FE1FC3-D715-0933-3E8D-15C1090E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0" y="535497"/>
            <a:ext cx="6315468" cy="407684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F3E4DEB-41B5-1AC3-EEC9-17A376971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440" y="4126627"/>
            <a:ext cx="7031560" cy="21958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7AED9C88-E2CB-C549-9E81-3B8ED4FAD459}"/>
                  </a:ext>
                </a:extLst>
              </p14:cNvPr>
              <p14:cNvContentPartPr/>
              <p14:nvPr/>
            </p14:nvContentPartPr>
            <p14:xfrm>
              <a:off x="9520073" y="4854261"/>
              <a:ext cx="475920" cy="2088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7AED9C88-E2CB-C549-9E81-3B8ED4FAD4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66073" y="4748092"/>
                <a:ext cx="583560" cy="232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111FDCB7-7985-904A-BD26-0F62673A2325}"/>
                  </a:ext>
                </a:extLst>
              </p14:cNvPr>
              <p14:cNvContentPartPr/>
              <p14:nvPr/>
            </p14:nvContentPartPr>
            <p14:xfrm>
              <a:off x="8712233" y="6051621"/>
              <a:ext cx="4125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111FDCB7-7985-904A-BD26-0F62673A23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58233" y="5943621"/>
                <a:ext cx="520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DE3D9093-644E-A34E-91EC-8C6C86B733EA}"/>
                  </a:ext>
                </a:extLst>
              </p14:cNvPr>
              <p14:cNvContentPartPr/>
              <p14:nvPr/>
            </p14:nvContentPartPr>
            <p14:xfrm>
              <a:off x="3923873" y="-587859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DE3D9093-644E-A34E-91EC-8C6C86B733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69873" y="-695859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097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FBA393-6E10-E6F9-91F8-D8E908811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59713"/>
            <a:ext cx="7037359" cy="422364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8756FB0-BF38-5816-62FE-0D47B003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246" y="0"/>
            <a:ext cx="10515600" cy="1325563"/>
          </a:xfrm>
        </p:spPr>
        <p:txBody>
          <a:bodyPr/>
          <a:lstStyle/>
          <a:p>
            <a:r>
              <a:rPr lang="it-IT">
                <a:latin typeface="Britannic Bold" panose="020B0903060703020204" pitchFamily="34" charset="77"/>
              </a:rPr>
              <a:t>ANOVA - OCCUPANCY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36885A5-079A-4393-8B4E-5546E1363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"/>
          <a:stretch/>
        </p:blipFill>
        <p:spPr>
          <a:xfrm>
            <a:off x="3736425" y="4671551"/>
            <a:ext cx="8455575" cy="2080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1B63D715-86DB-C742-ACA7-3D04FAC6C7C7}"/>
                  </a:ext>
                </a:extLst>
              </p14:cNvPr>
              <p14:cNvContentPartPr/>
              <p14:nvPr/>
            </p14:nvContentPartPr>
            <p14:xfrm>
              <a:off x="7877753" y="5293101"/>
              <a:ext cx="314280" cy="1548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1B63D715-86DB-C742-ACA7-3D04FAC6C7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3753" y="5182530"/>
                <a:ext cx="421920" cy="236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99666B22-D892-4A40-B2FB-CCD427EC95FB}"/>
                  </a:ext>
                </a:extLst>
              </p14:cNvPr>
              <p14:cNvContentPartPr/>
              <p14:nvPr/>
            </p14:nvContentPartPr>
            <p14:xfrm>
              <a:off x="7063073" y="6414501"/>
              <a:ext cx="630000" cy="31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99666B22-D892-4A40-B2FB-CCD427EC95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09073" y="6307728"/>
                <a:ext cx="737640" cy="2445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02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42F6A-5E36-F777-B9BD-B893F740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30" y="27246"/>
            <a:ext cx="2140571" cy="1325563"/>
          </a:xfrm>
        </p:spPr>
        <p:txBody>
          <a:bodyPr/>
          <a:lstStyle/>
          <a:p>
            <a:r>
              <a:rPr lang="it-IT">
                <a:latin typeface="Britannic Bold" panose="020B0903060703020204" pitchFamily="34" charset="77"/>
              </a:rPr>
              <a:t>ANOVA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7DDC7E2-805D-7DDA-5A3D-1DF9B8C7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45" y="0"/>
            <a:ext cx="3642737" cy="35752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998CF73-6A9D-606B-C6A6-3AB976521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119" y="873498"/>
            <a:ext cx="5986707" cy="203471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85D0C15-C7EE-DCBB-63E8-D9E25CC59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119" y="4209831"/>
            <a:ext cx="6515665" cy="207282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3CD28A9-A6EA-3D76-9A74-862793355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92" y="3157683"/>
            <a:ext cx="3893442" cy="38213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6C96F18F-76D0-3A45-BF0D-2A655E17BFC0}"/>
                  </a:ext>
                </a:extLst>
              </p14:cNvPr>
              <p14:cNvContentPartPr/>
              <p14:nvPr/>
            </p14:nvContentPartPr>
            <p14:xfrm>
              <a:off x="9024089" y="4874400"/>
              <a:ext cx="490680" cy="288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6C96F18F-76D0-3A45-BF0D-2A655E17BF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70089" y="4778400"/>
                <a:ext cx="598320" cy="1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493220AF-F0C9-A54D-88D0-575F80E3D5CA}"/>
                  </a:ext>
                </a:extLst>
              </p14:cNvPr>
              <p14:cNvContentPartPr/>
              <p14:nvPr/>
            </p14:nvContentPartPr>
            <p14:xfrm>
              <a:off x="8109329" y="6023160"/>
              <a:ext cx="489960" cy="270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493220AF-F0C9-A54D-88D0-575F80E3D5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55329" y="5915160"/>
                <a:ext cx="5976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8BD94A49-843B-FC4F-9E11-10EE0A8C10AC}"/>
                  </a:ext>
                </a:extLst>
              </p14:cNvPr>
              <p14:cNvContentPartPr/>
              <p14:nvPr/>
            </p14:nvContentPartPr>
            <p14:xfrm>
              <a:off x="7736369" y="2652840"/>
              <a:ext cx="486360" cy="165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8BD94A49-843B-FC4F-9E11-10EE0A8C10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82369" y="2544840"/>
                <a:ext cx="5940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AC1ED2FA-4720-3E40-AC90-3D78FF1FC4D3}"/>
                  </a:ext>
                </a:extLst>
              </p14:cNvPr>
              <p14:cNvContentPartPr/>
              <p14:nvPr/>
            </p14:nvContentPartPr>
            <p14:xfrm>
              <a:off x="8480129" y="1473120"/>
              <a:ext cx="398880" cy="2556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AC1ED2FA-4720-3E40-AC90-3D78FF1FC4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26129" y="1365120"/>
                <a:ext cx="50652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0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27E952-A526-AD64-0FA6-80E45798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265712"/>
            <a:ext cx="10515600" cy="1325563"/>
          </a:xfrm>
        </p:spPr>
        <p:txBody>
          <a:bodyPr/>
          <a:lstStyle/>
          <a:p>
            <a:pPr algn="ctr"/>
            <a:r>
              <a:rPr lang="it-IT">
                <a:latin typeface="Britannic Bold" panose="020B0903060703020204" pitchFamily="34" charset="77"/>
              </a:rPr>
              <a:t>PRIMO MODELLO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1A4791B-5D0D-96AB-7C8F-EABB82D62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"/>
          <a:stretch/>
        </p:blipFill>
        <p:spPr>
          <a:xfrm>
            <a:off x="3204614" y="1822998"/>
            <a:ext cx="6353914" cy="4455957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3786C13-A80B-5948-AFA3-20C089A6C343}"/>
              </a:ext>
            </a:extLst>
          </p:cNvPr>
          <p:cNvSpPr/>
          <p:nvPr/>
        </p:nvSpPr>
        <p:spPr>
          <a:xfrm>
            <a:off x="3204614" y="5839968"/>
            <a:ext cx="5695546" cy="2072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936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Widescreen</PresentationFormat>
  <Paragraphs>57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Bodoni Ornaments</vt:lpstr>
      <vt:lpstr>Britannic Bold</vt:lpstr>
      <vt:lpstr>Tema di Office</vt:lpstr>
      <vt:lpstr>STIMA DEL CONSUMO ENERGETICO </vt:lpstr>
      <vt:lpstr>DATASET</vt:lpstr>
      <vt:lpstr>LE COVARIATE</vt:lpstr>
      <vt:lpstr>SUDDIVISIONE DATASET</vt:lpstr>
      <vt:lpstr>PowerPoint Presentation</vt:lpstr>
      <vt:lpstr>ANOVA – DAYOFWEEK </vt:lpstr>
      <vt:lpstr>ANOVA - OCCUPANCY</vt:lpstr>
      <vt:lpstr>ANOVA</vt:lpstr>
      <vt:lpstr>PRIMO MODELLO</vt:lpstr>
      <vt:lpstr>SELEZIONE DELLE COVARIATE</vt:lpstr>
      <vt:lpstr>ANALISI PUNTI INFLUENTI </vt:lpstr>
      <vt:lpstr> MODELLO FINALE</vt:lpstr>
      <vt:lpstr>PowerPoint Presentation</vt:lpstr>
      <vt:lpstr>     CROSS VALIDAZIONE</vt:lpstr>
      <vt:lpstr>INTERVALLI DI CONFIDENZA PER I PARAMETRI </vt:lpstr>
      <vt:lpstr>INTERVALLI DI CONFIDENZA PER LA MEDIA DEI FITTED VALUES</vt:lpstr>
      <vt:lpstr>PREVISIONE</vt:lpstr>
      <vt:lpstr>MODELI LINEARI CON COVARIATE CONTINUE POLINOMIALI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DEL CONSUMO ENERGETICO </dc:title>
  <dc:creator>Federico Maria Riva</dc:creator>
  <cp:lastModifiedBy>Federico Maria Riva</cp:lastModifiedBy>
  <cp:revision>1</cp:revision>
  <dcterms:created xsi:type="dcterms:W3CDTF">2024-07-03T13:39:16Z</dcterms:created>
  <dcterms:modified xsi:type="dcterms:W3CDTF">2024-07-14T08:56:47Z</dcterms:modified>
</cp:coreProperties>
</file>