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1D8424-7B9C-4475-8BED-EA6C184D1B85}" v="161" dt="2018-03-31T13:42:50.944"/>
    <p1510:client id="{35AC11D8-9CAD-4F68-A48E-3FE517B7D60C}" v="9" dt="2018-03-30T18:28:24.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4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a FERNÁNDEZ PALLEIRO" userId="48813916-69ac-4532-80cc-c20eaa3c1a18" providerId="ADAL" clId="{BE1D8424-7B9C-4475-8BED-EA6C184D1B85}"/>
    <pc:docChg chg="custSel addSld delSld modSld sldOrd">
      <pc:chgData name="Jimena FERNÁNDEZ PALLEIRO" userId="48813916-69ac-4532-80cc-c20eaa3c1a18" providerId="ADAL" clId="{BE1D8424-7B9C-4475-8BED-EA6C184D1B85}" dt="2018-03-31T13:47:30.333" v="641"/>
      <pc:docMkLst>
        <pc:docMk/>
      </pc:docMkLst>
      <pc:sldChg chg="modSp">
        <pc:chgData name="Jimena FERNÁNDEZ PALLEIRO" userId="48813916-69ac-4532-80cc-c20eaa3c1a18" providerId="ADAL" clId="{BE1D8424-7B9C-4475-8BED-EA6C184D1B85}" dt="2018-03-31T13:38:55.185" v="634" actId="20577"/>
        <pc:sldMkLst>
          <pc:docMk/>
          <pc:sldMk cId="2105752471" sldId="258"/>
        </pc:sldMkLst>
        <pc:spChg chg="mod">
          <ac:chgData name="Jimena FERNÁNDEZ PALLEIRO" userId="48813916-69ac-4532-80cc-c20eaa3c1a18" providerId="ADAL" clId="{BE1D8424-7B9C-4475-8BED-EA6C184D1B85}" dt="2018-03-31T13:38:55.185" v="634" actId="20577"/>
          <ac:spMkLst>
            <pc:docMk/>
            <pc:sldMk cId="2105752471" sldId="258"/>
            <ac:spMk id="2" creationId="{4AC88169-AB42-426D-8AC8-906ED4ED7A92}"/>
          </ac:spMkLst>
        </pc:spChg>
      </pc:sldChg>
      <pc:sldChg chg="modSp add">
        <pc:chgData name="Jimena FERNÁNDEZ PALLEIRO" userId="48813916-69ac-4532-80cc-c20eaa3c1a18" providerId="ADAL" clId="{BE1D8424-7B9C-4475-8BED-EA6C184D1B85}" dt="2018-03-30T17:24:44.215" v="9" actId="5793"/>
        <pc:sldMkLst>
          <pc:docMk/>
          <pc:sldMk cId="2301612270" sldId="259"/>
        </pc:sldMkLst>
        <pc:spChg chg="mod">
          <ac:chgData name="Jimena FERNÁNDEZ PALLEIRO" userId="48813916-69ac-4532-80cc-c20eaa3c1a18" providerId="ADAL" clId="{BE1D8424-7B9C-4475-8BED-EA6C184D1B85}" dt="2018-03-30T17:24:15.094" v="2" actId="113"/>
          <ac:spMkLst>
            <pc:docMk/>
            <pc:sldMk cId="2301612270" sldId="259"/>
            <ac:spMk id="2" creationId="{DE152114-6104-4763-B560-8C7247541170}"/>
          </ac:spMkLst>
        </pc:spChg>
        <pc:spChg chg="mod">
          <ac:chgData name="Jimena FERNÁNDEZ PALLEIRO" userId="48813916-69ac-4532-80cc-c20eaa3c1a18" providerId="ADAL" clId="{BE1D8424-7B9C-4475-8BED-EA6C184D1B85}" dt="2018-03-30T17:24:44.215" v="9" actId="5793"/>
          <ac:spMkLst>
            <pc:docMk/>
            <pc:sldMk cId="2301612270" sldId="259"/>
            <ac:spMk id="3" creationId="{BF40D1CF-6D52-4C3A-BC3B-AC157B285CE9}"/>
          </ac:spMkLst>
        </pc:spChg>
      </pc:sldChg>
      <pc:sldChg chg="modSp add">
        <pc:chgData name="Jimena FERNÁNDEZ PALLEIRO" userId="48813916-69ac-4532-80cc-c20eaa3c1a18" providerId="ADAL" clId="{BE1D8424-7B9C-4475-8BED-EA6C184D1B85}" dt="2018-03-30T17:25:23.550" v="21" actId="20577"/>
        <pc:sldMkLst>
          <pc:docMk/>
          <pc:sldMk cId="246894370" sldId="260"/>
        </pc:sldMkLst>
        <pc:spChg chg="mod">
          <ac:chgData name="Jimena FERNÁNDEZ PALLEIRO" userId="48813916-69ac-4532-80cc-c20eaa3c1a18" providerId="ADAL" clId="{BE1D8424-7B9C-4475-8BED-EA6C184D1B85}" dt="2018-03-30T17:24:58.611" v="12" actId="113"/>
          <ac:spMkLst>
            <pc:docMk/>
            <pc:sldMk cId="246894370" sldId="260"/>
            <ac:spMk id="2" creationId="{C0FA79B0-C0ED-4DFF-9A9C-581A127EDEE3}"/>
          </ac:spMkLst>
        </pc:spChg>
        <pc:spChg chg="mod">
          <ac:chgData name="Jimena FERNÁNDEZ PALLEIRO" userId="48813916-69ac-4532-80cc-c20eaa3c1a18" providerId="ADAL" clId="{BE1D8424-7B9C-4475-8BED-EA6C184D1B85}" dt="2018-03-30T17:25:23.550" v="21" actId="20577"/>
          <ac:spMkLst>
            <pc:docMk/>
            <pc:sldMk cId="246894370" sldId="260"/>
            <ac:spMk id="3" creationId="{902A01CF-E7EB-4030-8B1F-7E440C7C4101}"/>
          </ac:spMkLst>
        </pc:spChg>
      </pc:sldChg>
      <pc:sldChg chg="addSp delSp modSp add">
        <pc:chgData name="Jimena FERNÁNDEZ PALLEIRO" userId="48813916-69ac-4532-80cc-c20eaa3c1a18" providerId="ADAL" clId="{BE1D8424-7B9C-4475-8BED-EA6C184D1B85}" dt="2018-03-30T17:29:54.585" v="62" actId="14100"/>
        <pc:sldMkLst>
          <pc:docMk/>
          <pc:sldMk cId="1612923639" sldId="261"/>
        </pc:sldMkLst>
        <pc:spChg chg="del mod">
          <ac:chgData name="Jimena FERNÁNDEZ PALLEIRO" userId="48813916-69ac-4532-80cc-c20eaa3c1a18" providerId="ADAL" clId="{BE1D8424-7B9C-4475-8BED-EA6C184D1B85}" dt="2018-03-30T17:26:00.757" v="29" actId="478"/>
          <ac:spMkLst>
            <pc:docMk/>
            <pc:sldMk cId="1612923639" sldId="261"/>
            <ac:spMk id="2" creationId="{28860BF1-B1DC-4986-9F02-9D6890FECFC9}"/>
          </ac:spMkLst>
        </pc:spChg>
        <pc:spChg chg="mod">
          <ac:chgData name="Jimena FERNÁNDEZ PALLEIRO" userId="48813916-69ac-4532-80cc-c20eaa3c1a18" providerId="ADAL" clId="{BE1D8424-7B9C-4475-8BED-EA6C184D1B85}" dt="2018-03-30T17:28:50.297" v="53" actId="14100"/>
          <ac:spMkLst>
            <pc:docMk/>
            <pc:sldMk cId="1612923639" sldId="261"/>
            <ac:spMk id="3" creationId="{C904F367-5C05-4C7A-9467-80F964F082EA}"/>
          </ac:spMkLst>
        </pc:spChg>
        <pc:picChg chg="add del">
          <ac:chgData name="Jimena FERNÁNDEZ PALLEIRO" userId="48813916-69ac-4532-80cc-c20eaa3c1a18" providerId="ADAL" clId="{BE1D8424-7B9C-4475-8BED-EA6C184D1B85}" dt="2018-03-30T17:29:46.832" v="58" actId="478"/>
          <ac:picMkLst>
            <pc:docMk/>
            <pc:sldMk cId="1612923639" sldId="261"/>
            <ac:picMk id="4" creationId="{BB236724-288E-4B4D-BBBB-5620FE42F47D}"/>
          </ac:picMkLst>
        </pc:picChg>
        <pc:picChg chg="add mod">
          <ac:chgData name="Jimena FERNÁNDEZ PALLEIRO" userId="48813916-69ac-4532-80cc-c20eaa3c1a18" providerId="ADAL" clId="{BE1D8424-7B9C-4475-8BED-EA6C184D1B85}" dt="2018-03-30T17:25:58.113" v="28" actId="1076"/>
          <ac:picMkLst>
            <pc:docMk/>
            <pc:sldMk cId="1612923639" sldId="261"/>
            <ac:picMk id="1026" creationId="{D693526C-8AA1-4DFB-AD9D-E5C5F60A9EA8}"/>
          </ac:picMkLst>
        </pc:picChg>
        <pc:picChg chg="add mod">
          <ac:chgData name="Jimena FERNÁNDEZ PALLEIRO" userId="48813916-69ac-4532-80cc-c20eaa3c1a18" providerId="ADAL" clId="{BE1D8424-7B9C-4475-8BED-EA6C184D1B85}" dt="2018-03-30T17:29:32.887" v="56" actId="1076"/>
          <ac:picMkLst>
            <pc:docMk/>
            <pc:sldMk cId="1612923639" sldId="261"/>
            <ac:picMk id="1028" creationId="{4E5EB517-2857-4928-9713-2336254B0FB8}"/>
          </ac:picMkLst>
        </pc:picChg>
        <pc:picChg chg="add mod">
          <ac:chgData name="Jimena FERNÁNDEZ PALLEIRO" userId="48813916-69ac-4532-80cc-c20eaa3c1a18" providerId="ADAL" clId="{BE1D8424-7B9C-4475-8BED-EA6C184D1B85}" dt="2018-03-30T17:29:54.585" v="62" actId="14100"/>
          <ac:picMkLst>
            <pc:docMk/>
            <pc:sldMk cId="1612923639" sldId="261"/>
            <ac:picMk id="1030" creationId="{7AAF096E-1951-4D22-959A-CDB8BC7BBC06}"/>
          </ac:picMkLst>
        </pc:picChg>
      </pc:sldChg>
      <pc:sldChg chg="delSp modSp add">
        <pc:chgData name="Jimena FERNÁNDEZ PALLEIRO" userId="48813916-69ac-4532-80cc-c20eaa3c1a18" providerId="ADAL" clId="{BE1D8424-7B9C-4475-8BED-EA6C184D1B85}" dt="2018-03-30T17:30:32.632" v="67" actId="20577"/>
        <pc:sldMkLst>
          <pc:docMk/>
          <pc:sldMk cId="1786398369" sldId="262"/>
        </pc:sldMkLst>
        <pc:spChg chg="mod">
          <ac:chgData name="Jimena FERNÁNDEZ PALLEIRO" userId="48813916-69ac-4532-80cc-c20eaa3c1a18" providerId="ADAL" clId="{BE1D8424-7B9C-4475-8BED-EA6C184D1B85}" dt="2018-03-30T17:30:32.632" v="67" actId="20577"/>
          <ac:spMkLst>
            <pc:docMk/>
            <pc:sldMk cId="1786398369" sldId="262"/>
            <ac:spMk id="3" creationId="{C904F367-5C05-4C7A-9467-80F964F082EA}"/>
          </ac:spMkLst>
        </pc:spChg>
        <pc:picChg chg="del">
          <ac:chgData name="Jimena FERNÁNDEZ PALLEIRO" userId="48813916-69ac-4532-80cc-c20eaa3c1a18" providerId="ADAL" clId="{BE1D8424-7B9C-4475-8BED-EA6C184D1B85}" dt="2018-03-30T17:30:22.683" v="65" actId="478"/>
          <ac:picMkLst>
            <pc:docMk/>
            <pc:sldMk cId="1786398369" sldId="262"/>
            <ac:picMk id="1028" creationId="{4E5EB517-2857-4928-9713-2336254B0FB8}"/>
          </ac:picMkLst>
        </pc:picChg>
        <pc:picChg chg="del">
          <ac:chgData name="Jimena FERNÁNDEZ PALLEIRO" userId="48813916-69ac-4532-80cc-c20eaa3c1a18" providerId="ADAL" clId="{BE1D8424-7B9C-4475-8BED-EA6C184D1B85}" dt="2018-03-30T17:30:21.982" v="64" actId="478"/>
          <ac:picMkLst>
            <pc:docMk/>
            <pc:sldMk cId="1786398369" sldId="262"/>
            <ac:picMk id="1030" creationId="{7AAF096E-1951-4D22-959A-CDB8BC7BBC06}"/>
          </ac:picMkLst>
        </pc:picChg>
      </pc:sldChg>
      <pc:sldChg chg="addSp delSp modSp add">
        <pc:chgData name="Jimena FERNÁNDEZ PALLEIRO" userId="48813916-69ac-4532-80cc-c20eaa3c1a18" providerId="ADAL" clId="{BE1D8424-7B9C-4475-8BED-EA6C184D1B85}" dt="2018-03-30T17:47:37.666" v="120" actId="1076"/>
        <pc:sldMkLst>
          <pc:docMk/>
          <pc:sldMk cId="2832985047" sldId="263"/>
        </pc:sldMkLst>
        <pc:spChg chg="mod">
          <ac:chgData name="Jimena FERNÁNDEZ PALLEIRO" userId="48813916-69ac-4532-80cc-c20eaa3c1a18" providerId="ADAL" clId="{BE1D8424-7B9C-4475-8BED-EA6C184D1B85}" dt="2018-03-30T17:30:57.331" v="71" actId="113"/>
          <ac:spMkLst>
            <pc:docMk/>
            <pc:sldMk cId="2832985047" sldId="263"/>
            <ac:spMk id="2" creationId="{C5221FD6-5857-4898-A466-3B9254F238A1}"/>
          </ac:spMkLst>
        </pc:spChg>
        <pc:spChg chg="del">
          <ac:chgData name="Jimena FERNÁNDEZ PALLEIRO" userId="48813916-69ac-4532-80cc-c20eaa3c1a18" providerId="ADAL" clId="{BE1D8424-7B9C-4475-8BED-EA6C184D1B85}" dt="2018-03-30T17:31:08.658" v="74" actId="478"/>
          <ac:spMkLst>
            <pc:docMk/>
            <pc:sldMk cId="2832985047" sldId="263"/>
            <ac:spMk id="3" creationId="{85ABF3F2-BABA-4FB4-87E7-CCBA9F1590AB}"/>
          </ac:spMkLst>
        </pc:spChg>
        <pc:spChg chg="add del">
          <ac:chgData name="Jimena FERNÁNDEZ PALLEIRO" userId="48813916-69ac-4532-80cc-c20eaa3c1a18" providerId="ADAL" clId="{BE1D8424-7B9C-4475-8BED-EA6C184D1B85}" dt="2018-03-30T17:31:07.790" v="73" actId="478"/>
          <ac:spMkLst>
            <pc:docMk/>
            <pc:sldMk cId="2832985047" sldId="263"/>
            <ac:spMk id="4" creationId="{51FF20A8-1586-4F1F-8491-B11602362C7D}"/>
          </ac:spMkLst>
        </pc:spChg>
        <pc:spChg chg="add del">
          <ac:chgData name="Jimena FERNÁNDEZ PALLEIRO" userId="48813916-69ac-4532-80cc-c20eaa3c1a18" providerId="ADAL" clId="{BE1D8424-7B9C-4475-8BED-EA6C184D1B85}" dt="2018-03-30T17:31:10.939" v="76" actId="478"/>
          <ac:spMkLst>
            <pc:docMk/>
            <pc:sldMk cId="2832985047" sldId="263"/>
            <ac:spMk id="5" creationId="{7BEC2C01-C408-444E-870B-545CBC16F0D6}"/>
          </ac:spMkLst>
        </pc:spChg>
        <pc:spChg chg="add del">
          <ac:chgData name="Jimena FERNÁNDEZ PALLEIRO" userId="48813916-69ac-4532-80cc-c20eaa3c1a18" providerId="ADAL" clId="{BE1D8424-7B9C-4475-8BED-EA6C184D1B85}" dt="2018-03-30T17:31:18.104" v="78" actId="478"/>
          <ac:spMkLst>
            <pc:docMk/>
            <pc:sldMk cId="2832985047" sldId="263"/>
            <ac:spMk id="6" creationId="{603C86AB-FCD3-4F52-832D-49149B57EDB4}"/>
          </ac:spMkLst>
        </pc:spChg>
        <pc:spChg chg="add del">
          <ac:chgData name="Jimena FERNÁNDEZ PALLEIRO" userId="48813916-69ac-4532-80cc-c20eaa3c1a18" providerId="ADAL" clId="{BE1D8424-7B9C-4475-8BED-EA6C184D1B85}" dt="2018-03-30T17:31:41.589" v="80" actId="478"/>
          <ac:spMkLst>
            <pc:docMk/>
            <pc:sldMk cId="2832985047" sldId="263"/>
            <ac:spMk id="7" creationId="{D383F40E-4FBD-4388-AB21-2A6C4DD51A7D}"/>
          </ac:spMkLst>
        </pc:spChg>
        <pc:spChg chg="add del">
          <ac:chgData name="Jimena FERNÁNDEZ PALLEIRO" userId="48813916-69ac-4532-80cc-c20eaa3c1a18" providerId="ADAL" clId="{BE1D8424-7B9C-4475-8BED-EA6C184D1B85}" dt="2018-03-30T17:44:20.741" v="92" actId="478"/>
          <ac:spMkLst>
            <pc:docMk/>
            <pc:sldMk cId="2832985047" sldId="263"/>
            <ac:spMk id="9" creationId="{AEEB6563-B4BD-46FB-9A9F-955080281138}"/>
          </ac:spMkLst>
        </pc:spChg>
        <pc:picChg chg="del">
          <ac:chgData name="Jimena FERNÁNDEZ PALLEIRO" userId="48813916-69ac-4532-80cc-c20eaa3c1a18" providerId="ADAL" clId="{BE1D8424-7B9C-4475-8BED-EA6C184D1B85}" dt="2018-03-30T17:43:25.603" v="85" actId="478"/>
          <ac:picMkLst>
            <pc:docMk/>
            <pc:sldMk cId="2832985047" sldId="263"/>
            <ac:picMk id="3" creationId="{786FA2C9-12CA-4C56-9360-FB2739EA8BED}"/>
          </ac:picMkLst>
        </pc:picChg>
        <pc:picChg chg="mod modCrop">
          <ac:chgData name="Jimena FERNÁNDEZ PALLEIRO" userId="48813916-69ac-4532-80cc-c20eaa3c1a18" providerId="ADAL" clId="{BE1D8424-7B9C-4475-8BED-EA6C184D1B85}" dt="2018-03-30T17:44:13.564" v="90" actId="732"/>
          <ac:picMkLst>
            <pc:docMk/>
            <pc:sldMk cId="2832985047" sldId="263"/>
            <ac:picMk id="7" creationId="{E3A1C744-6B42-4EE4-A537-C3C013034660}"/>
          </ac:picMkLst>
        </pc:picChg>
        <pc:picChg chg="add mod modCrop">
          <ac:chgData name="Jimena FERNÁNDEZ PALLEIRO" userId="48813916-69ac-4532-80cc-c20eaa3c1a18" providerId="ADAL" clId="{BE1D8424-7B9C-4475-8BED-EA6C184D1B85}" dt="2018-03-30T17:43:41.338" v="89" actId="1076"/>
          <ac:picMkLst>
            <pc:docMk/>
            <pc:sldMk cId="2832985047" sldId="263"/>
            <ac:picMk id="8" creationId="{F5D28072-DEB8-4C31-92A9-CAF0754831FC}"/>
          </ac:picMkLst>
        </pc:picChg>
        <pc:picChg chg="mod">
          <ac:chgData name="Jimena FERNÁNDEZ PALLEIRO" userId="48813916-69ac-4532-80cc-c20eaa3c1a18" providerId="ADAL" clId="{BE1D8424-7B9C-4475-8BED-EA6C184D1B85}" dt="2018-03-30T17:45:40.778" v="93" actId="1076"/>
          <ac:picMkLst>
            <pc:docMk/>
            <pc:sldMk cId="2832985047" sldId="263"/>
            <ac:picMk id="9" creationId="{3B8C36F6-63BB-4D63-91A3-3A2D0E166EE7}"/>
          </ac:picMkLst>
        </pc:picChg>
        <pc:picChg chg="add mod modCrop">
          <ac:chgData name="Jimena FERNÁNDEZ PALLEIRO" userId="48813916-69ac-4532-80cc-c20eaa3c1a18" providerId="ADAL" clId="{BE1D8424-7B9C-4475-8BED-EA6C184D1B85}" dt="2018-03-30T17:46:46.704" v="103" actId="1076"/>
          <ac:picMkLst>
            <pc:docMk/>
            <pc:sldMk cId="2832985047" sldId="263"/>
            <ac:picMk id="14" creationId="{FB4BEBF4-A9EC-4E05-90DF-AC506859B01B}"/>
          </ac:picMkLst>
        </pc:picChg>
        <pc:picChg chg="add mod modCrop">
          <ac:chgData name="Jimena FERNÁNDEZ PALLEIRO" userId="48813916-69ac-4532-80cc-c20eaa3c1a18" providerId="ADAL" clId="{BE1D8424-7B9C-4475-8BED-EA6C184D1B85}" dt="2018-03-30T17:47:30.589" v="117" actId="1076"/>
          <ac:picMkLst>
            <pc:docMk/>
            <pc:sldMk cId="2832985047" sldId="263"/>
            <ac:picMk id="15" creationId="{EEEF2467-44FC-435F-B3E1-B4A7E6878BD6}"/>
          </ac:picMkLst>
        </pc:picChg>
        <pc:picChg chg="add del mod">
          <ac:chgData name="Jimena FERNÁNDEZ PALLEIRO" userId="48813916-69ac-4532-80cc-c20eaa3c1a18" providerId="ADAL" clId="{BE1D8424-7B9C-4475-8BED-EA6C184D1B85}" dt="2018-03-30T17:46:12.301" v="96" actId="478"/>
          <ac:picMkLst>
            <pc:docMk/>
            <pc:sldMk cId="2832985047" sldId="263"/>
            <ac:picMk id="2060" creationId="{AF4778F7-C6BB-4405-B398-A61B8F6456E2}"/>
          </ac:picMkLst>
        </pc:picChg>
        <pc:picChg chg="add del mod">
          <ac:chgData name="Jimena FERNÁNDEZ PALLEIRO" userId="48813916-69ac-4532-80cc-c20eaa3c1a18" providerId="ADAL" clId="{BE1D8424-7B9C-4475-8BED-EA6C184D1B85}" dt="2018-03-30T17:46:12.301" v="96" actId="478"/>
          <ac:picMkLst>
            <pc:docMk/>
            <pc:sldMk cId="2832985047" sldId="263"/>
            <ac:picMk id="2061" creationId="{48D9396B-676D-4F24-8AE7-72193357197F}"/>
          </ac:picMkLst>
        </pc:picChg>
        <pc:picChg chg="add del mod">
          <ac:chgData name="Jimena FERNÁNDEZ PALLEIRO" userId="48813916-69ac-4532-80cc-c20eaa3c1a18" providerId="ADAL" clId="{BE1D8424-7B9C-4475-8BED-EA6C184D1B85}" dt="2018-03-30T17:46:12.301" v="96" actId="478"/>
          <ac:picMkLst>
            <pc:docMk/>
            <pc:sldMk cId="2832985047" sldId="263"/>
            <ac:picMk id="2062" creationId="{2E90EC91-E117-4529-8AA9-B07FBC92832B}"/>
          </ac:picMkLst>
        </pc:picChg>
        <pc:picChg chg="add mod modCrop">
          <ac:chgData name="Jimena FERNÁNDEZ PALLEIRO" userId="48813916-69ac-4532-80cc-c20eaa3c1a18" providerId="ADAL" clId="{BE1D8424-7B9C-4475-8BED-EA6C184D1B85}" dt="2018-03-30T17:47:37.666" v="120" actId="1076"/>
          <ac:picMkLst>
            <pc:docMk/>
            <pc:sldMk cId="2832985047" sldId="263"/>
            <ac:picMk id="2064" creationId="{6C3EFD3D-4A3C-4497-A33B-E3858F67046A}"/>
          </ac:picMkLst>
        </pc:picChg>
      </pc:sldChg>
      <pc:sldChg chg="addSp modSp add">
        <pc:chgData name="Jimena FERNÁNDEZ PALLEIRO" userId="48813916-69ac-4532-80cc-c20eaa3c1a18" providerId="ADAL" clId="{BE1D8424-7B9C-4475-8BED-EA6C184D1B85}" dt="2018-03-30T17:48:57.246" v="131" actId="1076"/>
        <pc:sldMkLst>
          <pc:docMk/>
          <pc:sldMk cId="1730634062" sldId="264"/>
        </pc:sldMkLst>
        <pc:spChg chg="mod">
          <ac:chgData name="Jimena FERNÁNDEZ PALLEIRO" userId="48813916-69ac-4532-80cc-c20eaa3c1a18" providerId="ADAL" clId="{BE1D8424-7B9C-4475-8BED-EA6C184D1B85}" dt="2018-03-30T17:47:51.400" v="123" actId="27636"/>
          <ac:spMkLst>
            <pc:docMk/>
            <pc:sldMk cId="1730634062" sldId="264"/>
            <ac:spMk id="2" creationId="{D0C3B241-3B8C-4360-8E39-992901ED5598}"/>
          </ac:spMkLst>
        </pc:spChg>
        <pc:spChg chg="mod">
          <ac:chgData name="Jimena FERNÁNDEZ PALLEIRO" userId="48813916-69ac-4532-80cc-c20eaa3c1a18" providerId="ADAL" clId="{BE1D8424-7B9C-4475-8BED-EA6C184D1B85}" dt="2018-03-30T17:48:14.255" v="128" actId="1076"/>
          <ac:spMkLst>
            <pc:docMk/>
            <pc:sldMk cId="1730634062" sldId="264"/>
            <ac:spMk id="3" creationId="{60A7880F-1CDE-4E97-9B57-5237063DF0A8}"/>
          </ac:spMkLst>
        </pc:spChg>
        <pc:picChg chg="add mod">
          <ac:chgData name="Jimena FERNÁNDEZ PALLEIRO" userId="48813916-69ac-4532-80cc-c20eaa3c1a18" providerId="ADAL" clId="{BE1D8424-7B9C-4475-8BED-EA6C184D1B85}" dt="2018-03-30T17:48:57.246" v="131" actId="1076"/>
          <ac:picMkLst>
            <pc:docMk/>
            <pc:sldMk cId="1730634062" sldId="264"/>
            <ac:picMk id="4098" creationId="{55C5F9A6-2846-486D-9ECA-41D7C73D36F1}"/>
          </ac:picMkLst>
        </pc:picChg>
      </pc:sldChg>
      <pc:sldChg chg="addSp modSp add">
        <pc:chgData name="Jimena FERNÁNDEZ PALLEIRO" userId="48813916-69ac-4532-80cc-c20eaa3c1a18" providerId="ADAL" clId="{BE1D8424-7B9C-4475-8BED-EA6C184D1B85}" dt="2018-03-30T17:50:59.735" v="152" actId="403"/>
        <pc:sldMkLst>
          <pc:docMk/>
          <pc:sldMk cId="1648600381" sldId="265"/>
        </pc:sldMkLst>
        <pc:spChg chg="mod">
          <ac:chgData name="Jimena FERNÁNDEZ PALLEIRO" userId="48813916-69ac-4532-80cc-c20eaa3c1a18" providerId="ADAL" clId="{BE1D8424-7B9C-4475-8BED-EA6C184D1B85}" dt="2018-03-30T17:50:54.939" v="150" actId="14100"/>
          <ac:spMkLst>
            <pc:docMk/>
            <pc:sldMk cId="1648600381" sldId="265"/>
            <ac:spMk id="3" creationId="{60A7880F-1CDE-4E97-9B57-5237063DF0A8}"/>
          </ac:spMkLst>
        </pc:spChg>
        <pc:spChg chg="add mod">
          <ac:chgData name="Jimena FERNÁNDEZ PALLEIRO" userId="48813916-69ac-4532-80cc-c20eaa3c1a18" providerId="ADAL" clId="{BE1D8424-7B9C-4475-8BED-EA6C184D1B85}" dt="2018-03-30T17:50:59.735" v="152" actId="403"/>
          <ac:spMkLst>
            <pc:docMk/>
            <pc:sldMk cId="1648600381" sldId="265"/>
            <ac:spMk id="5" creationId="{2DA31243-C0FA-4624-9EA5-07F468D95694}"/>
          </ac:spMkLst>
        </pc:spChg>
      </pc:sldChg>
      <pc:sldChg chg="addSp delSp modSp add">
        <pc:chgData name="Jimena FERNÁNDEZ PALLEIRO" userId="48813916-69ac-4532-80cc-c20eaa3c1a18" providerId="ADAL" clId="{BE1D8424-7B9C-4475-8BED-EA6C184D1B85}" dt="2018-03-30T17:57:37.136" v="181" actId="1440"/>
        <pc:sldMkLst>
          <pc:docMk/>
          <pc:sldMk cId="3787064495" sldId="266"/>
        </pc:sldMkLst>
        <pc:spChg chg="mod">
          <ac:chgData name="Jimena FERNÁNDEZ PALLEIRO" userId="48813916-69ac-4532-80cc-c20eaa3c1a18" providerId="ADAL" clId="{BE1D8424-7B9C-4475-8BED-EA6C184D1B85}" dt="2018-03-30T17:52:24.818" v="158" actId="113"/>
          <ac:spMkLst>
            <pc:docMk/>
            <pc:sldMk cId="3787064495" sldId="266"/>
            <ac:spMk id="2" creationId="{7BDE36AF-099A-46EC-ACE7-DF144F4F114B}"/>
          </ac:spMkLst>
        </pc:spChg>
        <pc:spChg chg="del mod">
          <ac:chgData name="Jimena FERNÁNDEZ PALLEIRO" userId="48813916-69ac-4532-80cc-c20eaa3c1a18" providerId="ADAL" clId="{BE1D8424-7B9C-4475-8BED-EA6C184D1B85}" dt="2018-03-30T17:51:43.105" v="155" actId="1440"/>
          <ac:spMkLst>
            <pc:docMk/>
            <pc:sldMk cId="3787064495" sldId="266"/>
            <ac:spMk id="3" creationId="{4C4FA0B6-16EC-4476-9963-4E93D5C35653}"/>
          </ac:spMkLst>
        </pc:spChg>
        <pc:spChg chg="add mod">
          <ac:chgData name="Jimena FERNÁNDEZ PALLEIRO" userId="48813916-69ac-4532-80cc-c20eaa3c1a18" providerId="ADAL" clId="{BE1D8424-7B9C-4475-8BED-EA6C184D1B85}" dt="2018-03-30T17:52:30.609" v="159" actId="1440"/>
          <ac:spMkLst>
            <pc:docMk/>
            <pc:sldMk cId="3787064495" sldId="266"/>
            <ac:spMk id="6" creationId="{6692120B-ECFD-4A7E-9AB0-3B8E438C4C08}"/>
          </ac:spMkLst>
        </pc:spChg>
        <pc:picChg chg="add del mod">
          <ac:chgData name="Jimena FERNÁNDEZ PALLEIRO" userId="48813916-69ac-4532-80cc-c20eaa3c1a18" providerId="ADAL" clId="{BE1D8424-7B9C-4475-8BED-EA6C184D1B85}" dt="2018-03-30T17:52:16.631" v="156" actId="478"/>
          <ac:picMkLst>
            <pc:docMk/>
            <pc:sldMk cId="3787064495" sldId="266"/>
            <ac:picMk id="4" creationId="{7D2AE61F-1CAC-4714-966F-6551FDEADF79}"/>
          </ac:picMkLst>
        </pc:picChg>
        <pc:picChg chg="add del mod modCrop">
          <ac:chgData name="Jimena FERNÁNDEZ PALLEIRO" userId="48813916-69ac-4532-80cc-c20eaa3c1a18" providerId="ADAL" clId="{BE1D8424-7B9C-4475-8BED-EA6C184D1B85}" dt="2018-03-30T17:53:54.654" v="174" actId="478"/>
          <ac:picMkLst>
            <pc:docMk/>
            <pc:sldMk cId="3787064495" sldId="266"/>
            <ac:picMk id="7" creationId="{A882816A-396C-456E-8E2C-C243A0E0BDAA}"/>
          </ac:picMkLst>
        </pc:picChg>
        <pc:picChg chg="add mod">
          <ac:chgData name="Jimena FERNÁNDEZ PALLEIRO" userId="48813916-69ac-4532-80cc-c20eaa3c1a18" providerId="ADAL" clId="{BE1D8424-7B9C-4475-8BED-EA6C184D1B85}" dt="2018-03-30T17:57:37.136" v="181" actId="1440"/>
          <ac:picMkLst>
            <pc:docMk/>
            <pc:sldMk cId="3787064495" sldId="266"/>
            <ac:picMk id="8" creationId="{88CF835C-815E-42F8-AECB-C28EA8EC2B93}"/>
          </ac:picMkLst>
        </pc:picChg>
      </pc:sldChg>
      <pc:sldChg chg="addSp delSp modSp add">
        <pc:chgData name="Jimena FERNÁNDEZ PALLEIRO" userId="48813916-69ac-4532-80cc-c20eaa3c1a18" providerId="ADAL" clId="{BE1D8424-7B9C-4475-8BED-EA6C184D1B85}" dt="2018-03-30T17:57:45.543" v="183" actId="1076"/>
        <pc:sldMkLst>
          <pc:docMk/>
          <pc:sldMk cId="232502200" sldId="267"/>
        </pc:sldMkLst>
        <pc:spChg chg="mod">
          <ac:chgData name="Jimena FERNÁNDEZ PALLEIRO" userId="48813916-69ac-4532-80cc-c20eaa3c1a18" providerId="ADAL" clId="{BE1D8424-7B9C-4475-8BED-EA6C184D1B85}" dt="2018-03-30T17:53:24.019" v="168" actId="113"/>
          <ac:spMkLst>
            <pc:docMk/>
            <pc:sldMk cId="232502200" sldId="267"/>
            <ac:spMk id="2" creationId="{7BDE36AF-099A-46EC-ACE7-DF144F4F114B}"/>
          </ac:spMkLst>
        </pc:spChg>
        <pc:spChg chg="mod">
          <ac:chgData name="Jimena FERNÁNDEZ PALLEIRO" userId="48813916-69ac-4532-80cc-c20eaa3c1a18" providerId="ADAL" clId="{BE1D8424-7B9C-4475-8BED-EA6C184D1B85}" dt="2018-03-30T17:53:43.969" v="173" actId="20577"/>
          <ac:spMkLst>
            <pc:docMk/>
            <pc:sldMk cId="232502200" sldId="267"/>
            <ac:spMk id="6" creationId="{6692120B-ECFD-4A7E-9AB0-3B8E438C4C08}"/>
          </ac:spMkLst>
        </pc:spChg>
        <pc:picChg chg="add mod">
          <ac:chgData name="Jimena FERNÁNDEZ PALLEIRO" userId="48813916-69ac-4532-80cc-c20eaa3c1a18" providerId="ADAL" clId="{BE1D8424-7B9C-4475-8BED-EA6C184D1B85}" dt="2018-03-30T17:57:45.543" v="183" actId="1076"/>
          <ac:picMkLst>
            <pc:docMk/>
            <pc:sldMk cId="232502200" sldId="267"/>
            <ac:picMk id="3" creationId="{08734EFF-5634-407F-91F3-DB64E3FED24B}"/>
          </ac:picMkLst>
        </pc:picChg>
        <pc:picChg chg="del">
          <ac:chgData name="Jimena FERNÁNDEZ PALLEIRO" userId="48813916-69ac-4532-80cc-c20eaa3c1a18" providerId="ADAL" clId="{BE1D8424-7B9C-4475-8BED-EA6C184D1B85}" dt="2018-03-30T17:54:35.576" v="177" actId="478"/>
          <ac:picMkLst>
            <pc:docMk/>
            <pc:sldMk cId="232502200" sldId="267"/>
            <ac:picMk id="7" creationId="{A882816A-396C-456E-8E2C-C243A0E0BDAA}"/>
          </ac:picMkLst>
        </pc:picChg>
      </pc:sldChg>
      <pc:sldChg chg="addSp delSp modSp add">
        <pc:chgData name="Jimena FERNÁNDEZ PALLEIRO" userId="48813916-69ac-4532-80cc-c20eaa3c1a18" providerId="ADAL" clId="{BE1D8424-7B9C-4475-8BED-EA6C184D1B85}" dt="2018-03-30T17:58:40.849" v="192" actId="1440"/>
        <pc:sldMkLst>
          <pc:docMk/>
          <pc:sldMk cId="463673136" sldId="268"/>
        </pc:sldMkLst>
        <pc:spChg chg="mod">
          <ac:chgData name="Jimena FERNÁNDEZ PALLEIRO" userId="48813916-69ac-4532-80cc-c20eaa3c1a18" providerId="ADAL" clId="{BE1D8424-7B9C-4475-8BED-EA6C184D1B85}" dt="2018-03-30T17:58:05.718" v="186" actId="113"/>
          <ac:spMkLst>
            <pc:docMk/>
            <pc:sldMk cId="463673136" sldId="268"/>
            <ac:spMk id="2" creationId="{7BDE36AF-099A-46EC-ACE7-DF144F4F114B}"/>
          </ac:spMkLst>
        </pc:spChg>
        <pc:spChg chg="mod">
          <ac:chgData name="Jimena FERNÁNDEZ PALLEIRO" userId="48813916-69ac-4532-80cc-c20eaa3c1a18" providerId="ADAL" clId="{BE1D8424-7B9C-4475-8BED-EA6C184D1B85}" dt="2018-03-30T17:58:12.607" v="187" actId="1440"/>
          <ac:spMkLst>
            <pc:docMk/>
            <pc:sldMk cId="463673136" sldId="268"/>
            <ac:spMk id="6" creationId="{6692120B-ECFD-4A7E-9AB0-3B8E438C4C08}"/>
          </ac:spMkLst>
        </pc:spChg>
        <pc:picChg chg="del">
          <ac:chgData name="Jimena FERNÁNDEZ PALLEIRO" userId="48813916-69ac-4532-80cc-c20eaa3c1a18" providerId="ADAL" clId="{BE1D8424-7B9C-4475-8BED-EA6C184D1B85}" dt="2018-03-30T17:58:35.249" v="190" actId="478"/>
          <ac:picMkLst>
            <pc:docMk/>
            <pc:sldMk cId="463673136" sldId="268"/>
            <ac:picMk id="3" creationId="{08734EFF-5634-407F-91F3-DB64E3FED24B}"/>
          </ac:picMkLst>
        </pc:picChg>
        <pc:picChg chg="add mod">
          <ac:chgData name="Jimena FERNÁNDEZ PALLEIRO" userId="48813916-69ac-4532-80cc-c20eaa3c1a18" providerId="ADAL" clId="{BE1D8424-7B9C-4475-8BED-EA6C184D1B85}" dt="2018-03-30T17:58:40.849" v="192" actId="1440"/>
          <ac:picMkLst>
            <pc:docMk/>
            <pc:sldMk cId="463673136" sldId="268"/>
            <ac:picMk id="4" creationId="{0F3CA5F1-3826-4A15-8EB7-5F36E380969D}"/>
          </ac:picMkLst>
        </pc:picChg>
      </pc:sldChg>
      <pc:sldChg chg="addSp delSp modSp add">
        <pc:chgData name="Jimena FERNÁNDEZ PALLEIRO" userId="48813916-69ac-4532-80cc-c20eaa3c1a18" providerId="ADAL" clId="{BE1D8424-7B9C-4475-8BED-EA6C184D1B85}" dt="2018-03-30T17:59:39.856" v="200" actId="1440"/>
        <pc:sldMkLst>
          <pc:docMk/>
          <pc:sldMk cId="1522296246" sldId="269"/>
        </pc:sldMkLst>
        <pc:spChg chg="mod">
          <ac:chgData name="Jimena FERNÁNDEZ PALLEIRO" userId="48813916-69ac-4532-80cc-c20eaa3c1a18" providerId="ADAL" clId="{BE1D8424-7B9C-4475-8BED-EA6C184D1B85}" dt="2018-03-30T17:59:12.636" v="195" actId="113"/>
          <ac:spMkLst>
            <pc:docMk/>
            <pc:sldMk cId="1522296246" sldId="269"/>
            <ac:spMk id="2" creationId="{7BDE36AF-099A-46EC-ACE7-DF144F4F114B}"/>
          </ac:spMkLst>
        </pc:spChg>
        <pc:spChg chg="mod">
          <ac:chgData name="Jimena FERNÁNDEZ PALLEIRO" userId="48813916-69ac-4532-80cc-c20eaa3c1a18" providerId="ADAL" clId="{BE1D8424-7B9C-4475-8BED-EA6C184D1B85}" dt="2018-03-30T17:59:18.736" v="196" actId="1440"/>
          <ac:spMkLst>
            <pc:docMk/>
            <pc:sldMk cId="1522296246" sldId="269"/>
            <ac:spMk id="6" creationId="{6692120B-ECFD-4A7E-9AB0-3B8E438C4C08}"/>
          </ac:spMkLst>
        </pc:spChg>
        <pc:picChg chg="add mod">
          <ac:chgData name="Jimena FERNÁNDEZ PALLEIRO" userId="48813916-69ac-4532-80cc-c20eaa3c1a18" providerId="ADAL" clId="{BE1D8424-7B9C-4475-8BED-EA6C184D1B85}" dt="2018-03-30T17:59:39.856" v="200" actId="1440"/>
          <ac:picMkLst>
            <pc:docMk/>
            <pc:sldMk cId="1522296246" sldId="269"/>
            <ac:picMk id="3" creationId="{67387080-3A32-4C8B-8907-A44CD7ADA656}"/>
          </ac:picMkLst>
        </pc:picChg>
        <pc:picChg chg="del">
          <ac:chgData name="Jimena FERNÁNDEZ PALLEIRO" userId="48813916-69ac-4532-80cc-c20eaa3c1a18" providerId="ADAL" clId="{BE1D8424-7B9C-4475-8BED-EA6C184D1B85}" dt="2018-03-30T17:59:34.326" v="198" actId="478"/>
          <ac:picMkLst>
            <pc:docMk/>
            <pc:sldMk cId="1522296246" sldId="269"/>
            <ac:picMk id="4" creationId="{0F3CA5F1-3826-4A15-8EB7-5F36E380969D}"/>
          </ac:picMkLst>
        </pc:picChg>
      </pc:sldChg>
      <pc:sldChg chg="addSp delSp modSp add">
        <pc:chgData name="Jimena FERNÁNDEZ PALLEIRO" userId="48813916-69ac-4532-80cc-c20eaa3c1a18" providerId="ADAL" clId="{BE1D8424-7B9C-4475-8BED-EA6C184D1B85}" dt="2018-03-30T18:01:23.940" v="224" actId="1440"/>
        <pc:sldMkLst>
          <pc:docMk/>
          <pc:sldMk cId="3140908220" sldId="270"/>
        </pc:sldMkLst>
        <pc:spChg chg="mod">
          <ac:chgData name="Jimena FERNÁNDEZ PALLEIRO" userId="48813916-69ac-4532-80cc-c20eaa3c1a18" providerId="ADAL" clId="{BE1D8424-7B9C-4475-8BED-EA6C184D1B85}" dt="2018-03-30T17:59:55.046" v="203" actId="113"/>
          <ac:spMkLst>
            <pc:docMk/>
            <pc:sldMk cId="3140908220" sldId="270"/>
            <ac:spMk id="2" creationId="{7BDE36AF-099A-46EC-ACE7-DF144F4F114B}"/>
          </ac:spMkLst>
        </pc:spChg>
        <pc:spChg chg="mod">
          <ac:chgData name="Jimena FERNÁNDEZ PALLEIRO" userId="48813916-69ac-4532-80cc-c20eaa3c1a18" providerId="ADAL" clId="{BE1D8424-7B9C-4475-8BED-EA6C184D1B85}" dt="2018-03-30T18:00:07.445" v="208" actId="20577"/>
          <ac:spMkLst>
            <pc:docMk/>
            <pc:sldMk cId="3140908220" sldId="270"/>
            <ac:spMk id="6" creationId="{6692120B-ECFD-4A7E-9AB0-3B8E438C4C08}"/>
          </ac:spMkLst>
        </pc:spChg>
        <pc:picChg chg="del">
          <ac:chgData name="Jimena FERNÁNDEZ PALLEIRO" userId="48813916-69ac-4532-80cc-c20eaa3c1a18" providerId="ADAL" clId="{BE1D8424-7B9C-4475-8BED-EA6C184D1B85}" dt="2018-03-30T18:00:09.445" v="209" actId="478"/>
          <ac:picMkLst>
            <pc:docMk/>
            <pc:sldMk cId="3140908220" sldId="270"/>
            <ac:picMk id="3" creationId="{67387080-3A32-4C8B-8907-A44CD7ADA656}"/>
          </ac:picMkLst>
        </pc:picChg>
        <pc:picChg chg="add mod modCrop">
          <ac:chgData name="Jimena FERNÁNDEZ PALLEIRO" userId="48813916-69ac-4532-80cc-c20eaa3c1a18" providerId="ADAL" clId="{BE1D8424-7B9C-4475-8BED-EA6C184D1B85}" dt="2018-03-30T18:01:23.940" v="224" actId="1440"/>
          <ac:picMkLst>
            <pc:docMk/>
            <pc:sldMk cId="3140908220" sldId="270"/>
            <ac:picMk id="4" creationId="{D39264B5-2E80-41F1-A0ED-511AD5315B1F}"/>
          </ac:picMkLst>
        </pc:picChg>
        <pc:picChg chg="add mod modCrop">
          <ac:chgData name="Jimena FERNÁNDEZ PALLEIRO" userId="48813916-69ac-4532-80cc-c20eaa3c1a18" providerId="ADAL" clId="{BE1D8424-7B9C-4475-8BED-EA6C184D1B85}" dt="2018-03-30T18:01:23.940" v="224" actId="1440"/>
          <ac:picMkLst>
            <pc:docMk/>
            <pc:sldMk cId="3140908220" sldId="270"/>
            <ac:picMk id="7" creationId="{514AA5B8-0B68-45CB-9830-A0729D4EBA96}"/>
          </ac:picMkLst>
        </pc:picChg>
      </pc:sldChg>
      <pc:sldChg chg="addSp delSp modSp add">
        <pc:chgData name="Jimena FERNÁNDEZ PALLEIRO" userId="48813916-69ac-4532-80cc-c20eaa3c1a18" providerId="ADAL" clId="{BE1D8424-7B9C-4475-8BED-EA6C184D1B85}" dt="2018-03-31T13:42:32.330" v="636" actId="20577"/>
        <pc:sldMkLst>
          <pc:docMk/>
          <pc:sldMk cId="2950901909" sldId="271"/>
        </pc:sldMkLst>
        <pc:spChg chg="mod">
          <ac:chgData name="Jimena FERNÁNDEZ PALLEIRO" userId="48813916-69ac-4532-80cc-c20eaa3c1a18" providerId="ADAL" clId="{BE1D8424-7B9C-4475-8BED-EA6C184D1B85}" dt="2018-03-30T18:01:49.635" v="227" actId="113"/>
          <ac:spMkLst>
            <pc:docMk/>
            <pc:sldMk cId="2950901909" sldId="271"/>
            <ac:spMk id="2" creationId="{7BDE36AF-099A-46EC-ACE7-DF144F4F114B}"/>
          </ac:spMkLst>
        </pc:spChg>
        <pc:spChg chg="mod">
          <ac:chgData name="Jimena FERNÁNDEZ PALLEIRO" userId="48813916-69ac-4532-80cc-c20eaa3c1a18" providerId="ADAL" clId="{BE1D8424-7B9C-4475-8BED-EA6C184D1B85}" dt="2018-03-31T13:42:32.330" v="636" actId="20577"/>
          <ac:spMkLst>
            <pc:docMk/>
            <pc:sldMk cId="2950901909" sldId="271"/>
            <ac:spMk id="6" creationId="{6692120B-ECFD-4A7E-9AB0-3B8E438C4C08}"/>
          </ac:spMkLst>
        </pc:spChg>
        <pc:picChg chg="add mod modCrop">
          <ac:chgData name="Jimena FERNÁNDEZ PALLEIRO" userId="48813916-69ac-4532-80cc-c20eaa3c1a18" providerId="ADAL" clId="{BE1D8424-7B9C-4475-8BED-EA6C184D1B85}" dt="2018-03-30T18:03:06.518" v="244" actId="1440"/>
          <ac:picMkLst>
            <pc:docMk/>
            <pc:sldMk cId="2950901909" sldId="271"/>
            <ac:picMk id="3" creationId="{43DF23C7-F987-43F1-8AF5-EED697C33E0B}"/>
          </ac:picMkLst>
        </pc:picChg>
        <pc:picChg chg="del">
          <ac:chgData name="Jimena FERNÁNDEZ PALLEIRO" userId="48813916-69ac-4532-80cc-c20eaa3c1a18" providerId="ADAL" clId="{BE1D8424-7B9C-4475-8BED-EA6C184D1B85}" dt="2018-03-30T18:02:19.074" v="229" actId="478"/>
          <ac:picMkLst>
            <pc:docMk/>
            <pc:sldMk cId="2950901909" sldId="271"/>
            <ac:picMk id="4" creationId="{D39264B5-2E80-41F1-A0ED-511AD5315B1F}"/>
          </ac:picMkLst>
        </pc:picChg>
        <pc:picChg chg="del">
          <ac:chgData name="Jimena FERNÁNDEZ PALLEIRO" userId="48813916-69ac-4532-80cc-c20eaa3c1a18" providerId="ADAL" clId="{BE1D8424-7B9C-4475-8BED-EA6C184D1B85}" dt="2018-03-30T18:02:19.708" v="230" actId="478"/>
          <ac:picMkLst>
            <pc:docMk/>
            <pc:sldMk cId="2950901909" sldId="271"/>
            <ac:picMk id="7" creationId="{514AA5B8-0B68-45CB-9830-A0729D4EBA96}"/>
          </ac:picMkLst>
        </pc:picChg>
        <pc:picChg chg="add mod modCrop">
          <ac:chgData name="Jimena FERNÁNDEZ PALLEIRO" userId="48813916-69ac-4532-80cc-c20eaa3c1a18" providerId="ADAL" clId="{BE1D8424-7B9C-4475-8BED-EA6C184D1B85}" dt="2018-03-30T18:03:06.518" v="244" actId="1440"/>
          <ac:picMkLst>
            <pc:docMk/>
            <pc:sldMk cId="2950901909" sldId="271"/>
            <ac:picMk id="8" creationId="{6AB61720-4788-4503-907B-5FA5DA701821}"/>
          </ac:picMkLst>
        </pc:picChg>
      </pc:sldChg>
      <pc:sldChg chg="modSp add">
        <pc:chgData name="Jimena FERNÁNDEZ PALLEIRO" userId="48813916-69ac-4532-80cc-c20eaa3c1a18" providerId="ADAL" clId="{BE1D8424-7B9C-4475-8BED-EA6C184D1B85}" dt="2018-03-31T13:42:50.944" v="637" actId="20577"/>
        <pc:sldMkLst>
          <pc:docMk/>
          <pc:sldMk cId="1872017724" sldId="272"/>
        </pc:sldMkLst>
        <pc:spChg chg="mod">
          <ac:chgData name="Jimena FERNÁNDEZ PALLEIRO" userId="48813916-69ac-4532-80cc-c20eaa3c1a18" providerId="ADAL" clId="{BE1D8424-7B9C-4475-8BED-EA6C184D1B85}" dt="2018-03-30T18:03:28.134" v="246" actId="20577"/>
          <ac:spMkLst>
            <pc:docMk/>
            <pc:sldMk cId="1872017724" sldId="272"/>
            <ac:spMk id="2" creationId="{AB591AC4-24EF-4EB8-B8B2-690B1DC1ED57}"/>
          </ac:spMkLst>
        </pc:spChg>
        <pc:spChg chg="mod">
          <ac:chgData name="Jimena FERNÁNDEZ PALLEIRO" userId="48813916-69ac-4532-80cc-c20eaa3c1a18" providerId="ADAL" clId="{BE1D8424-7B9C-4475-8BED-EA6C184D1B85}" dt="2018-03-31T13:42:50.944" v="637" actId="20577"/>
          <ac:spMkLst>
            <pc:docMk/>
            <pc:sldMk cId="1872017724" sldId="272"/>
            <ac:spMk id="3" creationId="{316FA567-AC14-45D3-86D2-2540B3B39484}"/>
          </ac:spMkLst>
        </pc:spChg>
      </pc:sldChg>
      <pc:sldChg chg="addSp modSp add">
        <pc:chgData name="Jimena FERNÁNDEZ PALLEIRO" userId="48813916-69ac-4532-80cc-c20eaa3c1a18" providerId="ADAL" clId="{BE1D8424-7B9C-4475-8BED-EA6C184D1B85}" dt="2018-03-30T18:05:47.931" v="296" actId="1440"/>
        <pc:sldMkLst>
          <pc:docMk/>
          <pc:sldMk cId="1181099814" sldId="273"/>
        </pc:sldMkLst>
        <pc:spChg chg="mod">
          <ac:chgData name="Jimena FERNÁNDEZ PALLEIRO" userId="48813916-69ac-4532-80cc-c20eaa3c1a18" providerId="ADAL" clId="{BE1D8424-7B9C-4475-8BED-EA6C184D1B85}" dt="2018-03-30T18:05:24.771" v="291" actId="20577"/>
          <ac:spMkLst>
            <pc:docMk/>
            <pc:sldMk cId="1181099814" sldId="273"/>
            <ac:spMk id="3" creationId="{316FA567-AC14-45D3-86D2-2540B3B39484}"/>
          </ac:spMkLst>
        </pc:spChg>
        <pc:picChg chg="add mod">
          <ac:chgData name="Jimena FERNÁNDEZ PALLEIRO" userId="48813916-69ac-4532-80cc-c20eaa3c1a18" providerId="ADAL" clId="{BE1D8424-7B9C-4475-8BED-EA6C184D1B85}" dt="2018-03-30T18:05:47.931" v="296" actId="1440"/>
          <ac:picMkLst>
            <pc:docMk/>
            <pc:sldMk cId="1181099814" sldId="273"/>
            <ac:picMk id="4" creationId="{2DD423A7-8386-460D-AF8F-27D108923269}"/>
          </ac:picMkLst>
        </pc:picChg>
      </pc:sldChg>
      <pc:sldChg chg="addSp delSp modSp add">
        <pc:chgData name="Jimena FERNÁNDEZ PALLEIRO" userId="48813916-69ac-4532-80cc-c20eaa3c1a18" providerId="ADAL" clId="{BE1D8424-7B9C-4475-8BED-EA6C184D1B85}" dt="2018-03-30T18:07:38.910" v="338" actId="1076"/>
        <pc:sldMkLst>
          <pc:docMk/>
          <pc:sldMk cId="2613765295" sldId="274"/>
        </pc:sldMkLst>
        <pc:spChg chg="mod">
          <ac:chgData name="Jimena FERNÁNDEZ PALLEIRO" userId="48813916-69ac-4532-80cc-c20eaa3c1a18" providerId="ADAL" clId="{BE1D8424-7B9C-4475-8BED-EA6C184D1B85}" dt="2018-03-30T18:06:07.714" v="298" actId="1076"/>
          <ac:spMkLst>
            <pc:docMk/>
            <pc:sldMk cId="2613765295" sldId="274"/>
            <ac:spMk id="2" creationId="{AB591AC4-24EF-4EB8-B8B2-690B1DC1ED57}"/>
          </ac:spMkLst>
        </pc:spChg>
        <pc:spChg chg="mod">
          <ac:chgData name="Jimena FERNÁNDEZ PALLEIRO" userId="48813916-69ac-4532-80cc-c20eaa3c1a18" providerId="ADAL" clId="{BE1D8424-7B9C-4475-8BED-EA6C184D1B85}" dt="2018-03-30T18:07:34.616" v="336" actId="1076"/>
          <ac:spMkLst>
            <pc:docMk/>
            <pc:sldMk cId="2613765295" sldId="274"/>
            <ac:spMk id="3" creationId="{316FA567-AC14-45D3-86D2-2540B3B39484}"/>
          </ac:spMkLst>
        </pc:spChg>
        <pc:spChg chg="add mod">
          <ac:chgData name="Jimena FERNÁNDEZ PALLEIRO" userId="48813916-69ac-4532-80cc-c20eaa3c1a18" providerId="ADAL" clId="{BE1D8424-7B9C-4475-8BED-EA6C184D1B85}" dt="2018-03-30T18:07:38.910" v="338" actId="1076"/>
          <ac:spMkLst>
            <pc:docMk/>
            <pc:sldMk cId="2613765295" sldId="274"/>
            <ac:spMk id="5" creationId="{A876CA14-09EF-4D79-AD7A-6980DB3331CC}"/>
          </ac:spMkLst>
        </pc:spChg>
        <pc:picChg chg="del">
          <ac:chgData name="Jimena FERNÁNDEZ PALLEIRO" userId="48813916-69ac-4532-80cc-c20eaa3c1a18" providerId="ADAL" clId="{BE1D8424-7B9C-4475-8BED-EA6C184D1B85}" dt="2018-03-30T18:06:11.949" v="299" actId="478"/>
          <ac:picMkLst>
            <pc:docMk/>
            <pc:sldMk cId="2613765295" sldId="274"/>
            <ac:picMk id="4" creationId="{2DD423A7-8386-460D-AF8F-27D108923269}"/>
          </ac:picMkLst>
        </pc:picChg>
      </pc:sldChg>
      <pc:sldChg chg="addSp delSp modSp add">
        <pc:chgData name="Jimena FERNÁNDEZ PALLEIRO" userId="48813916-69ac-4532-80cc-c20eaa3c1a18" providerId="ADAL" clId="{BE1D8424-7B9C-4475-8BED-EA6C184D1B85}" dt="2018-03-30T18:10:34.717" v="365" actId="1076"/>
        <pc:sldMkLst>
          <pc:docMk/>
          <pc:sldMk cId="1880893319" sldId="275"/>
        </pc:sldMkLst>
        <pc:spChg chg="mod">
          <ac:chgData name="Jimena FERNÁNDEZ PALLEIRO" userId="48813916-69ac-4532-80cc-c20eaa3c1a18" providerId="ADAL" clId="{BE1D8424-7B9C-4475-8BED-EA6C184D1B85}" dt="2018-03-30T18:08:13.759" v="341" actId="113"/>
          <ac:spMkLst>
            <pc:docMk/>
            <pc:sldMk cId="1880893319" sldId="275"/>
            <ac:spMk id="2" creationId="{AB591AC4-24EF-4EB8-B8B2-690B1DC1ED57}"/>
          </ac:spMkLst>
        </pc:spChg>
        <pc:spChg chg="mod">
          <ac:chgData name="Jimena FERNÁNDEZ PALLEIRO" userId="48813916-69ac-4532-80cc-c20eaa3c1a18" providerId="ADAL" clId="{BE1D8424-7B9C-4475-8BED-EA6C184D1B85}" dt="2018-03-30T18:09:12.306" v="350" actId="14100"/>
          <ac:spMkLst>
            <pc:docMk/>
            <pc:sldMk cId="1880893319" sldId="275"/>
            <ac:spMk id="3" creationId="{316FA567-AC14-45D3-86D2-2540B3B39484}"/>
          </ac:spMkLst>
        </pc:spChg>
        <pc:spChg chg="del">
          <ac:chgData name="Jimena FERNÁNDEZ PALLEIRO" userId="48813916-69ac-4532-80cc-c20eaa3c1a18" providerId="ADAL" clId="{BE1D8424-7B9C-4475-8BED-EA6C184D1B85}" dt="2018-03-30T18:08:16.847" v="342" actId="478"/>
          <ac:spMkLst>
            <pc:docMk/>
            <pc:sldMk cId="1880893319" sldId="275"/>
            <ac:spMk id="5" creationId="{A876CA14-09EF-4D79-AD7A-6980DB3331CC}"/>
          </ac:spMkLst>
        </pc:spChg>
        <pc:picChg chg="add mod">
          <ac:chgData name="Jimena FERNÁNDEZ PALLEIRO" userId="48813916-69ac-4532-80cc-c20eaa3c1a18" providerId="ADAL" clId="{BE1D8424-7B9C-4475-8BED-EA6C184D1B85}" dt="2018-03-30T18:10:34.717" v="365" actId="1076"/>
          <ac:picMkLst>
            <pc:docMk/>
            <pc:sldMk cId="1880893319" sldId="275"/>
            <ac:picMk id="4" creationId="{AE93A147-BF63-4010-ADAE-0279701329B7}"/>
          </ac:picMkLst>
        </pc:picChg>
      </pc:sldChg>
      <pc:sldChg chg="addSp delSp modSp add">
        <pc:chgData name="Jimena FERNÁNDEZ PALLEIRO" userId="48813916-69ac-4532-80cc-c20eaa3c1a18" providerId="ADAL" clId="{BE1D8424-7B9C-4475-8BED-EA6C184D1B85}" dt="2018-03-30T18:13:47.067" v="440" actId="1076"/>
        <pc:sldMkLst>
          <pc:docMk/>
          <pc:sldMk cId="2383364980" sldId="276"/>
        </pc:sldMkLst>
        <pc:spChg chg="mod">
          <ac:chgData name="Jimena FERNÁNDEZ PALLEIRO" userId="48813916-69ac-4532-80cc-c20eaa3c1a18" providerId="ADAL" clId="{BE1D8424-7B9C-4475-8BED-EA6C184D1B85}" dt="2018-03-30T18:09:47.071" v="357" actId="113"/>
          <ac:spMkLst>
            <pc:docMk/>
            <pc:sldMk cId="2383364980" sldId="276"/>
            <ac:spMk id="2" creationId="{AB591AC4-24EF-4EB8-B8B2-690B1DC1ED57}"/>
          </ac:spMkLst>
        </pc:spChg>
        <pc:spChg chg="del mod">
          <ac:chgData name="Jimena FERNÁNDEZ PALLEIRO" userId="48813916-69ac-4532-80cc-c20eaa3c1a18" providerId="ADAL" clId="{BE1D8424-7B9C-4475-8BED-EA6C184D1B85}" dt="2018-03-30T18:13:11.774" v="420" actId="478"/>
          <ac:spMkLst>
            <pc:docMk/>
            <pc:sldMk cId="2383364980" sldId="276"/>
            <ac:spMk id="3" creationId="{316FA567-AC14-45D3-86D2-2540B3B39484}"/>
          </ac:spMkLst>
        </pc:spChg>
        <pc:spChg chg="add mod">
          <ac:chgData name="Jimena FERNÁNDEZ PALLEIRO" userId="48813916-69ac-4532-80cc-c20eaa3c1a18" providerId="ADAL" clId="{BE1D8424-7B9C-4475-8BED-EA6C184D1B85}" dt="2018-03-30T18:13:45.058" v="439" actId="14100"/>
          <ac:spMkLst>
            <pc:docMk/>
            <pc:sldMk cId="2383364980" sldId="276"/>
            <ac:spMk id="6" creationId="{BCED5C7F-FF2F-4D26-AC94-C1D607A4E03B}"/>
          </ac:spMkLst>
        </pc:spChg>
        <pc:spChg chg="add del mod">
          <ac:chgData name="Jimena FERNÁNDEZ PALLEIRO" userId="48813916-69ac-4532-80cc-c20eaa3c1a18" providerId="ADAL" clId="{BE1D8424-7B9C-4475-8BED-EA6C184D1B85}" dt="2018-03-30T18:13:14.610" v="421" actId="478"/>
          <ac:spMkLst>
            <pc:docMk/>
            <pc:sldMk cId="2383364980" sldId="276"/>
            <ac:spMk id="8" creationId="{1FCFFA18-A4F1-407F-A8CF-0BA646F2F76C}"/>
          </ac:spMkLst>
        </pc:spChg>
        <pc:picChg chg="del">
          <ac:chgData name="Jimena FERNÁNDEZ PALLEIRO" userId="48813916-69ac-4532-80cc-c20eaa3c1a18" providerId="ADAL" clId="{BE1D8424-7B9C-4475-8BED-EA6C184D1B85}" dt="2018-03-30T18:10:18.383" v="359" actId="478"/>
          <ac:picMkLst>
            <pc:docMk/>
            <pc:sldMk cId="2383364980" sldId="276"/>
            <ac:picMk id="4" creationId="{AE93A147-BF63-4010-ADAE-0279701329B7}"/>
          </ac:picMkLst>
        </pc:picChg>
        <pc:picChg chg="add mod ord">
          <ac:chgData name="Jimena FERNÁNDEZ PALLEIRO" userId="48813916-69ac-4532-80cc-c20eaa3c1a18" providerId="ADAL" clId="{BE1D8424-7B9C-4475-8BED-EA6C184D1B85}" dt="2018-03-30T18:13:47.067" v="440" actId="1076"/>
          <ac:picMkLst>
            <pc:docMk/>
            <pc:sldMk cId="2383364980" sldId="276"/>
            <ac:picMk id="5" creationId="{9D9115AB-0849-4647-982B-EF644D4FC049}"/>
          </ac:picMkLst>
        </pc:picChg>
      </pc:sldChg>
      <pc:sldChg chg="addSp delSp modSp add">
        <pc:chgData name="Jimena FERNÁNDEZ PALLEIRO" userId="48813916-69ac-4532-80cc-c20eaa3c1a18" providerId="ADAL" clId="{BE1D8424-7B9C-4475-8BED-EA6C184D1B85}" dt="2018-03-30T18:12:39.349" v="405" actId="14100"/>
        <pc:sldMkLst>
          <pc:docMk/>
          <pc:sldMk cId="2614361510" sldId="277"/>
        </pc:sldMkLst>
        <pc:spChg chg="mod">
          <ac:chgData name="Jimena FERNÁNDEZ PALLEIRO" userId="48813916-69ac-4532-80cc-c20eaa3c1a18" providerId="ADAL" clId="{BE1D8424-7B9C-4475-8BED-EA6C184D1B85}" dt="2018-03-30T18:12:01.810" v="385" actId="113"/>
          <ac:spMkLst>
            <pc:docMk/>
            <pc:sldMk cId="2614361510" sldId="277"/>
            <ac:spMk id="2" creationId="{AB591AC4-24EF-4EB8-B8B2-690B1DC1ED57}"/>
          </ac:spMkLst>
        </pc:spChg>
        <pc:spChg chg="mod">
          <ac:chgData name="Jimena FERNÁNDEZ PALLEIRO" userId="48813916-69ac-4532-80cc-c20eaa3c1a18" providerId="ADAL" clId="{BE1D8424-7B9C-4475-8BED-EA6C184D1B85}" dt="2018-03-30T18:12:06.815" v="398" actId="20577"/>
          <ac:spMkLst>
            <pc:docMk/>
            <pc:sldMk cId="2614361510" sldId="277"/>
            <ac:spMk id="3" creationId="{316FA567-AC14-45D3-86D2-2540B3B39484}"/>
          </ac:spMkLst>
        </pc:spChg>
        <pc:picChg chg="add mod">
          <ac:chgData name="Jimena FERNÁNDEZ PALLEIRO" userId="48813916-69ac-4532-80cc-c20eaa3c1a18" providerId="ADAL" clId="{BE1D8424-7B9C-4475-8BED-EA6C184D1B85}" dt="2018-03-30T18:12:39.349" v="405" actId="14100"/>
          <ac:picMkLst>
            <pc:docMk/>
            <pc:sldMk cId="2614361510" sldId="277"/>
            <ac:picMk id="4" creationId="{ACE53E90-E1F7-44AB-8DD6-8C36A11247FD}"/>
          </ac:picMkLst>
        </pc:picChg>
        <pc:picChg chg="del mod">
          <ac:chgData name="Jimena FERNÁNDEZ PALLEIRO" userId="48813916-69ac-4532-80cc-c20eaa3c1a18" providerId="ADAL" clId="{BE1D8424-7B9C-4475-8BED-EA6C184D1B85}" dt="2018-03-30T18:12:32.355" v="401" actId="478"/>
          <ac:picMkLst>
            <pc:docMk/>
            <pc:sldMk cId="2614361510" sldId="277"/>
            <ac:picMk id="5" creationId="{9D9115AB-0849-4647-982B-EF644D4FC049}"/>
          </ac:picMkLst>
        </pc:picChg>
      </pc:sldChg>
      <pc:sldChg chg="addSp delSp modSp add">
        <pc:chgData name="Jimena FERNÁNDEZ PALLEIRO" userId="48813916-69ac-4532-80cc-c20eaa3c1a18" providerId="ADAL" clId="{BE1D8424-7B9C-4475-8BED-EA6C184D1B85}" dt="2018-03-30T18:15:01.071" v="461" actId="1440"/>
        <pc:sldMkLst>
          <pc:docMk/>
          <pc:sldMk cId="3417751708" sldId="278"/>
        </pc:sldMkLst>
        <pc:spChg chg="mod">
          <ac:chgData name="Jimena FERNÁNDEZ PALLEIRO" userId="48813916-69ac-4532-80cc-c20eaa3c1a18" providerId="ADAL" clId="{BE1D8424-7B9C-4475-8BED-EA6C184D1B85}" dt="2018-03-30T18:14:07.288" v="445" actId="113"/>
          <ac:spMkLst>
            <pc:docMk/>
            <pc:sldMk cId="3417751708" sldId="278"/>
            <ac:spMk id="2" creationId="{AB591AC4-24EF-4EB8-B8B2-690B1DC1ED57}"/>
          </ac:spMkLst>
        </pc:spChg>
        <pc:spChg chg="mod">
          <ac:chgData name="Jimena FERNÁNDEZ PALLEIRO" userId="48813916-69ac-4532-80cc-c20eaa3c1a18" providerId="ADAL" clId="{BE1D8424-7B9C-4475-8BED-EA6C184D1B85}" dt="2018-03-30T18:14:24.658" v="454" actId="20577"/>
          <ac:spMkLst>
            <pc:docMk/>
            <pc:sldMk cId="3417751708" sldId="278"/>
            <ac:spMk id="3" creationId="{316FA567-AC14-45D3-86D2-2540B3B39484}"/>
          </ac:spMkLst>
        </pc:spChg>
        <pc:picChg chg="del mod">
          <ac:chgData name="Jimena FERNÁNDEZ PALLEIRO" userId="48813916-69ac-4532-80cc-c20eaa3c1a18" providerId="ADAL" clId="{BE1D8424-7B9C-4475-8BED-EA6C184D1B85}" dt="2018-03-30T18:14:52.198" v="455" actId="478"/>
          <ac:picMkLst>
            <pc:docMk/>
            <pc:sldMk cId="3417751708" sldId="278"/>
            <ac:picMk id="4" creationId="{ACE53E90-E1F7-44AB-8DD6-8C36A11247FD}"/>
          </ac:picMkLst>
        </pc:picChg>
        <pc:picChg chg="add mod">
          <ac:chgData name="Jimena FERNÁNDEZ PALLEIRO" userId="48813916-69ac-4532-80cc-c20eaa3c1a18" providerId="ADAL" clId="{BE1D8424-7B9C-4475-8BED-EA6C184D1B85}" dt="2018-03-30T18:15:01.071" v="461" actId="1440"/>
          <ac:picMkLst>
            <pc:docMk/>
            <pc:sldMk cId="3417751708" sldId="278"/>
            <ac:picMk id="5" creationId="{D0B01A44-3B4E-4F24-922C-393CAB2F23C3}"/>
          </ac:picMkLst>
        </pc:picChg>
      </pc:sldChg>
      <pc:sldChg chg="addSp delSp modSp add">
        <pc:chgData name="Jimena FERNÁNDEZ PALLEIRO" userId="48813916-69ac-4532-80cc-c20eaa3c1a18" providerId="ADAL" clId="{BE1D8424-7B9C-4475-8BED-EA6C184D1B85}" dt="2018-03-31T13:46:19.203" v="639" actId="1440"/>
        <pc:sldMkLst>
          <pc:docMk/>
          <pc:sldMk cId="3283572312" sldId="279"/>
        </pc:sldMkLst>
        <pc:spChg chg="mod">
          <ac:chgData name="Jimena FERNÁNDEZ PALLEIRO" userId="48813916-69ac-4532-80cc-c20eaa3c1a18" providerId="ADAL" clId="{BE1D8424-7B9C-4475-8BED-EA6C184D1B85}" dt="2018-03-30T18:19:48.415" v="519" actId="1076"/>
          <ac:spMkLst>
            <pc:docMk/>
            <pc:sldMk cId="3283572312" sldId="279"/>
            <ac:spMk id="2" creationId="{D94A920E-188C-4051-824B-F4F52763F38F}"/>
          </ac:spMkLst>
        </pc:spChg>
        <pc:spChg chg="mod">
          <ac:chgData name="Jimena FERNÁNDEZ PALLEIRO" userId="48813916-69ac-4532-80cc-c20eaa3c1a18" providerId="ADAL" clId="{BE1D8424-7B9C-4475-8BED-EA6C184D1B85}" dt="2018-03-30T18:17:39.746" v="493" actId="20577"/>
          <ac:spMkLst>
            <pc:docMk/>
            <pc:sldMk cId="3283572312" sldId="279"/>
            <ac:spMk id="3" creationId="{D240753D-941E-400E-8129-53C7335D8FC2}"/>
          </ac:spMkLst>
        </pc:spChg>
        <pc:spChg chg="del">
          <ac:chgData name="Jimena FERNÁNDEZ PALLEIRO" userId="48813916-69ac-4532-80cc-c20eaa3c1a18" providerId="ADAL" clId="{BE1D8424-7B9C-4475-8BED-EA6C184D1B85}" dt="2018-03-30T18:17:08.530" v="487" actId="478"/>
          <ac:spMkLst>
            <pc:docMk/>
            <pc:sldMk cId="3283572312" sldId="279"/>
            <ac:spMk id="4" creationId="{88A97CAE-D501-463A-AACE-6FCAADB1781E}"/>
          </ac:spMkLst>
        </pc:spChg>
        <pc:spChg chg="del">
          <ac:chgData name="Jimena FERNÁNDEZ PALLEIRO" userId="48813916-69ac-4532-80cc-c20eaa3c1a18" providerId="ADAL" clId="{BE1D8424-7B9C-4475-8BED-EA6C184D1B85}" dt="2018-03-30T18:17:44.574" v="494" actId="478"/>
          <ac:spMkLst>
            <pc:docMk/>
            <pc:sldMk cId="3283572312" sldId="279"/>
            <ac:spMk id="5" creationId="{8F0CC41F-CF5E-485C-9C12-BCE896140B4D}"/>
          </ac:spMkLst>
        </pc:spChg>
        <pc:spChg chg="del">
          <ac:chgData name="Jimena FERNÁNDEZ PALLEIRO" userId="48813916-69ac-4532-80cc-c20eaa3c1a18" providerId="ADAL" clId="{BE1D8424-7B9C-4475-8BED-EA6C184D1B85}" dt="2018-03-30T18:17:07.012" v="486" actId="478"/>
          <ac:spMkLst>
            <pc:docMk/>
            <pc:sldMk cId="3283572312" sldId="279"/>
            <ac:spMk id="6" creationId="{B141B464-FF1E-4F71-A627-068CCA79E12D}"/>
          </ac:spMkLst>
        </pc:spChg>
        <pc:spChg chg="add mod">
          <ac:chgData name="Jimena FERNÁNDEZ PALLEIRO" userId="48813916-69ac-4532-80cc-c20eaa3c1a18" providerId="ADAL" clId="{BE1D8424-7B9C-4475-8BED-EA6C184D1B85}" dt="2018-03-30T18:19:45.424" v="518" actId="1076"/>
          <ac:spMkLst>
            <pc:docMk/>
            <pc:sldMk cId="3283572312" sldId="279"/>
            <ac:spMk id="7" creationId="{948CBAF2-5DC0-4AEE-957D-F2F75654E7EF}"/>
          </ac:spMkLst>
        </pc:spChg>
        <pc:spChg chg="add mod">
          <ac:chgData name="Jimena FERNÁNDEZ PALLEIRO" userId="48813916-69ac-4532-80cc-c20eaa3c1a18" providerId="ADAL" clId="{BE1D8424-7B9C-4475-8BED-EA6C184D1B85}" dt="2018-03-30T18:17:51.708" v="499" actId="20577"/>
          <ac:spMkLst>
            <pc:docMk/>
            <pc:sldMk cId="3283572312" sldId="279"/>
            <ac:spMk id="10" creationId="{20C0EB25-02C3-4FC2-A9D9-1BD1C8CDD1C7}"/>
          </ac:spMkLst>
        </pc:spChg>
        <pc:picChg chg="add mod">
          <ac:chgData name="Jimena FERNÁNDEZ PALLEIRO" userId="48813916-69ac-4532-80cc-c20eaa3c1a18" providerId="ADAL" clId="{BE1D8424-7B9C-4475-8BED-EA6C184D1B85}" dt="2018-03-31T13:46:16.778" v="638" actId="1440"/>
          <ac:picMkLst>
            <pc:docMk/>
            <pc:sldMk cId="3283572312" sldId="279"/>
            <ac:picMk id="8" creationId="{BF07CBF0-A4F8-4AD5-91CD-7D592A11CE93}"/>
          </ac:picMkLst>
        </pc:picChg>
        <pc:picChg chg="add mod">
          <ac:chgData name="Jimena FERNÁNDEZ PALLEIRO" userId="48813916-69ac-4532-80cc-c20eaa3c1a18" providerId="ADAL" clId="{BE1D8424-7B9C-4475-8BED-EA6C184D1B85}" dt="2018-03-31T13:46:19.203" v="639" actId="1440"/>
          <ac:picMkLst>
            <pc:docMk/>
            <pc:sldMk cId="3283572312" sldId="279"/>
            <ac:picMk id="9" creationId="{9C7CF49D-D76B-4DCA-8946-9C0312507F9A}"/>
          </ac:picMkLst>
        </pc:picChg>
        <pc:cxnChg chg="add del mod">
          <ac:chgData name="Jimena FERNÁNDEZ PALLEIRO" userId="48813916-69ac-4532-80cc-c20eaa3c1a18" providerId="ADAL" clId="{BE1D8424-7B9C-4475-8BED-EA6C184D1B85}" dt="2018-03-30T18:34:15.329" v="624" actId="478"/>
          <ac:cxnSpMkLst>
            <pc:docMk/>
            <pc:sldMk cId="3283572312" sldId="279"/>
            <ac:cxnSpMk id="12" creationId="{B47743CB-A4EA-4C7F-A936-71CAB7AE8C21}"/>
          </ac:cxnSpMkLst>
        </pc:cxnChg>
      </pc:sldChg>
      <pc:sldChg chg="add del ord">
        <pc:chgData name="Jimena FERNÁNDEZ PALLEIRO" userId="48813916-69ac-4532-80cc-c20eaa3c1a18" providerId="ADAL" clId="{BE1D8424-7B9C-4475-8BED-EA6C184D1B85}" dt="2018-03-30T18:19:36.711" v="516" actId="2696"/>
        <pc:sldMkLst>
          <pc:docMk/>
          <pc:sldMk cId="847467334" sldId="280"/>
        </pc:sldMkLst>
      </pc:sldChg>
      <pc:sldChg chg="addSp delSp modSp add">
        <pc:chgData name="Jimena FERNÁNDEZ PALLEIRO" userId="48813916-69ac-4532-80cc-c20eaa3c1a18" providerId="ADAL" clId="{BE1D8424-7B9C-4475-8BED-EA6C184D1B85}" dt="2018-03-30T18:34:10.038" v="623" actId="478"/>
        <pc:sldMkLst>
          <pc:docMk/>
          <pc:sldMk cId="936536196" sldId="280"/>
        </pc:sldMkLst>
        <pc:spChg chg="mod">
          <ac:chgData name="Jimena FERNÁNDEZ PALLEIRO" userId="48813916-69ac-4532-80cc-c20eaa3c1a18" providerId="ADAL" clId="{BE1D8424-7B9C-4475-8BED-EA6C184D1B85}" dt="2018-03-30T18:20:14.343" v="527" actId="27636"/>
          <ac:spMkLst>
            <pc:docMk/>
            <pc:sldMk cId="936536196" sldId="280"/>
            <ac:spMk id="2" creationId="{D94A920E-188C-4051-824B-F4F52763F38F}"/>
          </ac:spMkLst>
        </pc:spChg>
        <pc:spChg chg="mod">
          <ac:chgData name="Jimena FERNÁNDEZ PALLEIRO" userId="48813916-69ac-4532-80cc-c20eaa3c1a18" providerId="ADAL" clId="{BE1D8424-7B9C-4475-8BED-EA6C184D1B85}" dt="2018-03-30T18:20:49.880" v="572" actId="20577"/>
          <ac:spMkLst>
            <pc:docMk/>
            <pc:sldMk cId="936536196" sldId="280"/>
            <ac:spMk id="3" creationId="{D240753D-941E-400E-8129-53C7335D8FC2}"/>
          </ac:spMkLst>
        </pc:spChg>
        <pc:spChg chg="mod">
          <ac:chgData name="Jimena FERNÁNDEZ PALLEIRO" userId="48813916-69ac-4532-80cc-c20eaa3c1a18" providerId="ADAL" clId="{BE1D8424-7B9C-4475-8BED-EA6C184D1B85}" dt="2018-03-30T18:20:04.789" v="523" actId="27636"/>
          <ac:spMkLst>
            <pc:docMk/>
            <pc:sldMk cId="936536196" sldId="280"/>
            <ac:spMk id="7" creationId="{948CBAF2-5DC0-4AEE-957D-F2F75654E7EF}"/>
          </ac:spMkLst>
        </pc:spChg>
        <pc:spChg chg="mod">
          <ac:chgData name="Jimena FERNÁNDEZ PALLEIRO" userId="48813916-69ac-4532-80cc-c20eaa3c1a18" providerId="ADAL" clId="{BE1D8424-7B9C-4475-8BED-EA6C184D1B85}" dt="2018-03-30T18:20:46.927" v="571" actId="20577"/>
          <ac:spMkLst>
            <pc:docMk/>
            <pc:sldMk cId="936536196" sldId="280"/>
            <ac:spMk id="10" creationId="{20C0EB25-02C3-4FC2-A9D9-1BD1C8CDD1C7}"/>
          </ac:spMkLst>
        </pc:spChg>
        <pc:picChg chg="add mod">
          <ac:chgData name="Jimena FERNÁNDEZ PALLEIRO" userId="48813916-69ac-4532-80cc-c20eaa3c1a18" providerId="ADAL" clId="{BE1D8424-7B9C-4475-8BED-EA6C184D1B85}" dt="2018-03-30T18:21:43.374" v="583" actId="1440"/>
          <ac:picMkLst>
            <pc:docMk/>
            <pc:sldMk cId="936536196" sldId="280"/>
            <ac:picMk id="4" creationId="{D9FF60F1-A516-481B-A780-7ED37227D685}"/>
          </ac:picMkLst>
        </pc:picChg>
        <pc:picChg chg="add mod">
          <ac:chgData name="Jimena FERNÁNDEZ PALLEIRO" userId="48813916-69ac-4532-80cc-c20eaa3c1a18" providerId="ADAL" clId="{BE1D8424-7B9C-4475-8BED-EA6C184D1B85}" dt="2018-03-30T18:21:49.606" v="587" actId="1076"/>
          <ac:picMkLst>
            <pc:docMk/>
            <pc:sldMk cId="936536196" sldId="280"/>
            <ac:picMk id="5" creationId="{AD2B2DA9-679D-4CD0-B740-906473A88925}"/>
          </ac:picMkLst>
        </pc:picChg>
        <pc:picChg chg="del">
          <ac:chgData name="Jimena FERNÁNDEZ PALLEIRO" userId="48813916-69ac-4532-80cc-c20eaa3c1a18" providerId="ADAL" clId="{BE1D8424-7B9C-4475-8BED-EA6C184D1B85}" dt="2018-03-30T18:20:51.007" v="573" actId="478"/>
          <ac:picMkLst>
            <pc:docMk/>
            <pc:sldMk cId="936536196" sldId="280"/>
            <ac:picMk id="8" creationId="{BF07CBF0-A4F8-4AD5-91CD-7D592A11CE93}"/>
          </ac:picMkLst>
        </pc:picChg>
        <pc:picChg chg="del">
          <ac:chgData name="Jimena FERNÁNDEZ PALLEIRO" userId="48813916-69ac-4532-80cc-c20eaa3c1a18" providerId="ADAL" clId="{BE1D8424-7B9C-4475-8BED-EA6C184D1B85}" dt="2018-03-30T18:20:51.536" v="574" actId="478"/>
          <ac:picMkLst>
            <pc:docMk/>
            <pc:sldMk cId="936536196" sldId="280"/>
            <ac:picMk id="9" creationId="{9C7CF49D-D76B-4DCA-8946-9C0312507F9A}"/>
          </ac:picMkLst>
        </pc:picChg>
        <pc:cxnChg chg="del">
          <ac:chgData name="Jimena FERNÁNDEZ PALLEIRO" userId="48813916-69ac-4532-80cc-c20eaa3c1a18" providerId="ADAL" clId="{BE1D8424-7B9C-4475-8BED-EA6C184D1B85}" dt="2018-03-30T18:34:10.038" v="623" actId="478"/>
          <ac:cxnSpMkLst>
            <pc:docMk/>
            <pc:sldMk cId="936536196" sldId="280"/>
            <ac:cxnSpMk id="12" creationId="{B47743CB-A4EA-4C7F-A936-71CAB7AE8C21}"/>
          </ac:cxnSpMkLst>
        </pc:cxnChg>
      </pc:sldChg>
      <pc:sldChg chg="addSp delSp modSp add">
        <pc:chgData name="Jimena FERNÁNDEZ PALLEIRO" userId="48813916-69ac-4532-80cc-c20eaa3c1a18" providerId="ADAL" clId="{BE1D8424-7B9C-4475-8BED-EA6C184D1B85}" dt="2018-03-30T18:34:06.874" v="622" actId="1076"/>
        <pc:sldMkLst>
          <pc:docMk/>
          <pc:sldMk cId="2083601067" sldId="281"/>
        </pc:sldMkLst>
        <pc:spChg chg="mod">
          <ac:chgData name="Jimena FERNÁNDEZ PALLEIRO" userId="48813916-69ac-4532-80cc-c20eaa3c1a18" providerId="ADAL" clId="{BE1D8424-7B9C-4475-8BED-EA6C184D1B85}" dt="2018-03-30T18:22:08.662" v="589" actId="478"/>
          <ac:spMkLst>
            <pc:docMk/>
            <pc:sldMk cId="2083601067" sldId="281"/>
            <ac:spMk id="2" creationId="{2E06032A-524B-4161-86C4-2603D7D771EF}"/>
          </ac:spMkLst>
        </pc:spChg>
        <pc:spChg chg="mod">
          <ac:chgData name="Jimena FERNÁNDEZ PALLEIRO" userId="48813916-69ac-4532-80cc-c20eaa3c1a18" providerId="ADAL" clId="{BE1D8424-7B9C-4475-8BED-EA6C184D1B85}" dt="2018-03-30T18:30:15.500" v="604" actId="20577"/>
          <ac:spMkLst>
            <pc:docMk/>
            <pc:sldMk cId="2083601067" sldId="281"/>
            <ac:spMk id="3" creationId="{34825DF3-94F7-49E9-A725-234F26C5145C}"/>
          </ac:spMkLst>
        </pc:spChg>
        <pc:spChg chg="add del">
          <ac:chgData name="Jimena FERNÁNDEZ PALLEIRO" userId="48813916-69ac-4532-80cc-c20eaa3c1a18" providerId="ADAL" clId="{BE1D8424-7B9C-4475-8BED-EA6C184D1B85}" dt="2018-03-30T18:22:33.588" v="594" actId="478"/>
          <ac:spMkLst>
            <pc:docMk/>
            <pc:sldMk cId="2083601067" sldId="281"/>
            <ac:spMk id="4" creationId="{F9552460-10DF-459B-8F01-5567760B8684}"/>
          </ac:spMkLst>
        </pc:spChg>
        <pc:picChg chg="add mod">
          <ac:chgData name="Jimena FERNÁNDEZ PALLEIRO" userId="48813916-69ac-4532-80cc-c20eaa3c1a18" providerId="ADAL" clId="{BE1D8424-7B9C-4475-8BED-EA6C184D1B85}" dt="2018-03-30T18:34:06.874" v="622" actId="1076"/>
          <ac:picMkLst>
            <pc:docMk/>
            <pc:sldMk cId="2083601067" sldId="281"/>
            <ac:picMk id="5" creationId="{0E9747C7-6D0A-4F7E-8C9C-09A6F172EDC0}"/>
          </ac:picMkLst>
        </pc:picChg>
      </pc:sldChg>
      <pc:sldChg chg="addSp modSp">
        <pc:chgData name="Jimena FERNÁNDEZ PALLEIRO" userId="48813916-69ac-4532-80cc-c20eaa3c1a18" providerId="ADAL" clId="{BE1D8424-7B9C-4475-8BED-EA6C184D1B85}" dt="2018-03-30T18:34:03.534" v="621" actId="1076"/>
        <pc:sldMkLst>
          <pc:docMk/>
          <pc:sldMk cId="4275723748" sldId="282"/>
        </pc:sldMkLst>
        <pc:spChg chg="add mod">
          <ac:chgData name="Jimena FERNÁNDEZ PALLEIRO" userId="48813916-69ac-4532-80cc-c20eaa3c1a18" providerId="ADAL" clId="{BE1D8424-7B9C-4475-8BED-EA6C184D1B85}" dt="2018-03-30T18:33:50.036" v="620" actId="20577"/>
          <ac:spMkLst>
            <pc:docMk/>
            <pc:sldMk cId="4275723748" sldId="282"/>
            <ac:spMk id="7" creationId="{EADB1F32-58D6-4863-9A11-97FB761966FD}"/>
          </ac:spMkLst>
        </pc:spChg>
        <pc:picChg chg="mod">
          <ac:chgData name="Jimena FERNÁNDEZ PALLEIRO" userId="48813916-69ac-4532-80cc-c20eaa3c1a18" providerId="ADAL" clId="{BE1D8424-7B9C-4475-8BED-EA6C184D1B85}" dt="2018-03-30T18:34:03.534" v="621" actId="1076"/>
          <ac:picMkLst>
            <pc:docMk/>
            <pc:sldMk cId="4275723748" sldId="282"/>
            <ac:picMk id="4" creationId="{1268C02F-DD7F-49F4-9495-D48C82329D45}"/>
          </ac:picMkLst>
        </pc:picChg>
        <pc:picChg chg="mod">
          <ac:chgData name="Jimena FERNÁNDEZ PALLEIRO" userId="48813916-69ac-4532-80cc-c20eaa3c1a18" providerId="ADAL" clId="{BE1D8424-7B9C-4475-8BED-EA6C184D1B85}" dt="2018-03-30T18:33:46.586" v="612" actId="1076"/>
          <ac:picMkLst>
            <pc:docMk/>
            <pc:sldMk cId="4275723748" sldId="282"/>
            <ac:picMk id="6" creationId="{4C16E8C5-A5DE-4A3B-BAEC-1D831EEBDABC}"/>
          </ac:picMkLst>
        </pc:picChg>
      </pc:sldChg>
      <pc:sldChg chg="add ord">
        <pc:chgData name="Jimena FERNÁNDEZ PALLEIRO" userId="48813916-69ac-4532-80cc-c20eaa3c1a18" providerId="ADAL" clId="{BE1D8424-7B9C-4475-8BED-EA6C184D1B85}" dt="2018-03-31T13:47:30.333" v="641"/>
        <pc:sldMkLst>
          <pc:docMk/>
          <pc:sldMk cId="900648959" sldId="283"/>
        </pc:sldMkLst>
      </pc:sldChg>
    </pc:docChg>
  </pc:docChgLst>
  <pc:docChgLst>
    <pc:chgData name="FERNÁNDEZ PALLEIRO Jimena" userId="S::jfernandez6@correo.um.edu.uy::48813916-69ac-4532-80cc-c20eaa3c1a18" providerId="AD" clId="Web-{35AC11D8-9CAD-4F68-A48E-3FE517B7D60C}"/>
    <pc:docChg chg="addSld modSld">
      <pc:chgData name="FERNÁNDEZ PALLEIRO Jimena" userId="S::jfernandez6@correo.um.edu.uy::48813916-69ac-4532-80cc-c20eaa3c1a18" providerId="AD" clId="Web-{35AC11D8-9CAD-4F68-A48E-3FE517B7D60C}" dt="2018-03-30T18:30:38.645" v="48"/>
      <pc:docMkLst>
        <pc:docMk/>
      </pc:docMkLst>
      <pc:sldChg chg="addSp modSp">
        <pc:chgData name="FERNÁNDEZ PALLEIRO Jimena" userId="S::jfernandez6@correo.um.edu.uy::48813916-69ac-4532-80cc-c20eaa3c1a18" providerId="AD" clId="Web-{35AC11D8-9CAD-4F68-A48E-3FE517B7D60C}" dt="2018-03-30T17:45:06.008" v="14"/>
        <pc:sldMkLst>
          <pc:docMk/>
          <pc:sldMk cId="2832985047" sldId="263"/>
        </pc:sldMkLst>
        <pc:picChg chg="add mod">
          <ac:chgData name="FERNÁNDEZ PALLEIRO Jimena" userId="S::jfernandez6@correo.um.edu.uy::48813916-69ac-4532-80cc-c20eaa3c1a18" providerId="AD" clId="Web-{35AC11D8-9CAD-4F68-A48E-3FE517B7D60C}" dt="2018-03-30T17:33:02.628" v="6"/>
          <ac:picMkLst>
            <pc:docMk/>
            <pc:sldMk cId="2832985047" sldId="263"/>
            <ac:picMk id="3" creationId="{786FA2C9-12CA-4C56-9360-FB2739EA8BED}"/>
          </ac:picMkLst>
        </pc:picChg>
        <pc:picChg chg="add mod modCrop">
          <ac:chgData name="FERNÁNDEZ PALLEIRO Jimena" userId="S::jfernandez6@correo.um.edu.uy::48813916-69ac-4532-80cc-c20eaa3c1a18" providerId="AD" clId="Web-{35AC11D8-9CAD-4F68-A48E-3FE517B7D60C}" dt="2018-03-30T17:33:24.815" v="10"/>
          <ac:picMkLst>
            <pc:docMk/>
            <pc:sldMk cId="2832985047" sldId="263"/>
            <ac:picMk id="5" creationId="{08BFCD56-13C4-4AFD-8603-0C64F3267D16}"/>
          </ac:picMkLst>
        </pc:picChg>
        <pc:picChg chg="add mod">
          <ac:chgData name="FERNÁNDEZ PALLEIRO Jimena" userId="S::jfernandez6@correo.um.edu.uy::48813916-69ac-4532-80cc-c20eaa3c1a18" providerId="AD" clId="Web-{35AC11D8-9CAD-4F68-A48E-3FE517B7D60C}" dt="2018-03-30T17:33:46.394" v="12"/>
          <ac:picMkLst>
            <pc:docMk/>
            <pc:sldMk cId="2832985047" sldId="263"/>
            <ac:picMk id="7" creationId="{E3A1C744-6B42-4EE4-A537-C3C013034660}"/>
          </ac:picMkLst>
        </pc:picChg>
        <pc:picChg chg="add mod">
          <ac:chgData name="FERNÁNDEZ PALLEIRO Jimena" userId="S::jfernandez6@correo.um.edu.uy::48813916-69ac-4532-80cc-c20eaa3c1a18" providerId="AD" clId="Web-{35AC11D8-9CAD-4F68-A48E-3FE517B7D60C}" dt="2018-03-30T17:45:06.008" v="14"/>
          <ac:picMkLst>
            <pc:docMk/>
            <pc:sldMk cId="2832985047" sldId="263"/>
            <ac:picMk id="9" creationId="{3B8C36F6-63BB-4D63-91A3-3A2D0E166EE7}"/>
          </ac:picMkLst>
        </pc:picChg>
      </pc:sldChg>
      <pc:sldChg chg="addSp delSp modSp new">
        <pc:chgData name="FERNÁNDEZ PALLEIRO Jimena" userId="S::jfernandez6@correo.um.edu.uy::48813916-69ac-4532-80cc-c20eaa3c1a18" providerId="AD" clId="Web-{35AC11D8-9CAD-4F68-A48E-3FE517B7D60C}" dt="2018-03-30T18:30:38.645" v="48"/>
        <pc:sldMkLst>
          <pc:docMk/>
          <pc:sldMk cId="4275723748" sldId="282"/>
        </pc:sldMkLst>
        <pc:spChg chg="mod">
          <ac:chgData name="FERNÁNDEZ PALLEIRO Jimena" userId="S::jfernandez6@correo.um.edu.uy::48813916-69ac-4532-80cc-c20eaa3c1a18" providerId="AD" clId="Web-{35AC11D8-9CAD-4F68-A48E-3FE517B7D60C}" dt="2018-03-30T18:28:24.955" v="32"/>
          <ac:spMkLst>
            <pc:docMk/>
            <pc:sldMk cId="4275723748" sldId="282"/>
            <ac:spMk id="2" creationId="{DDDB3ABA-D945-4E31-9F9D-2E6AA1F20426}"/>
          </ac:spMkLst>
        </pc:spChg>
        <pc:spChg chg="del">
          <ac:chgData name="FERNÁNDEZ PALLEIRO Jimena" userId="S::jfernandez6@correo.um.edu.uy::48813916-69ac-4532-80cc-c20eaa3c1a18" providerId="AD" clId="Web-{35AC11D8-9CAD-4F68-A48E-3FE517B7D60C}" dt="2018-03-30T18:28:27.330" v="36"/>
          <ac:spMkLst>
            <pc:docMk/>
            <pc:sldMk cId="4275723748" sldId="282"/>
            <ac:spMk id="3" creationId="{FB175488-DA0E-47FE-BC9A-5763E454DE78}"/>
          </ac:spMkLst>
        </pc:spChg>
        <pc:picChg chg="add mod ord modCrop">
          <ac:chgData name="FERNÁNDEZ PALLEIRO Jimena" userId="S::jfernandez6@correo.um.edu.uy::48813916-69ac-4532-80cc-c20eaa3c1a18" providerId="AD" clId="Web-{35AC11D8-9CAD-4F68-A48E-3FE517B7D60C}" dt="2018-03-30T18:29:09.159" v="44"/>
          <ac:picMkLst>
            <pc:docMk/>
            <pc:sldMk cId="4275723748" sldId="282"/>
            <ac:picMk id="4" creationId="{1268C02F-DD7F-49F4-9495-D48C82329D45}"/>
          </ac:picMkLst>
        </pc:picChg>
        <pc:picChg chg="add mod">
          <ac:chgData name="FERNÁNDEZ PALLEIRO Jimena" userId="S::jfernandez6@correo.um.edu.uy::48813916-69ac-4532-80cc-c20eaa3c1a18" providerId="AD" clId="Web-{35AC11D8-9CAD-4F68-A48E-3FE517B7D60C}" dt="2018-03-30T18:29:14.315" v="46"/>
          <ac:picMkLst>
            <pc:docMk/>
            <pc:sldMk cId="4275723748" sldId="282"/>
            <ac:picMk id="6" creationId="{4C16E8C5-A5DE-4A3B-BAEC-1D831EEBDABC}"/>
          </ac:picMkLst>
        </pc:picChg>
        <pc:picChg chg="add mod">
          <ac:chgData name="FERNÁNDEZ PALLEIRO Jimena" userId="S::jfernandez6@correo.um.edu.uy::48813916-69ac-4532-80cc-c20eaa3c1a18" providerId="AD" clId="Web-{35AC11D8-9CAD-4F68-A48E-3FE517B7D60C}" dt="2018-03-30T18:30:38.645" v="48"/>
          <ac:picMkLst>
            <pc:docMk/>
            <pc:sldMk cId="4275723748" sldId="282"/>
            <ac:picMk id="8" creationId="{D7FC6BB2-2C50-4C53-B527-F5B66699BE4D}"/>
          </ac:picMkLst>
        </pc:picChg>
      </pc:sldChg>
    </pc:docChg>
  </pc:docChgLst>
  <pc:docChgLst>
    <pc:chgData name="FERNÁNDEZ PALLEIRO Jimena" userId="S::jfernandez6@correo.um.edu.uy::48813916-69ac-4532-80cc-c20eaa3c1a18" providerId="AD" clId="Web-{BF1E74FA-C9CD-4F2F-A345-0CEECC86150E}"/>
    <pc:docChg chg="addSld modSld">
      <pc:chgData name="FERNÁNDEZ PALLEIRO Jimena" userId="S::jfernandez6@correo.um.edu.uy::48813916-69ac-4532-80cc-c20eaa3c1a18" providerId="AD" clId="Web-{BF1E74FA-C9CD-4F2F-A345-0CEECC86150E}" dt="2018-03-30T17:22:09.988" v="123"/>
      <pc:docMkLst>
        <pc:docMk/>
      </pc:docMkLst>
      <pc:sldChg chg="addSp delSp modSp">
        <pc:chgData name="FERNÁNDEZ PALLEIRO Jimena" userId="S::jfernandez6@correo.um.edu.uy::48813916-69ac-4532-80cc-c20eaa3c1a18" providerId="AD" clId="Web-{BF1E74FA-C9CD-4F2F-A345-0CEECC86150E}" dt="2018-03-30T17:19:23.542" v="45"/>
        <pc:sldMkLst>
          <pc:docMk/>
          <pc:sldMk cId="128632686" sldId="256"/>
        </pc:sldMkLst>
        <pc:spChg chg="mod">
          <ac:chgData name="FERNÁNDEZ PALLEIRO Jimena" userId="S::jfernandez6@correo.um.edu.uy::48813916-69ac-4532-80cc-c20eaa3c1a18" providerId="AD" clId="Web-{BF1E74FA-C9CD-4F2F-A345-0CEECC86150E}" dt="2018-03-30T17:18:34.322" v="6"/>
          <ac:spMkLst>
            <pc:docMk/>
            <pc:sldMk cId="128632686" sldId="256"/>
            <ac:spMk id="2" creationId="{00000000-0000-0000-0000-000000000000}"/>
          </ac:spMkLst>
        </pc:spChg>
        <pc:spChg chg="mod">
          <ac:chgData name="FERNÁNDEZ PALLEIRO Jimena" userId="S::jfernandez6@correo.um.edu.uy::48813916-69ac-4532-80cc-c20eaa3c1a18" providerId="AD" clId="Web-{BF1E74FA-C9CD-4F2F-A345-0CEECC86150E}" dt="2018-03-30T17:18:52.057" v="39"/>
          <ac:spMkLst>
            <pc:docMk/>
            <pc:sldMk cId="128632686" sldId="256"/>
            <ac:spMk id="3" creationId="{00000000-0000-0000-0000-000000000000}"/>
          </ac:spMkLst>
        </pc:spChg>
        <pc:picChg chg="add del mod">
          <ac:chgData name="FERNÁNDEZ PALLEIRO Jimena" userId="S::jfernandez6@correo.um.edu.uy::48813916-69ac-4532-80cc-c20eaa3c1a18" providerId="AD" clId="Web-{BF1E74FA-C9CD-4F2F-A345-0CEECC86150E}" dt="2018-03-30T17:19:23.542" v="45"/>
          <ac:picMkLst>
            <pc:docMk/>
            <pc:sldMk cId="128632686" sldId="256"/>
            <ac:picMk id="4" creationId="{726D945A-8C22-4C65-B84A-5DC087623421}"/>
          </ac:picMkLst>
        </pc:picChg>
      </pc:sldChg>
      <pc:sldChg chg="modSp new">
        <pc:chgData name="FERNÁNDEZ PALLEIRO Jimena" userId="S::jfernandez6@correo.um.edu.uy::48813916-69ac-4532-80cc-c20eaa3c1a18" providerId="AD" clId="Web-{BF1E74FA-C9CD-4F2F-A345-0CEECC86150E}" dt="2018-03-30T17:21:04.220" v="80"/>
        <pc:sldMkLst>
          <pc:docMk/>
          <pc:sldMk cId="2029757465" sldId="257"/>
        </pc:sldMkLst>
        <pc:spChg chg="mod">
          <ac:chgData name="FERNÁNDEZ PALLEIRO Jimena" userId="S::jfernandez6@correo.um.edu.uy::48813916-69ac-4532-80cc-c20eaa3c1a18" providerId="AD" clId="Web-{BF1E74FA-C9CD-4F2F-A345-0CEECC86150E}" dt="2018-03-30T17:20:16.438" v="60"/>
          <ac:spMkLst>
            <pc:docMk/>
            <pc:sldMk cId="2029757465" sldId="257"/>
            <ac:spMk id="2" creationId="{6AA177ED-1ED6-4AF5-B154-9EE1F801C368}"/>
          </ac:spMkLst>
        </pc:spChg>
        <pc:spChg chg="mod">
          <ac:chgData name="FERNÁNDEZ PALLEIRO Jimena" userId="S::jfernandez6@correo.um.edu.uy::48813916-69ac-4532-80cc-c20eaa3c1a18" providerId="AD" clId="Web-{BF1E74FA-C9CD-4F2F-A345-0CEECC86150E}" dt="2018-03-30T17:21:04.220" v="80"/>
          <ac:spMkLst>
            <pc:docMk/>
            <pc:sldMk cId="2029757465" sldId="257"/>
            <ac:spMk id="3" creationId="{2677974E-DD8E-4C59-85E5-84B9A7E238D9}"/>
          </ac:spMkLst>
        </pc:spChg>
      </pc:sldChg>
      <pc:sldChg chg="modSp new">
        <pc:chgData name="FERNÁNDEZ PALLEIRO Jimena" userId="S::jfernandez6@correo.um.edu.uy::48813916-69ac-4532-80cc-c20eaa3c1a18" providerId="AD" clId="Web-{BF1E74FA-C9CD-4F2F-A345-0CEECC86150E}" dt="2018-03-30T17:22:09.988" v="122"/>
        <pc:sldMkLst>
          <pc:docMk/>
          <pc:sldMk cId="2105752471" sldId="258"/>
        </pc:sldMkLst>
        <pc:spChg chg="mod">
          <ac:chgData name="FERNÁNDEZ PALLEIRO Jimena" userId="S::jfernandez6@correo.um.edu.uy::48813916-69ac-4532-80cc-c20eaa3c1a18" providerId="AD" clId="Web-{BF1E74FA-C9CD-4F2F-A345-0CEECC86150E}" dt="2018-03-30T17:21:39.190" v="105"/>
          <ac:spMkLst>
            <pc:docMk/>
            <pc:sldMk cId="2105752471" sldId="258"/>
            <ac:spMk id="2" creationId="{4AC88169-AB42-426D-8AC8-906ED4ED7A92}"/>
          </ac:spMkLst>
        </pc:spChg>
        <pc:spChg chg="mod">
          <ac:chgData name="FERNÁNDEZ PALLEIRO Jimena" userId="S::jfernandez6@correo.um.edu.uy::48813916-69ac-4532-80cc-c20eaa3c1a18" providerId="AD" clId="Web-{BF1E74FA-C9CD-4F2F-A345-0CEECC86150E}" dt="2018-03-30T17:22:09.988" v="122"/>
          <ac:spMkLst>
            <pc:docMk/>
            <pc:sldMk cId="2105752471" sldId="258"/>
            <ac:spMk id="3" creationId="{3BAE1827-5A28-41CE-9160-EAE9861C22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3/30/2018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3/30/2018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3/30/2018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Junit</a:t>
            </a:r>
          </a:p>
        </p:txBody>
      </p:sp>
      <p:sp>
        <p:nvSpPr>
          <p:cNvPr id="3" name="Subtitle 2"/>
          <p:cNvSpPr>
            <a:spLocks noGrp="1"/>
          </p:cNvSpPr>
          <p:nvPr>
            <p:ph type="subTitle" idx="1"/>
          </p:nvPr>
        </p:nvSpPr>
        <p:spPr/>
        <p:txBody>
          <a:bodyPr vert="horz" lIns="91440" tIns="91440" rIns="91440" bIns="91440" rtlCol="0" anchor="t">
            <a:normAutofit/>
          </a:bodyPr>
          <a:lstStyle/>
          <a:p>
            <a:r>
              <a:rPr lang="en-US" err="1"/>
              <a:t>Programación</a:t>
            </a:r>
            <a:r>
              <a:rPr lang="en-US"/>
              <a:t> II</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B241-3B8C-4360-8E39-992901ED5598}"/>
              </a:ext>
            </a:extLst>
          </p:cNvPr>
          <p:cNvSpPr>
            <a:spLocks noGrp="1"/>
          </p:cNvSpPr>
          <p:nvPr>
            <p:ph type="title"/>
          </p:nvPr>
        </p:nvSpPr>
        <p:spPr/>
        <p:txBody>
          <a:bodyPr>
            <a:normAutofit fontScale="90000"/>
          </a:bodyPr>
          <a:lstStyle/>
          <a:p>
            <a:pPr fontAlgn="base"/>
            <a:r>
              <a:rPr lang="es-ES" dirty="0"/>
              <a:t>Anotaciones de </a:t>
            </a:r>
            <a:r>
              <a:rPr lang="es-ES" dirty="0" err="1"/>
              <a:t>JUnit</a:t>
            </a:r>
            <a:r>
              <a:rPr lang="es-ES" dirty="0"/>
              <a:t> </a:t>
            </a:r>
            <a:br>
              <a:rPr lang="es-ES" dirty="0"/>
            </a:br>
            <a:r>
              <a:rPr lang="es-ES" dirty="0"/>
              <a:t> </a:t>
            </a:r>
            <a:br>
              <a:rPr lang="es-ES" dirty="0"/>
            </a:br>
            <a:endParaRPr lang="es-UY" dirty="0"/>
          </a:p>
        </p:txBody>
      </p:sp>
      <p:sp>
        <p:nvSpPr>
          <p:cNvPr id="3" name="Content Placeholder 2">
            <a:extLst>
              <a:ext uri="{FF2B5EF4-FFF2-40B4-BE49-F238E27FC236}">
                <a16:creationId xmlns:a16="http://schemas.microsoft.com/office/drawing/2014/main" id="{60A7880F-1CDE-4E97-9B57-5237063DF0A8}"/>
              </a:ext>
            </a:extLst>
          </p:cNvPr>
          <p:cNvSpPr>
            <a:spLocks noGrp="1"/>
          </p:cNvSpPr>
          <p:nvPr>
            <p:ph idx="1"/>
          </p:nvPr>
        </p:nvSpPr>
        <p:spPr>
          <a:xfrm>
            <a:off x="1451580" y="2015732"/>
            <a:ext cx="3596410" cy="3450613"/>
          </a:xfrm>
        </p:spPr>
        <p:txBody>
          <a:bodyPr>
            <a:noAutofit/>
          </a:bodyPr>
          <a:lstStyle/>
          <a:p>
            <a:pPr fontAlgn="base"/>
            <a:r>
              <a:rPr lang="es-UY" dirty="0"/>
              <a:t>@</a:t>
            </a:r>
            <a:r>
              <a:rPr lang="es-UY" dirty="0" err="1"/>
              <a:t>Before</a:t>
            </a:r>
            <a:r>
              <a:rPr lang="es-UY" dirty="0"/>
              <a:t> </a:t>
            </a:r>
          </a:p>
          <a:p>
            <a:pPr fontAlgn="base"/>
            <a:r>
              <a:rPr lang="es-UY" dirty="0"/>
              <a:t>@</a:t>
            </a:r>
            <a:r>
              <a:rPr lang="es-UY" dirty="0" err="1"/>
              <a:t>BeforeClass</a:t>
            </a:r>
            <a:r>
              <a:rPr lang="es-UY" dirty="0"/>
              <a:t> </a:t>
            </a:r>
          </a:p>
          <a:p>
            <a:pPr fontAlgn="base"/>
            <a:r>
              <a:rPr lang="es-UY" dirty="0"/>
              <a:t>@After </a:t>
            </a:r>
          </a:p>
          <a:p>
            <a:pPr fontAlgn="base"/>
            <a:r>
              <a:rPr lang="es-UY" dirty="0"/>
              <a:t>@</a:t>
            </a:r>
            <a:r>
              <a:rPr lang="es-UY" dirty="0" err="1"/>
              <a:t>AfterClass</a:t>
            </a:r>
            <a:r>
              <a:rPr lang="es-UY" dirty="0"/>
              <a:t> </a:t>
            </a:r>
          </a:p>
          <a:p>
            <a:pPr fontAlgn="base"/>
            <a:r>
              <a:rPr lang="es-UY" dirty="0"/>
              <a:t>@Test </a:t>
            </a:r>
          </a:p>
        </p:txBody>
      </p:sp>
      <p:pic>
        <p:nvPicPr>
          <p:cNvPr id="4098" name="Picture 2" descr="Resultado de imagen para @">
            <a:extLst>
              <a:ext uri="{FF2B5EF4-FFF2-40B4-BE49-F238E27FC236}">
                <a16:creationId xmlns:a16="http://schemas.microsoft.com/office/drawing/2014/main" id="{55C5F9A6-2846-486D-9ECA-41D7C73D3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2096" y="804519"/>
            <a:ext cx="658660" cy="65866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DA31243-C0FA-4624-9EA5-07F468D95694}"/>
              </a:ext>
            </a:extLst>
          </p:cNvPr>
          <p:cNvSpPr txBox="1">
            <a:spLocks/>
          </p:cNvSpPr>
          <p:nvPr/>
        </p:nvSpPr>
        <p:spPr>
          <a:xfrm>
            <a:off x="6044456" y="2015732"/>
            <a:ext cx="9603275" cy="345061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s-UY" dirty="0"/>
              <a:t>@Ignore </a:t>
            </a:r>
          </a:p>
          <a:p>
            <a:pPr fontAlgn="base"/>
            <a:r>
              <a:rPr lang="es-UY" dirty="0"/>
              <a:t>@Test(</a:t>
            </a:r>
            <a:r>
              <a:rPr lang="es-UY" dirty="0" err="1"/>
              <a:t>timeout</a:t>
            </a:r>
            <a:r>
              <a:rPr lang="es-UY" dirty="0"/>
              <a:t>) </a:t>
            </a:r>
          </a:p>
          <a:p>
            <a:pPr fontAlgn="base"/>
            <a:r>
              <a:rPr lang="es-UY" dirty="0"/>
              <a:t>@Test(</a:t>
            </a:r>
            <a:r>
              <a:rPr lang="es-UY" dirty="0" err="1"/>
              <a:t>expected</a:t>
            </a:r>
            <a:r>
              <a:rPr lang="es-UY" dirty="0"/>
              <a:t>) </a:t>
            </a:r>
          </a:p>
          <a:p>
            <a:pPr fontAlgn="base"/>
            <a:r>
              <a:rPr lang="es-UY" dirty="0"/>
              <a:t>@</a:t>
            </a:r>
            <a:r>
              <a:rPr lang="es-UY" dirty="0" err="1"/>
              <a:t>RunWith</a:t>
            </a:r>
            <a:r>
              <a:rPr lang="es-UY" dirty="0"/>
              <a:t> </a:t>
            </a:r>
          </a:p>
          <a:p>
            <a:pPr fontAlgn="base"/>
            <a:r>
              <a:rPr lang="es-UY" dirty="0"/>
              <a:t>@</a:t>
            </a:r>
            <a:r>
              <a:rPr lang="es-UY" dirty="0" err="1"/>
              <a:t>Suite.SuiteClasses</a:t>
            </a:r>
            <a:r>
              <a:rPr lang="es-UY" sz="1600" dirty="0"/>
              <a:t> </a:t>
            </a:r>
          </a:p>
        </p:txBody>
      </p:sp>
    </p:spTree>
    <p:extLst>
      <p:ext uri="{BB962C8B-B14F-4D97-AF65-F5344CB8AC3E}">
        <p14:creationId xmlns:p14="http://schemas.microsoft.com/office/powerpoint/2010/main" val="164860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6AF-099A-46EC-ACE7-DF144F4F114B}"/>
              </a:ext>
            </a:extLst>
          </p:cNvPr>
          <p:cNvSpPr>
            <a:spLocks noGrp="1"/>
          </p:cNvSpPr>
          <p:nvPr>
            <p:ph type="title"/>
          </p:nvPr>
        </p:nvSpPr>
        <p:spPr/>
        <p:txBody>
          <a:bodyPr/>
          <a:lstStyle/>
          <a:p>
            <a:r>
              <a:rPr lang="es-ES" dirty="0"/>
              <a:t>@Test </a:t>
            </a:r>
            <a:endParaRPr lang="es-UY" dirty="0"/>
          </a:p>
        </p:txBody>
      </p:sp>
      <p:sp>
        <p:nvSpPr>
          <p:cNvPr id="6" name="Content Placeholder 5">
            <a:extLst>
              <a:ext uri="{FF2B5EF4-FFF2-40B4-BE49-F238E27FC236}">
                <a16:creationId xmlns:a16="http://schemas.microsoft.com/office/drawing/2014/main" id="{6692120B-ECFD-4A7E-9AB0-3B8E438C4C08}"/>
              </a:ext>
            </a:extLst>
          </p:cNvPr>
          <p:cNvSpPr>
            <a:spLocks noGrp="1"/>
          </p:cNvSpPr>
          <p:nvPr>
            <p:ph idx="1"/>
          </p:nvPr>
        </p:nvSpPr>
        <p:spPr/>
        <p:txBody>
          <a:bodyPr/>
          <a:lstStyle/>
          <a:p>
            <a:r>
              <a:rPr lang="es-UY" dirty="0"/>
              <a:t>Sirve para identificar que un método será testeado: </a:t>
            </a:r>
          </a:p>
        </p:txBody>
      </p:sp>
      <p:pic>
        <p:nvPicPr>
          <p:cNvPr id="8" name="Picture 7">
            <a:extLst>
              <a:ext uri="{FF2B5EF4-FFF2-40B4-BE49-F238E27FC236}">
                <a16:creationId xmlns:a16="http://schemas.microsoft.com/office/drawing/2014/main" id="{88CF835C-815E-42F8-AECB-C28EA8EC2B93}"/>
              </a:ext>
            </a:extLst>
          </p:cNvPr>
          <p:cNvPicPr>
            <a:picLocks noChangeAspect="1"/>
          </p:cNvPicPr>
          <p:nvPr/>
        </p:nvPicPr>
        <p:blipFill>
          <a:blip r:embed="rId2"/>
          <a:stretch>
            <a:fillRect/>
          </a:stretch>
        </p:blipFill>
        <p:spPr>
          <a:xfrm>
            <a:off x="3177892" y="3137640"/>
            <a:ext cx="5648325"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706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6AF-099A-46EC-ACE7-DF144F4F114B}"/>
              </a:ext>
            </a:extLst>
          </p:cNvPr>
          <p:cNvSpPr>
            <a:spLocks noGrp="1"/>
          </p:cNvSpPr>
          <p:nvPr>
            <p:ph type="title"/>
          </p:nvPr>
        </p:nvSpPr>
        <p:spPr/>
        <p:txBody>
          <a:bodyPr/>
          <a:lstStyle/>
          <a:p>
            <a:r>
              <a:rPr lang="es-ES" dirty="0"/>
              <a:t>@Test(</a:t>
            </a:r>
            <a:r>
              <a:rPr lang="es-ES" dirty="0" err="1"/>
              <a:t>timeout</a:t>
            </a:r>
            <a:r>
              <a:rPr lang="es-ES" dirty="0"/>
              <a:t>) </a:t>
            </a:r>
            <a:endParaRPr lang="es-UY" dirty="0"/>
          </a:p>
        </p:txBody>
      </p:sp>
      <p:sp>
        <p:nvSpPr>
          <p:cNvPr id="6" name="Content Placeholder 5">
            <a:extLst>
              <a:ext uri="{FF2B5EF4-FFF2-40B4-BE49-F238E27FC236}">
                <a16:creationId xmlns:a16="http://schemas.microsoft.com/office/drawing/2014/main" id="{6692120B-ECFD-4A7E-9AB0-3B8E438C4C08}"/>
              </a:ext>
            </a:extLst>
          </p:cNvPr>
          <p:cNvSpPr>
            <a:spLocks noGrp="1"/>
          </p:cNvSpPr>
          <p:nvPr>
            <p:ph idx="1"/>
          </p:nvPr>
        </p:nvSpPr>
        <p:spPr/>
        <p:txBody>
          <a:bodyPr/>
          <a:lstStyle/>
          <a:p>
            <a:r>
              <a:rPr lang="es-UY" dirty="0"/>
              <a:t>Se usa para decirle a </a:t>
            </a:r>
            <a:r>
              <a:rPr lang="es-UY" dirty="0" err="1"/>
              <a:t>JUnit</a:t>
            </a:r>
            <a:r>
              <a:rPr lang="es-UY" dirty="0"/>
              <a:t> que, si el método tarda mas del tiempo esperado, debe fallar. </a:t>
            </a:r>
          </a:p>
          <a:p>
            <a:pPr lvl="1"/>
            <a:r>
              <a:rPr lang="es-UY" dirty="0"/>
              <a:t>El tiempo es en mili segundos. </a:t>
            </a:r>
          </a:p>
        </p:txBody>
      </p:sp>
      <p:pic>
        <p:nvPicPr>
          <p:cNvPr id="3" name="Picture 2">
            <a:extLst>
              <a:ext uri="{FF2B5EF4-FFF2-40B4-BE49-F238E27FC236}">
                <a16:creationId xmlns:a16="http://schemas.microsoft.com/office/drawing/2014/main" id="{08734EFF-5634-407F-91F3-DB64E3FED24B}"/>
              </a:ext>
            </a:extLst>
          </p:cNvPr>
          <p:cNvPicPr>
            <a:picLocks noChangeAspect="1"/>
          </p:cNvPicPr>
          <p:nvPr/>
        </p:nvPicPr>
        <p:blipFill>
          <a:blip r:embed="rId2"/>
          <a:stretch>
            <a:fillRect/>
          </a:stretch>
        </p:blipFill>
        <p:spPr>
          <a:xfrm>
            <a:off x="3487345" y="3319985"/>
            <a:ext cx="5531742" cy="18864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50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6AF-099A-46EC-ACE7-DF144F4F114B}"/>
              </a:ext>
            </a:extLst>
          </p:cNvPr>
          <p:cNvSpPr>
            <a:spLocks noGrp="1"/>
          </p:cNvSpPr>
          <p:nvPr>
            <p:ph type="title"/>
          </p:nvPr>
        </p:nvSpPr>
        <p:spPr/>
        <p:txBody>
          <a:bodyPr/>
          <a:lstStyle/>
          <a:p>
            <a:r>
              <a:rPr lang="es-ES" dirty="0"/>
              <a:t>@Test(</a:t>
            </a:r>
            <a:r>
              <a:rPr lang="es-ES" dirty="0" err="1"/>
              <a:t>expected</a:t>
            </a:r>
            <a:r>
              <a:rPr lang="es-ES" dirty="0"/>
              <a:t>) </a:t>
            </a:r>
            <a:endParaRPr lang="es-UY" dirty="0"/>
          </a:p>
        </p:txBody>
      </p:sp>
      <p:sp>
        <p:nvSpPr>
          <p:cNvPr id="6" name="Content Placeholder 5">
            <a:extLst>
              <a:ext uri="{FF2B5EF4-FFF2-40B4-BE49-F238E27FC236}">
                <a16:creationId xmlns:a16="http://schemas.microsoft.com/office/drawing/2014/main" id="{6692120B-ECFD-4A7E-9AB0-3B8E438C4C08}"/>
              </a:ext>
            </a:extLst>
          </p:cNvPr>
          <p:cNvSpPr>
            <a:spLocks noGrp="1"/>
          </p:cNvSpPr>
          <p:nvPr>
            <p:ph idx="1"/>
          </p:nvPr>
        </p:nvSpPr>
        <p:spPr/>
        <p:txBody>
          <a:bodyPr/>
          <a:lstStyle/>
          <a:p>
            <a:r>
              <a:rPr lang="es-UY" dirty="0"/>
              <a:t>Sirve para avisar que el test debe lanzar alguna excepción. En el caso que no cumpla con la condición, fallará.  </a:t>
            </a:r>
          </a:p>
        </p:txBody>
      </p:sp>
      <p:pic>
        <p:nvPicPr>
          <p:cNvPr id="4" name="Picture 3">
            <a:extLst>
              <a:ext uri="{FF2B5EF4-FFF2-40B4-BE49-F238E27FC236}">
                <a16:creationId xmlns:a16="http://schemas.microsoft.com/office/drawing/2014/main" id="{0F3CA5F1-3826-4A15-8EB7-5F36E380969D}"/>
              </a:ext>
            </a:extLst>
          </p:cNvPr>
          <p:cNvPicPr>
            <a:picLocks noChangeAspect="1"/>
          </p:cNvPicPr>
          <p:nvPr/>
        </p:nvPicPr>
        <p:blipFill>
          <a:blip r:embed="rId2"/>
          <a:stretch>
            <a:fillRect/>
          </a:stretch>
        </p:blipFill>
        <p:spPr>
          <a:xfrm>
            <a:off x="2409825" y="3301717"/>
            <a:ext cx="7372350" cy="1895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367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6AF-099A-46EC-ACE7-DF144F4F114B}"/>
              </a:ext>
            </a:extLst>
          </p:cNvPr>
          <p:cNvSpPr>
            <a:spLocks noGrp="1"/>
          </p:cNvSpPr>
          <p:nvPr>
            <p:ph type="title"/>
          </p:nvPr>
        </p:nvSpPr>
        <p:spPr/>
        <p:txBody>
          <a:bodyPr/>
          <a:lstStyle/>
          <a:p>
            <a:pPr fontAlgn="base"/>
            <a:r>
              <a:rPr lang="es-ES" dirty="0"/>
              <a:t>@Ignore </a:t>
            </a:r>
            <a:br>
              <a:rPr lang="es-ES" dirty="0"/>
            </a:br>
            <a:r>
              <a:rPr lang="es-ES" dirty="0"/>
              <a:t> </a:t>
            </a:r>
          </a:p>
        </p:txBody>
      </p:sp>
      <p:sp>
        <p:nvSpPr>
          <p:cNvPr id="6" name="Content Placeholder 5">
            <a:extLst>
              <a:ext uri="{FF2B5EF4-FFF2-40B4-BE49-F238E27FC236}">
                <a16:creationId xmlns:a16="http://schemas.microsoft.com/office/drawing/2014/main" id="{6692120B-ECFD-4A7E-9AB0-3B8E438C4C08}"/>
              </a:ext>
            </a:extLst>
          </p:cNvPr>
          <p:cNvSpPr>
            <a:spLocks noGrp="1"/>
          </p:cNvSpPr>
          <p:nvPr>
            <p:ph idx="1"/>
          </p:nvPr>
        </p:nvSpPr>
        <p:spPr/>
        <p:txBody>
          <a:bodyPr/>
          <a:lstStyle/>
          <a:p>
            <a:r>
              <a:rPr lang="es-UY" dirty="0"/>
              <a:t>Se utiliza para avisarle a </a:t>
            </a:r>
            <a:r>
              <a:rPr lang="es-UY" dirty="0" err="1"/>
              <a:t>JUnit</a:t>
            </a:r>
            <a:r>
              <a:rPr lang="es-UY" dirty="0"/>
              <a:t> que ignore ese método, ya que por alguna razón podemos estar modificando el código. </a:t>
            </a:r>
          </a:p>
        </p:txBody>
      </p:sp>
      <p:pic>
        <p:nvPicPr>
          <p:cNvPr id="3" name="Picture 2">
            <a:extLst>
              <a:ext uri="{FF2B5EF4-FFF2-40B4-BE49-F238E27FC236}">
                <a16:creationId xmlns:a16="http://schemas.microsoft.com/office/drawing/2014/main" id="{67387080-3A32-4C8B-8907-A44CD7ADA656}"/>
              </a:ext>
            </a:extLst>
          </p:cNvPr>
          <p:cNvPicPr>
            <a:picLocks noChangeAspect="1"/>
          </p:cNvPicPr>
          <p:nvPr/>
        </p:nvPicPr>
        <p:blipFill>
          <a:blip r:embed="rId2"/>
          <a:stretch>
            <a:fillRect/>
          </a:stretch>
        </p:blipFill>
        <p:spPr>
          <a:xfrm>
            <a:off x="3659883" y="3344058"/>
            <a:ext cx="4772025" cy="1885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229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6AF-099A-46EC-ACE7-DF144F4F114B}"/>
              </a:ext>
            </a:extLst>
          </p:cNvPr>
          <p:cNvSpPr>
            <a:spLocks noGrp="1"/>
          </p:cNvSpPr>
          <p:nvPr>
            <p:ph type="title"/>
          </p:nvPr>
        </p:nvSpPr>
        <p:spPr/>
        <p:txBody>
          <a:bodyPr/>
          <a:lstStyle/>
          <a:p>
            <a:pPr fontAlgn="base"/>
            <a:r>
              <a:rPr lang="es-ES" dirty="0"/>
              <a:t>@</a:t>
            </a:r>
            <a:r>
              <a:rPr lang="es-ES" dirty="0" err="1"/>
              <a:t>Before</a:t>
            </a:r>
            <a:r>
              <a:rPr lang="es-ES" dirty="0"/>
              <a:t> y @After</a:t>
            </a:r>
            <a:br>
              <a:rPr lang="es-ES" dirty="0"/>
            </a:br>
            <a:r>
              <a:rPr lang="es-ES" dirty="0"/>
              <a:t> </a:t>
            </a:r>
          </a:p>
        </p:txBody>
      </p:sp>
      <p:sp>
        <p:nvSpPr>
          <p:cNvPr id="6" name="Content Placeholder 5">
            <a:extLst>
              <a:ext uri="{FF2B5EF4-FFF2-40B4-BE49-F238E27FC236}">
                <a16:creationId xmlns:a16="http://schemas.microsoft.com/office/drawing/2014/main" id="{6692120B-ECFD-4A7E-9AB0-3B8E438C4C08}"/>
              </a:ext>
            </a:extLst>
          </p:cNvPr>
          <p:cNvSpPr>
            <a:spLocks noGrp="1"/>
          </p:cNvSpPr>
          <p:nvPr>
            <p:ph idx="1"/>
          </p:nvPr>
        </p:nvSpPr>
        <p:spPr/>
        <p:txBody>
          <a:bodyPr/>
          <a:lstStyle/>
          <a:p>
            <a:pPr fontAlgn="base"/>
            <a:r>
              <a:rPr lang="es-UY" dirty="0"/>
              <a:t>@</a:t>
            </a:r>
            <a:r>
              <a:rPr lang="es-UY" dirty="0" err="1"/>
              <a:t>Before</a:t>
            </a:r>
            <a:r>
              <a:rPr lang="es-UY" dirty="0"/>
              <a:t>: Significa que se ejecutara antes de cada método. </a:t>
            </a:r>
          </a:p>
          <a:p>
            <a:pPr fontAlgn="base"/>
            <a:r>
              <a:rPr lang="es-UY" dirty="0"/>
              <a:t>@After: Significa que se ejecutara después de cada método. </a:t>
            </a:r>
          </a:p>
          <a:p>
            <a:pPr marL="0" indent="0" fontAlgn="base">
              <a:buNone/>
            </a:pPr>
            <a:r>
              <a:rPr lang="es-UY" dirty="0"/>
              <a:t>Se ejecutarán tantos </a:t>
            </a:r>
            <a:r>
              <a:rPr lang="es-UY" dirty="0" err="1"/>
              <a:t>Before</a:t>
            </a:r>
            <a:r>
              <a:rPr lang="es-UY" dirty="0"/>
              <a:t> como After por cada @Test que tengamos. </a:t>
            </a:r>
          </a:p>
        </p:txBody>
      </p:sp>
      <p:pic>
        <p:nvPicPr>
          <p:cNvPr id="4" name="Picture 3">
            <a:extLst>
              <a:ext uri="{FF2B5EF4-FFF2-40B4-BE49-F238E27FC236}">
                <a16:creationId xmlns:a16="http://schemas.microsoft.com/office/drawing/2014/main" id="{D39264B5-2E80-41F1-A0ED-511AD5315B1F}"/>
              </a:ext>
            </a:extLst>
          </p:cNvPr>
          <p:cNvPicPr>
            <a:picLocks noChangeAspect="1"/>
          </p:cNvPicPr>
          <p:nvPr/>
        </p:nvPicPr>
        <p:blipFill rotWithShape="1">
          <a:blip r:embed="rId2"/>
          <a:srcRect b="52342"/>
          <a:stretch/>
        </p:blipFill>
        <p:spPr>
          <a:xfrm>
            <a:off x="630085" y="3704423"/>
            <a:ext cx="5733137" cy="1407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14AA5B8-0B68-45CB-9830-A0729D4EBA96}"/>
              </a:ext>
            </a:extLst>
          </p:cNvPr>
          <p:cNvPicPr>
            <a:picLocks noChangeAspect="1"/>
          </p:cNvPicPr>
          <p:nvPr/>
        </p:nvPicPr>
        <p:blipFill rotWithShape="1">
          <a:blip r:embed="rId2"/>
          <a:srcRect t="49219"/>
          <a:stretch/>
        </p:blipFill>
        <p:spPr>
          <a:xfrm>
            <a:off x="6657192" y="3704423"/>
            <a:ext cx="5380508" cy="1407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4090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6AF-099A-46EC-ACE7-DF144F4F114B}"/>
              </a:ext>
            </a:extLst>
          </p:cNvPr>
          <p:cNvSpPr>
            <a:spLocks noGrp="1"/>
          </p:cNvSpPr>
          <p:nvPr>
            <p:ph type="title"/>
          </p:nvPr>
        </p:nvSpPr>
        <p:spPr/>
        <p:txBody>
          <a:bodyPr/>
          <a:lstStyle/>
          <a:p>
            <a:pPr fontAlgn="base"/>
            <a:r>
              <a:rPr lang="es-UY" dirty="0"/>
              <a:t>@</a:t>
            </a:r>
            <a:r>
              <a:rPr lang="es-UY" dirty="0" err="1"/>
              <a:t>BeforeClass</a:t>
            </a:r>
            <a:r>
              <a:rPr lang="es-UY" dirty="0"/>
              <a:t> Y @</a:t>
            </a:r>
            <a:r>
              <a:rPr lang="es-UY" dirty="0" err="1"/>
              <a:t>AfterClass</a:t>
            </a:r>
            <a:r>
              <a:rPr lang="es-UY" dirty="0"/>
              <a:t> </a:t>
            </a:r>
            <a:br>
              <a:rPr lang="es-ES" dirty="0"/>
            </a:br>
            <a:r>
              <a:rPr lang="es-ES" dirty="0"/>
              <a:t> </a:t>
            </a:r>
          </a:p>
        </p:txBody>
      </p:sp>
      <p:sp>
        <p:nvSpPr>
          <p:cNvPr id="6" name="Content Placeholder 5">
            <a:extLst>
              <a:ext uri="{FF2B5EF4-FFF2-40B4-BE49-F238E27FC236}">
                <a16:creationId xmlns:a16="http://schemas.microsoft.com/office/drawing/2014/main" id="{6692120B-ECFD-4A7E-9AB0-3B8E438C4C08}"/>
              </a:ext>
            </a:extLst>
          </p:cNvPr>
          <p:cNvSpPr>
            <a:spLocks noGrp="1"/>
          </p:cNvSpPr>
          <p:nvPr>
            <p:ph idx="1"/>
          </p:nvPr>
        </p:nvSpPr>
        <p:spPr/>
        <p:txBody>
          <a:bodyPr/>
          <a:lstStyle/>
          <a:p>
            <a:pPr marL="0" indent="0" fontAlgn="base">
              <a:buNone/>
            </a:pPr>
            <a:r>
              <a:rPr lang="es-UY" dirty="0"/>
              <a:t>Se ejecutarán por única vez antes de todos los métodos y después los mismos. </a:t>
            </a:r>
          </a:p>
          <a:p>
            <a:pPr fontAlgn="base"/>
            <a:r>
              <a:rPr lang="es-UY" dirty="0"/>
              <a:t>@</a:t>
            </a:r>
            <a:r>
              <a:rPr lang="es-UY" dirty="0" err="1"/>
              <a:t>BeforeClass</a:t>
            </a:r>
            <a:r>
              <a:rPr lang="es-UY" dirty="0"/>
              <a:t>: Significa que se ejecutara antes de todos los métodos. </a:t>
            </a:r>
          </a:p>
          <a:p>
            <a:pPr fontAlgn="base"/>
            <a:r>
              <a:rPr lang="es-UY" dirty="0"/>
              <a:t>@</a:t>
            </a:r>
            <a:r>
              <a:rPr lang="es-UY" dirty="0" err="1"/>
              <a:t>AfterClass</a:t>
            </a:r>
            <a:r>
              <a:rPr lang="es-UY" dirty="0"/>
              <a:t>: Significa que se ejecutara después de todos los métodos. </a:t>
            </a:r>
          </a:p>
        </p:txBody>
      </p:sp>
      <p:pic>
        <p:nvPicPr>
          <p:cNvPr id="3" name="Picture 2">
            <a:extLst>
              <a:ext uri="{FF2B5EF4-FFF2-40B4-BE49-F238E27FC236}">
                <a16:creationId xmlns:a16="http://schemas.microsoft.com/office/drawing/2014/main" id="{43DF23C7-F987-43F1-8AF5-EED697C33E0B}"/>
              </a:ext>
            </a:extLst>
          </p:cNvPr>
          <p:cNvPicPr>
            <a:picLocks noChangeAspect="1"/>
          </p:cNvPicPr>
          <p:nvPr/>
        </p:nvPicPr>
        <p:blipFill rotWithShape="1">
          <a:blip r:embed="rId2"/>
          <a:srcRect r="3900" b="52986"/>
          <a:stretch/>
        </p:blipFill>
        <p:spPr>
          <a:xfrm>
            <a:off x="669871" y="4111586"/>
            <a:ext cx="5680825" cy="1128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6AB61720-4788-4503-907B-5FA5DA701821}"/>
              </a:ext>
            </a:extLst>
          </p:cNvPr>
          <p:cNvPicPr>
            <a:picLocks noChangeAspect="1"/>
          </p:cNvPicPr>
          <p:nvPr/>
        </p:nvPicPr>
        <p:blipFill rotWithShape="1">
          <a:blip r:embed="rId2"/>
          <a:srcRect t="47014"/>
          <a:stretch/>
        </p:blipFill>
        <p:spPr>
          <a:xfrm>
            <a:off x="6806981" y="4117750"/>
            <a:ext cx="5245143" cy="1128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090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AC4-24EF-4EB8-B8B2-690B1DC1ED57}"/>
              </a:ext>
            </a:extLst>
          </p:cNvPr>
          <p:cNvSpPr>
            <a:spLocks noGrp="1"/>
          </p:cNvSpPr>
          <p:nvPr>
            <p:ph type="title"/>
          </p:nvPr>
        </p:nvSpPr>
        <p:spPr/>
        <p:txBody>
          <a:bodyPr/>
          <a:lstStyle/>
          <a:p>
            <a:r>
              <a:rPr lang="es-UY" dirty="0"/>
              <a:t>Test suite  </a:t>
            </a:r>
          </a:p>
        </p:txBody>
      </p:sp>
      <p:sp>
        <p:nvSpPr>
          <p:cNvPr id="3" name="Content Placeholder 2">
            <a:extLst>
              <a:ext uri="{FF2B5EF4-FFF2-40B4-BE49-F238E27FC236}">
                <a16:creationId xmlns:a16="http://schemas.microsoft.com/office/drawing/2014/main" id="{316FA567-AC14-45D3-86D2-2540B3B39484}"/>
              </a:ext>
            </a:extLst>
          </p:cNvPr>
          <p:cNvSpPr>
            <a:spLocks noGrp="1"/>
          </p:cNvSpPr>
          <p:nvPr>
            <p:ph idx="1"/>
          </p:nvPr>
        </p:nvSpPr>
        <p:spPr>
          <a:xfrm>
            <a:off x="1451579" y="2015732"/>
            <a:ext cx="10141259" cy="3450613"/>
          </a:xfrm>
        </p:spPr>
        <p:txBody>
          <a:bodyPr/>
          <a:lstStyle/>
          <a:p>
            <a:r>
              <a:rPr lang="es-UY" dirty="0"/>
              <a:t>Es utilizado para que, luego de haber realizado varias clases con </a:t>
            </a:r>
            <a:r>
              <a:rPr lang="es-UY" dirty="0" err="1"/>
              <a:t>Tests</a:t>
            </a:r>
            <a:r>
              <a:rPr lang="es-UY" dirty="0"/>
              <a:t> unitarios, agruparlos en una suite para verificar el comportamiento de todo el sistema. </a:t>
            </a:r>
          </a:p>
          <a:p>
            <a:r>
              <a:rPr lang="es-UY" dirty="0"/>
              <a:t>Para utilizarlo se anota a la clase con: </a:t>
            </a:r>
          </a:p>
          <a:p>
            <a:pPr lvl="1"/>
            <a:r>
              <a:rPr lang="es-UY" dirty="0"/>
              <a:t>@</a:t>
            </a:r>
            <a:r>
              <a:rPr lang="es-UY" dirty="0" err="1"/>
              <a:t>RunWith</a:t>
            </a:r>
            <a:r>
              <a:rPr lang="es-UY" dirty="0"/>
              <a:t>(</a:t>
            </a:r>
            <a:r>
              <a:rPr lang="es-UY" dirty="0" err="1"/>
              <a:t>Suite.</a:t>
            </a:r>
            <a:r>
              <a:rPr lang="es-UY" b="1" dirty="0" err="1"/>
              <a:t>class</a:t>
            </a:r>
            <a:r>
              <a:rPr lang="es-UY" dirty="0"/>
              <a:t>) </a:t>
            </a:r>
          </a:p>
          <a:p>
            <a:pPr lvl="1"/>
            <a:r>
              <a:rPr lang="es-UY" dirty="0"/>
              <a:t>@</a:t>
            </a:r>
            <a:r>
              <a:rPr lang="es-UY" dirty="0" err="1"/>
              <a:t>Suite.SuiteClasses</a:t>
            </a:r>
            <a:r>
              <a:rPr lang="es-UY" dirty="0"/>
              <a:t>({TestClass1.</a:t>
            </a:r>
            <a:r>
              <a:rPr lang="es-UY" b="1" dirty="0"/>
              <a:t>class</a:t>
            </a:r>
            <a:r>
              <a:rPr lang="es-UY" dirty="0"/>
              <a:t>, TestClass2.</a:t>
            </a:r>
            <a:r>
              <a:rPr lang="es-UY" b="1" dirty="0"/>
              <a:t>class</a:t>
            </a:r>
            <a:r>
              <a:rPr lang="es-UY" dirty="0"/>
              <a:t>}). </a:t>
            </a:r>
          </a:p>
          <a:p>
            <a:pPr lvl="1"/>
            <a:endParaRPr lang="es-UY" dirty="0"/>
          </a:p>
          <a:p>
            <a:pPr marL="457200" lvl="1" indent="0">
              <a:buNone/>
            </a:pPr>
            <a:r>
              <a:rPr lang="es-UY" dirty="0"/>
              <a:t>Cuando se corre esta clase, se ejecutan todos las pruebas en todas las suite </a:t>
            </a:r>
            <a:r>
              <a:rPr lang="es-UY" dirty="0" err="1"/>
              <a:t>classes</a:t>
            </a:r>
            <a:r>
              <a:rPr lang="es-UY" dirty="0"/>
              <a:t> </a:t>
            </a:r>
          </a:p>
        </p:txBody>
      </p:sp>
    </p:spTree>
    <p:extLst>
      <p:ext uri="{BB962C8B-B14F-4D97-AF65-F5344CB8AC3E}">
        <p14:creationId xmlns:p14="http://schemas.microsoft.com/office/powerpoint/2010/main" val="187201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AC4-24EF-4EB8-B8B2-690B1DC1ED57}"/>
              </a:ext>
            </a:extLst>
          </p:cNvPr>
          <p:cNvSpPr>
            <a:spLocks noGrp="1"/>
          </p:cNvSpPr>
          <p:nvPr>
            <p:ph type="title"/>
          </p:nvPr>
        </p:nvSpPr>
        <p:spPr/>
        <p:txBody>
          <a:bodyPr/>
          <a:lstStyle/>
          <a:p>
            <a:r>
              <a:rPr lang="es-UY" dirty="0"/>
              <a:t>Test suite  </a:t>
            </a:r>
          </a:p>
        </p:txBody>
      </p:sp>
      <p:sp>
        <p:nvSpPr>
          <p:cNvPr id="3" name="Content Placeholder 2">
            <a:extLst>
              <a:ext uri="{FF2B5EF4-FFF2-40B4-BE49-F238E27FC236}">
                <a16:creationId xmlns:a16="http://schemas.microsoft.com/office/drawing/2014/main" id="{316FA567-AC14-45D3-86D2-2540B3B39484}"/>
              </a:ext>
            </a:extLst>
          </p:cNvPr>
          <p:cNvSpPr>
            <a:spLocks noGrp="1"/>
          </p:cNvSpPr>
          <p:nvPr>
            <p:ph idx="1"/>
          </p:nvPr>
        </p:nvSpPr>
        <p:spPr>
          <a:xfrm>
            <a:off x="1451579" y="2015732"/>
            <a:ext cx="10141259" cy="3450613"/>
          </a:xfrm>
        </p:spPr>
        <p:txBody>
          <a:bodyPr>
            <a:normAutofit/>
          </a:bodyPr>
          <a:lstStyle/>
          <a:p>
            <a:pPr fontAlgn="base"/>
            <a:r>
              <a:rPr lang="es-UY" b="1" dirty="0"/>
              <a:t>@</a:t>
            </a:r>
            <a:r>
              <a:rPr lang="es-UY" b="1" dirty="0" err="1"/>
              <a:t>RunWith</a:t>
            </a:r>
            <a:r>
              <a:rPr lang="es-UY" dirty="0"/>
              <a:t> Se utiliza para indicar que dicha clase se correrá como una extensión o tipo de otra clase.  </a:t>
            </a:r>
          </a:p>
          <a:p>
            <a:pPr fontAlgn="base"/>
            <a:r>
              <a:rPr lang="es-UY" b="1" dirty="0"/>
              <a:t>@</a:t>
            </a:r>
            <a:r>
              <a:rPr lang="es-UY" b="1" dirty="0" err="1"/>
              <a:t>Suite.SuiteClasses</a:t>
            </a:r>
            <a:r>
              <a:rPr lang="es-UY" dirty="0"/>
              <a:t> Se utiliza para indicar que un Test Suite correrá los siguientes test.</a:t>
            </a:r>
          </a:p>
        </p:txBody>
      </p:sp>
      <p:pic>
        <p:nvPicPr>
          <p:cNvPr id="4" name="Picture 3">
            <a:extLst>
              <a:ext uri="{FF2B5EF4-FFF2-40B4-BE49-F238E27FC236}">
                <a16:creationId xmlns:a16="http://schemas.microsoft.com/office/drawing/2014/main" id="{2DD423A7-8386-460D-AF8F-27D108923269}"/>
              </a:ext>
            </a:extLst>
          </p:cNvPr>
          <p:cNvPicPr>
            <a:picLocks noChangeAspect="1"/>
          </p:cNvPicPr>
          <p:nvPr/>
        </p:nvPicPr>
        <p:blipFill>
          <a:blip r:embed="rId2"/>
          <a:stretch>
            <a:fillRect/>
          </a:stretch>
        </p:blipFill>
        <p:spPr>
          <a:xfrm>
            <a:off x="2356752" y="3877617"/>
            <a:ext cx="7478495" cy="1661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1099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AC4-24EF-4EB8-B8B2-690B1DC1ED57}"/>
              </a:ext>
            </a:extLst>
          </p:cNvPr>
          <p:cNvSpPr>
            <a:spLocks noGrp="1"/>
          </p:cNvSpPr>
          <p:nvPr>
            <p:ph type="title"/>
          </p:nvPr>
        </p:nvSpPr>
        <p:spPr/>
        <p:txBody>
          <a:bodyPr/>
          <a:lstStyle/>
          <a:p>
            <a:r>
              <a:rPr lang="en-US" dirty="0" err="1"/>
              <a:t>Declaraciones</a:t>
            </a:r>
            <a:r>
              <a:rPr lang="en-US" dirty="0"/>
              <a:t> Assert </a:t>
            </a:r>
            <a:r>
              <a:rPr lang="es-UY" dirty="0"/>
              <a:t> </a:t>
            </a:r>
          </a:p>
        </p:txBody>
      </p:sp>
      <p:sp>
        <p:nvSpPr>
          <p:cNvPr id="3" name="Content Placeholder 2">
            <a:extLst>
              <a:ext uri="{FF2B5EF4-FFF2-40B4-BE49-F238E27FC236}">
                <a16:creationId xmlns:a16="http://schemas.microsoft.com/office/drawing/2014/main" id="{316FA567-AC14-45D3-86D2-2540B3B39484}"/>
              </a:ext>
            </a:extLst>
          </p:cNvPr>
          <p:cNvSpPr>
            <a:spLocks noGrp="1"/>
          </p:cNvSpPr>
          <p:nvPr>
            <p:ph idx="1"/>
          </p:nvPr>
        </p:nvSpPr>
        <p:spPr>
          <a:xfrm>
            <a:off x="1063272" y="2066795"/>
            <a:ext cx="4928992" cy="3450613"/>
          </a:xfrm>
        </p:spPr>
        <p:txBody>
          <a:bodyPr>
            <a:normAutofit/>
          </a:bodyPr>
          <a:lstStyle/>
          <a:p>
            <a:pPr fontAlgn="base"/>
            <a:r>
              <a:rPr lang="en-US" dirty="0"/>
              <a:t>fail(String) </a:t>
            </a:r>
          </a:p>
          <a:p>
            <a:pPr fontAlgn="base"/>
            <a:r>
              <a:rPr lang="en-US" dirty="0" err="1"/>
              <a:t>assertTrue</a:t>
            </a:r>
            <a:r>
              <a:rPr lang="en-US" dirty="0"/>
              <a:t>([message], </a:t>
            </a:r>
            <a:r>
              <a:rPr lang="en-US" dirty="0" err="1"/>
              <a:t>boolean</a:t>
            </a:r>
            <a:r>
              <a:rPr lang="en-US" dirty="0"/>
              <a:t> condition) </a:t>
            </a:r>
          </a:p>
          <a:p>
            <a:pPr fontAlgn="base"/>
            <a:r>
              <a:rPr lang="en-US" dirty="0" err="1"/>
              <a:t>assertFalse</a:t>
            </a:r>
            <a:r>
              <a:rPr lang="en-US" dirty="0"/>
              <a:t>([message], </a:t>
            </a:r>
            <a:r>
              <a:rPr lang="en-US" dirty="0" err="1"/>
              <a:t>boolean</a:t>
            </a:r>
            <a:r>
              <a:rPr lang="en-US" dirty="0"/>
              <a:t> condition) </a:t>
            </a:r>
          </a:p>
          <a:p>
            <a:pPr fontAlgn="base"/>
            <a:r>
              <a:rPr lang="en-US" dirty="0" err="1"/>
              <a:t>assertEquals</a:t>
            </a:r>
            <a:r>
              <a:rPr lang="en-US" dirty="0"/>
              <a:t>([message], expected, actual) </a:t>
            </a:r>
          </a:p>
          <a:p>
            <a:pPr marL="0" indent="0">
              <a:buNone/>
            </a:pPr>
            <a:br>
              <a:rPr lang="en-US" dirty="0"/>
            </a:br>
            <a:endParaRPr lang="es-UY" dirty="0"/>
          </a:p>
        </p:txBody>
      </p:sp>
      <p:sp>
        <p:nvSpPr>
          <p:cNvPr id="5" name="TextBox 4">
            <a:extLst>
              <a:ext uri="{FF2B5EF4-FFF2-40B4-BE49-F238E27FC236}">
                <a16:creationId xmlns:a16="http://schemas.microsoft.com/office/drawing/2014/main" id="{A876CA14-09EF-4D79-AD7A-6980DB3331CC}"/>
              </a:ext>
            </a:extLst>
          </p:cNvPr>
          <p:cNvSpPr txBox="1"/>
          <p:nvPr/>
        </p:nvSpPr>
        <p:spPr>
          <a:xfrm>
            <a:off x="6331906" y="2129425"/>
            <a:ext cx="5285983" cy="2231380"/>
          </a:xfrm>
          <a:prstGeom prst="rect">
            <a:avLst/>
          </a:prstGeom>
          <a:noFill/>
        </p:spPr>
        <p:txBody>
          <a:bodyPr wrap="square" rtlCol="0">
            <a:spAutoFit/>
          </a:bodyPr>
          <a:lstStyle/>
          <a:p>
            <a:pPr marL="228600" indent="-228600" defTabSz="914400" fontAlgn="base">
              <a:lnSpc>
                <a:spcPct val="120000"/>
              </a:lnSpc>
              <a:spcBef>
                <a:spcPts val="1000"/>
              </a:spcBef>
              <a:buClr>
                <a:schemeClr val="accent1"/>
              </a:buClr>
              <a:buSzPct val="100000"/>
              <a:buFont typeface="Arial" panose="020B0604020202020204" pitchFamily="34" charset="0"/>
              <a:buChar char="•"/>
            </a:pPr>
            <a:r>
              <a:rPr lang="en-US" sz="2000" dirty="0" err="1"/>
              <a:t>assertNull</a:t>
            </a:r>
            <a:r>
              <a:rPr lang="en-US" sz="2000" dirty="0"/>
              <a:t>([message], object) </a:t>
            </a:r>
          </a:p>
          <a:p>
            <a:pPr marL="228600" indent="-228600" defTabSz="914400" fontAlgn="base">
              <a:lnSpc>
                <a:spcPct val="120000"/>
              </a:lnSpc>
              <a:spcBef>
                <a:spcPts val="1000"/>
              </a:spcBef>
              <a:buClr>
                <a:schemeClr val="accent1"/>
              </a:buClr>
              <a:buSzPct val="100000"/>
              <a:buFont typeface="Arial" panose="020B0604020202020204" pitchFamily="34" charset="0"/>
              <a:buChar char="•"/>
            </a:pPr>
            <a:r>
              <a:rPr lang="en-US" sz="2000" dirty="0" err="1"/>
              <a:t>assertNotNull</a:t>
            </a:r>
            <a:r>
              <a:rPr lang="en-US" sz="2000" dirty="0"/>
              <a:t>([message], object) </a:t>
            </a:r>
          </a:p>
          <a:p>
            <a:pPr marL="228600" indent="-228600" defTabSz="914400" fontAlgn="base">
              <a:lnSpc>
                <a:spcPct val="120000"/>
              </a:lnSpc>
              <a:spcBef>
                <a:spcPts val="1000"/>
              </a:spcBef>
              <a:buClr>
                <a:schemeClr val="accent1"/>
              </a:buClr>
              <a:buSzPct val="100000"/>
              <a:buFont typeface="Arial" panose="020B0604020202020204" pitchFamily="34" charset="0"/>
              <a:buChar char="•"/>
            </a:pPr>
            <a:r>
              <a:rPr lang="en-US" sz="2000" dirty="0" err="1"/>
              <a:t>assertSame</a:t>
            </a:r>
            <a:r>
              <a:rPr lang="en-US" sz="2000" dirty="0"/>
              <a:t>([message], expected, actual) </a:t>
            </a:r>
          </a:p>
          <a:p>
            <a:pPr marL="228600" indent="-228600" defTabSz="914400" fontAlgn="base">
              <a:lnSpc>
                <a:spcPct val="120000"/>
              </a:lnSpc>
              <a:spcBef>
                <a:spcPts val="1000"/>
              </a:spcBef>
              <a:buClr>
                <a:schemeClr val="accent1"/>
              </a:buClr>
              <a:buSzPct val="100000"/>
              <a:buFont typeface="Arial" panose="020B0604020202020204" pitchFamily="34" charset="0"/>
              <a:buChar char="•"/>
            </a:pPr>
            <a:r>
              <a:rPr lang="en-US" sz="2000" dirty="0" err="1"/>
              <a:t>assertNotSame</a:t>
            </a:r>
            <a:r>
              <a:rPr lang="en-US" sz="2000" dirty="0"/>
              <a:t>([message], expected, actual) </a:t>
            </a:r>
          </a:p>
          <a:p>
            <a:endParaRPr lang="es-UY" dirty="0"/>
          </a:p>
        </p:txBody>
      </p:sp>
    </p:spTree>
    <p:extLst>
      <p:ext uri="{BB962C8B-B14F-4D97-AF65-F5344CB8AC3E}">
        <p14:creationId xmlns:p14="http://schemas.microsoft.com/office/powerpoint/2010/main" val="261376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177ED-1ED6-4AF5-B154-9EE1F801C368}"/>
              </a:ext>
            </a:extLst>
          </p:cNvPr>
          <p:cNvSpPr>
            <a:spLocks noGrp="1"/>
          </p:cNvSpPr>
          <p:nvPr>
            <p:ph type="title"/>
          </p:nvPr>
        </p:nvSpPr>
        <p:spPr/>
        <p:txBody>
          <a:bodyPr/>
          <a:lstStyle/>
          <a:p>
            <a:r>
              <a:rPr lang="es-ES"/>
              <a:t>¿Qué es un test unitario?</a:t>
            </a:r>
          </a:p>
        </p:txBody>
      </p:sp>
      <p:sp>
        <p:nvSpPr>
          <p:cNvPr id="3" name="Marcador de contenido 2">
            <a:extLst>
              <a:ext uri="{FF2B5EF4-FFF2-40B4-BE49-F238E27FC236}">
                <a16:creationId xmlns:a16="http://schemas.microsoft.com/office/drawing/2014/main" id="{2677974E-DD8E-4C59-85E5-84B9A7E238D9}"/>
              </a:ext>
            </a:extLst>
          </p:cNvPr>
          <p:cNvSpPr>
            <a:spLocks noGrp="1"/>
          </p:cNvSpPr>
          <p:nvPr>
            <p:ph idx="1"/>
          </p:nvPr>
        </p:nvSpPr>
        <p:spPr/>
        <p:txBody>
          <a:bodyPr/>
          <a:lstStyle/>
          <a:p>
            <a:r>
              <a:rPr lang="es-ES"/>
              <a:t>Es una forma de comprobar el correcto funcionamiento de una unidad de código.</a:t>
            </a:r>
          </a:p>
          <a:p>
            <a:r>
              <a:rPr lang="es-ES"/>
              <a:t>Además de verificar que el código funcione como es esperado, se verifican los nombres, tipos de parámetros, tipos de retorno, entre otros. </a:t>
            </a:r>
          </a:p>
          <a:p>
            <a:r>
              <a:rPr lang="es-UY"/>
              <a:t>Son útiles cuando se generan cambios en el código.</a:t>
            </a:r>
            <a:endParaRPr lang="es-ES"/>
          </a:p>
        </p:txBody>
      </p:sp>
    </p:spTree>
    <p:extLst>
      <p:ext uri="{BB962C8B-B14F-4D97-AF65-F5344CB8AC3E}">
        <p14:creationId xmlns:p14="http://schemas.microsoft.com/office/powerpoint/2010/main" val="202975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AC4-24EF-4EB8-B8B2-690B1DC1ED57}"/>
              </a:ext>
            </a:extLst>
          </p:cNvPr>
          <p:cNvSpPr>
            <a:spLocks noGrp="1"/>
          </p:cNvSpPr>
          <p:nvPr>
            <p:ph type="title"/>
          </p:nvPr>
        </p:nvSpPr>
        <p:spPr/>
        <p:txBody>
          <a:bodyPr/>
          <a:lstStyle/>
          <a:p>
            <a:r>
              <a:rPr lang="es-UY" dirty="0" err="1"/>
              <a:t>fail</a:t>
            </a:r>
            <a:r>
              <a:rPr lang="es-UY" dirty="0"/>
              <a:t>(</a:t>
            </a:r>
            <a:r>
              <a:rPr lang="es-UY" dirty="0" err="1"/>
              <a:t>String</a:t>
            </a:r>
            <a:r>
              <a:rPr lang="es-UY" dirty="0"/>
              <a:t>) </a:t>
            </a:r>
          </a:p>
        </p:txBody>
      </p:sp>
      <p:sp>
        <p:nvSpPr>
          <p:cNvPr id="3" name="Content Placeholder 2">
            <a:extLst>
              <a:ext uri="{FF2B5EF4-FFF2-40B4-BE49-F238E27FC236}">
                <a16:creationId xmlns:a16="http://schemas.microsoft.com/office/drawing/2014/main" id="{316FA567-AC14-45D3-86D2-2540B3B39484}"/>
              </a:ext>
            </a:extLst>
          </p:cNvPr>
          <p:cNvSpPr>
            <a:spLocks noGrp="1"/>
          </p:cNvSpPr>
          <p:nvPr>
            <p:ph idx="1"/>
          </p:nvPr>
        </p:nvSpPr>
        <p:spPr>
          <a:xfrm>
            <a:off x="1063272" y="2066795"/>
            <a:ext cx="10454410" cy="3450613"/>
          </a:xfrm>
        </p:spPr>
        <p:txBody>
          <a:bodyPr>
            <a:normAutofit/>
          </a:bodyPr>
          <a:lstStyle/>
          <a:p>
            <a:pPr marL="0" indent="0" fontAlgn="base">
              <a:buNone/>
            </a:pPr>
            <a:r>
              <a:rPr lang="es-UY" dirty="0"/>
              <a:t>Permite que un determinado método falle, puede ser utilizado, por ejemplo, para verificar que no se llega a determinada parte del código. El </a:t>
            </a:r>
            <a:r>
              <a:rPr lang="es-UY" dirty="0" err="1"/>
              <a:t>String</a:t>
            </a:r>
            <a:r>
              <a:rPr lang="es-UY" dirty="0"/>
              <a:t> es opcional. </a:t>
            </a:r>
          </a:p>
        </p:txBody>
      </p:sp>
      <p:pic>
        <p:nvPicPr>
          <p:cNvPr id="4" name="Picture 3">
            <a:extLst>
              <a:ext uri="{FF2B5EF4-FFF2-40B4-BE49-F238E27FC236}">
                <a16:creationId xmlns:a16="http://schemas.microsoft.com/office/drawing/2014/main" id="{AE93A147-BF63-4010-ADAE-0279701329B7}"/>
              </a:ext>
            </a:extLst>
          </p:cNvPr>
          <p:cNvPicPr>
            <a:picLocks noChangeAspect="1"/>
          </p:cNvPicPr>
          <p:nvPr/>
        </p:nvPicPr>
        <p:blipFill>
          <a:blip r:embed="rId2"/>
          <a:stretch>
            <a:fillRect/>
          </a:stretch>
        </p:blipFill>
        <p:spPr>
          <a:xfrm>
            <a:off x="4129806" y="3127833"/>
            <a:ext cx="4669728" cy="2726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0893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AC4-24EF-4EB8-B8B2-690B1DC1ED57}"/>
              </a:ext>
            </a:extLst>
          </p:cNvPr>
          <p:cNvSpPr>
            <a:spLocks noGrp="1"/>
          </p:cNvSpPr>
          <p:nvPr>
            <p:ph type="title"/>
          </p:nvPr>
        </p:nvSpPr>
        <p:spPr/>
        <p:txBody>
          <a:bodyPr/>
          <a:lstStyle/>
          <a:p>
            <a:r>
              <a:rPr lang="es-UY" dirty="0" err="1"/>
              <a:t>assertTrue</a:t>
            </a:r>
            <a:r>
              <a:rPr lang="es-UY" dirty="0"/>
              <a:t>([</a:t>
            </a:r>
            <a:r>
              <a:rPr lang="es-UY" dirty="0" err="1"/>
              <a:t>message</a:t>
            </a:r>
            <a:r>
              <a:rPr lang="es-UY" dirty="0"/>
              <a:t>], </a:t>
            </a:r>
            <a:r>
              <a:rPr lang="es-UY" dirty="0" err="1"/>
              <a:t>boolean</a:t>
            </a:r>
            <a:r>
              <a:rPr lang="es-UY" dirty="0"/>
              <a:t> </a:t>
            </a:r>
            <a:r>
              <a:rPr lang="es-UY" dirty="0" err="1"/>
              <a:t>condition</a:t>
            </a:r>
            <a:r>
              <a:rPr lang="es-UY" dirty="0"/>
              <a:t>) </a:t>
            </a:r>
          </a:p>
        </p:txBody>
      </p:sp>
      <p:sp>
        <p:nvSpPr>
          <p:cNvPr id="6" name="Content Placeholder 2">
            <a:extLst>
              <a:ext uri="{FF2B5EF4-FFF2-40B4-BE49-F238E27FC236}">
                <a16:creationId xmlns:a16="http://schemas.microsoft.com/office/drawing/2014/main" id="{BCED5C7F-FF2F-4D26-AC94-C1D607A4E03B}"/>
              </a:ext>
            </a:extLst>
          </p:cNvPr>
          <p:cNvSpPr txBox="1">
            <a:spLocks/>
          </p:cNvSpPr>
          <p:nvPr/>
        </p:nvSpPr>
        <p:spPr>
          <a:xfrm>
            <a:off x="1063272" y="2079321"/>
            <a:ext cx="10103681" cy="412732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fontAlgn="base">
              <a:buFont typeface="Arial" panose="020B0604020202020204" pitchFamily="34" charset="0"/>
              <a:buNone/>
            </a:pPr>
            <a:r>
              <a:rPr lang="es-UY" dirty="0"/>
              <a:t>Verifica que determinada condición booleana sea True.</a:t>
            </a:r>
          </a:p>
          <a:p>
            <a:pPr marL="0" indent="0" fontAlgn="base">
              <a:buFont typeface="Arial" panose="020B0604020202020204" pitchFamily="34" charset="0"/>
              <a:buNone/>
            </a:pPr>
            <a:endParaRPr lang="es-UY" dirty="0"/>
          </a:p>
          <a:p>
            <a:pPr marL="0" indent="0" fontAlgn="base">
              <a:buFont typeface="Arial" panose="020B0604020202020204" pitchFamily="34" charset="0"/>
              <a:buNone/>
            </a:pPr>
            <a:endParaRPr lang="es-UY" dirty="0"/>
          </a:p>
          <a:p>
            <a:pPr marL="0" indent="0" fontAlgn="base">
              <a:buFont typeface="Arial" panose="020B0604020202020204" pitchFamily="34" charset="0"/>
              <a:buNone/>
            </a:pPr>
            <a:endParaRPr lang="es-UY" dirty="0"/>
          </a:p>
          <a:p>
            <a:pPr marL="0" indent="0" fontAlgn="base">
              <a:buFont typeface="Arial" panose="020B0604020202020204" pitchFamily="34" charset="0"/>
              <a:buNone/>
            </a:pPr>
            <a:endParaRPr lang="es-UY" dirty="0"/>
          </a:p>
          <a:p>
            <a:pPr marL="0" indent="0" fontAlgn="base">
              <a:buFont typeface="Arial" panose="020B0604020202020204" pitchFamily="34" charset="0"/>
              <a:buNone/>
            </a:pPr>
            <a:endParaRPr lang="es-UY" dirty="0"/>
          </a:p>
          <a:p>
            <a:pPr marL="0" indent="0" fontAlgn="base">
              <a:buFont typeface="Arial" panose="020B0604020202020204" pitchFamily="34" charset="0"/>
              <a:buNone/>
            </a:pPr>
            <a:r>
              <a:rPr lang="es-UY" dirty="0"/>
              <a:t>Siendo </a:t>
            </a:r>
            <a:r>
              <a:rPr lang="es-UY" dirty="0" err="1"/>
              <a:t>mayorDeEdad</a:t>
            </a:r>
            <a:r>
              <a:rPr lang="es-UY" dirty="0"/>
              <a:t> un método que devuelve True si la persona es mayor de edad y false en caso contrario.  </a:t>
            </a:r>
          </a:p>
        </p:txBody>
      </p:sp>
      <p:pic>
        <p:nvPicPr>
          <p:cNvPr id="5" name="Picture 4">
            <a:extLst>
              <a:ext uri="{FF2B5EF4-FFF2-40B4-BE49-F238E27FC236}">
                <a16:creationId xmlns:a16="http://schemas.microsoft.com/office/drawing/2014/main" id="{9D9115AB-0849-4647-982B-EF644D4FC049}"/>
              </a:ext>
            </a:extLst>
          </p:cNvPr>
          <p:cNvPicPr>
            <a:picLocks noChangeAspect="1"/>
          </p:cNvPicPr>
          <p:nvPr/>
        </p:nvPicPr>
        <p:blipFill>
          <a:blip r:embed="rId2"/>
          <a:stretch>
            <a:fillRect/>
          </a:stretch>
        </p:blipFill>
        <p:spPr>
          <a:xfrm>
            <a:off x="3716999" y="2752596"/>
            <a:ext cx="5359249" cy="1886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83364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AC4-24EF-4EB8-B8B2-690B1DC1ED57}"/>
              </a:ext>
            </a:extLst>
          </p:cNvPr>
          <p:cNvSpPr>
            <a:spLocks noGrp="1"/>
          </p:cNvSpPr>
          <p:nvPr>
            <p:ph type="title"/>
          </p:nvPr>
        </p:nvSpPr>
        <p:spPr/>
        <p:txBody>
          <a:bodyPr/>
          <a:lstStyle/>
          <a:p>
            <a:r>
              <a:rPr lang="en-US" dirty="0" err="1"/>
              <a:t>assertFalse</a:t>
            </a:r>
            <a:r>
              <a:rPr lang="en-US" dirty="0"/>
              <a:t>([message], </a:t>
            </a:r>
            <a:r>
              <a:rPr lang="en-US" dirty="0" err="1"/>
              <a:t>boolean</a:t>
            </a:r>
            <a:r>
              <a:rPr lang="en-US" dirty="0"/>
              <a:t> condition) </a:t>
            </a:r>
            <a:endParaRPr lang="es-UY" dirty="0"/>
          </a:p>
        </p:txBody>
      </p:sp>
      <p:sp>
        <p:nvSpPr>
          <p:cNvPr id="3" name="Content Placeholder 2">
            <a:extLst>
              <a:ext uri="{FF2B5EF4-FFF2-40B4-BE49-F238E27FC236}">
                <a16:creationId xmlns:a16="http://schemas.microsoft.com/office/drawing/2014/main" id="{316FA567-AC14-45D3-86D2-2540B3B39484}"/>
              </a:ext>
            </a:extLst>
          </p:cNvPr>
          <p:cNvSpPr>
            <a:spLocks noGrp="1"/>
          </p:cNvSpPr>
          <p:nvPr>
            <p:ph idx="1"/>
          </p:nvPr>
        </p:nvSpPr>
        <p:spPr>
          <a:xfrm>
            <a:off x="1063272" y="2066795"/>
            <a:ext cx="10454410" cy="4127326"/>
          </a:xfrm>
        </p:spPr>
        <p:txBody>
          <a:bodyPr>
            <a:normAutofit/>
          </a:bodyPr>
          <a:lstStyle/>
          <a:p>
            <a:pPr marL="0" indent="0" fontAlgn="base">
              <a:buNone/>
            </a:pPr>
            <a:r>
              <a:rPr lang="es-UY" dirty="0"/>
              <a:t>Verifica que determinada condición booleana sea False.</a:t>
            </a:r>
          </a:p>
          <a:p>
            <a:pPr marL="0" indent="0" fontAlgn="base">
              <a:buNone/>
            </a:pPr>
            <a:endParaRPr lang="es-UY" dirty="0"/>
          </a:p>
          <a:p>
            <a:pPr marL="0" indent="0" fontAlgn="base">
              <a:buNone/>
            </a:pPr>
            <a:endParaRPr lang="es-UY" dirty="0"/>
          </a:p>
          <a:p>
            <a:pPr marL="0" indent="0" fontAlgn="base">
              <a:buNone/>
            </a:pPr>
            <a:endParaRPr lang="es-UY" dirty="0"/>
          </a:p>
          <a:p>
            <a:pPr marL="0" indent="0" fontAlgn="base">
              <a:buNone/>
            </a:pPr>
            <a:endParaRPr lang="es-UY" dirty="0"/>
          </a:p>
          <a:p>
            <a:pPr marL="0" indent="0" fontAlgn="base">
              <a:buNone/>
            </a:pPr>
            <a:endParaRPr lang="es-UY" dirty="0"/>
          </a:p>
          <a:p>
            <a:pPr marL="0" indent="0" fontAlgn="base">
              <a:buNone/>
            </a:pPr>
            <a:r>
              <a:rPr lang="es-UY" dirty="0"/>
              <a:t>Siendo </a:t>
            </a:r>
            <a:r>
              <a:rPr lang="es-UY" dirty="0" err="1"/>
              <a:t>mayorDeEdad</a:t>
            </a:r>
            <a:r>
              <a:rPr lang="es-UY" dirty="0"/>
              <a:t> un método que devuelve True si la persona es mayor de edad y false en caso contrario.  </a:t>
            </a:r>
          </a:p>
        </p:txBody>
      </p:sp>
      <p:pic>
        <p:nvPicPr>
          <p:cNvPr id="4" name="Picture 3">
            <a:extLst>
              <a:ext uri="{FF2B5EF4-FFF2-40B4-BE49-F238E27FC236}">
                <a16:creationId xmlns:a16="http://schemas.microsoft.com/office/drawing/2014/main" id="{ACE53E90-E1F7-44AB-8DD6-8C36A11247FD}"/>
              </a:ext>
            </a:extLst>
          </p:cNvPr>
          <p:cNvPicPr>
            <a:picLocks noChangeAspect="1"/>
          </p:cNvPicPr>
          <p:nvPr/>
        </p:nvPicPr>
        <p:blipFill>
          <a:blip r:embed="rId2"/>
          <a:stretch>
            <a:fillRect/>
          </a:stretch>
        </p:blipFill>
        <p:spPr>
          <a:xfrm>
            <a:off x="3573592" y="2921054"/>
            <a:ext cx="4800058" cy="18126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4361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AC4-24EF-4EB8-B8B2-690B1DC1ED57}"/>
              </a:ext>
            </a:extLst>
          </p:cNvPr>
          <p:cNvSpPr>
            <a:spLocks noGrp="1"/>
          </p:cNvSpPr>
          <p:nvPr>
            <p:ph type="title"/>
          </p:nvPr>
        </p:nvSpPr>
        <p:spPr/>
        <p:txBody>
          <a:bodyPr/>
          <a:lstStyle/>
          <a:p>
            <a:r>
              <a:rPr lang="en-US" dirty="0" err="1"/>
              <a:t>assertEquals</a:t>
            </a:r>
            <a:r>
              <a:rPr lang="en-US" dirty="0"/>
              <a:t>([message], expected, actual)  </a:t>
            </a:r>
            <a:endParaRPr lang="es-UY" dirty="0"/>
          </a:p>
        </p:txBody>
      </p:sp>
      <p:sp>
        <p:nvSpPr>
          <p:cNvPr id="3" name="Content Placeholder 2">
            <a:extLst>
              <a:ext uri="{FF2B5EF4-FFF2-40B4-BE49-F238E27FC236}">
                <a16:creationId xmlns:a16="http://schemas.microsoft.com/office/drawing/2014/main" id="{316FA567-AC14-45D3-86D2-2540B3B39484}"/>
              </a:ext>
            </a:extLst>
          </p:cNvPr>
          <p:cNvSpPr>
            <a:spLocks noGrp="1"/>
          </p:cNvSpPr>
          <p:nvPr>
            <p:ph idx="1"/>
          </p:nvPr>
        </p:nvSpPr>
        <p:spPr>
          <a:xfrm>
            <a:off x="1063272" y="2066795"/>
            <a:ext cx="10454410" cy="4127326"/>
          </a:xfrm>
        </p:spPr>
        <p:txBody>
          <a:bodyPr>
            <a:normAutofit/>
          </a:bodyPr>
          <a:lstStyle/>
          <a:p>
            <a:pPr marL="0" indent="0" fontAlgn="base">
              <a:buNone/>
            </a:pPr>
            <a:r>
              <a:rPr lang="es-UY" dirty="0"/>
              <a:t>Es utilizado para testear si dos valores son iguales. Para el caso de los </a:t>
            </a:r>
            <a:r>
              <a:rPr lang="es-UY" dirty="0" err="1"/>
              <a:t>Arrays</a:t>
            </a:r>
            <a:r>
              <a:rPr lang="es-UY" dirty="0"/>
              <a:t>, se chequea la referencia y no el contenido de los mismos.  </a:t>
            </a:r>
          </a:p>
        </p:txBody>
      </p:sp>
      <p:pic>
        <p:nvPicPr>
          <p:cNvPr id="5" name="Picture 4">
            <a:extLst>
              <a:ext uri="{FF2B5EF4-FFF2-40B4-BE49-F238E27FC236}">
                <a16:creationId xmlns:a16="http://schemas.microsoft.com/office/drawing/2014/main" id="{D0B01A44-3B4E-4F24-922C-393CAB2F23C3}"/>
              </a:ext>
            </a:extLst>
          </p:cNvPr>
          <p:cNvPicPr>
            <a:picLocks noChangeAspect="1"/>
          </p:cNvPicPr>
          <p:nvPr/>
        </p:nvPicPr>
        <p:blipFill>
          <a:blip r:embed="rId2"/>
          <a:stretch>
            <a:fillRect/>
          </a:stretch>
        </p:blipFill>
        <p:spPr>
          <a:xfrm>
            <a:off x="3144424" y="3429000"/>
            <a:ext cx="6124836" cy="2058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7751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920E-188C-4051-824B-F4F52763F38F}"/>
              </a:ext>
            </a:extLst>
          </p:cNvPr>
          <p:cNvSpPr>
            <a:spLocks noGrp="1"/>
          </p:cNvSpPr>
          <p:nvPr>
            <p:ph type="title"/>
          </p:nvPr>
        </p:nvSpPr>
        <p:spPr>
          <a:xfrm>
            <a:off x="6374179" y="760328"/>
            <a:ext cx="5523542" cy="1056319"/>
          </a:xfrm>
        </p:spPr>
        <p:txBody>
          <a:bodyPr>
            <a:normAutofit/>
          </a:bodyPr>
          <a:lstStyle/>
          <a:p>
            <a:r>
              <a:rPr lang="es-UY" dirty="0" err="1"/>
              <a:t>assertNotNull</a:t>
            </a:r>
            <a:r>
              <a:rPr lang="es-UY" dirty="0"/>
              <a:t>([</a:t>
            </a:r>
            <a:r>
              <a:rPr lang="es-UY" dirty="0" err="1"/>
              <a:t>message</a:t>
            </a:r>
            <a:r>
              <a:rPr lang="es-UY" dirty="0"/>
              <a:t>], </a:t>
            </a:r>
            <a:r>
              <a:rPr lang="es-UY" dirty="0" err="1"/>
              <a:t>object</a:t>
            </a:r>
            <a:r>
              <a:rPr lang="es-UY" dirty="0"/>
              <a:t>) </a:t>
            </a:r>
          </a:p>
        </p:txBody>
      </p:sp>
      <p:sp>
        <p:nvSpPr>
          <p:cNvPr id="3" name="Text Placeholder 2">
            <a:extLst>
              <a:ext uri="{FF2B5EF4-FFF2-40B4-BE49-F238E27FC236}">
                <a16:creationId xmlns:a16="http://schemas.microsoft.com/office/drawing/2014/main" id="{D240753D-941E-400E-8129-53C7335D8FC2}"/>
              </a:ext>
            </a:extLst>
          </p:cNvPr>
          <p:cNvSpPr>
            <a:spLocks noGrp="1"/>
          </p:cNvSpPr>
          <p:nvPr>
            <p:ph type="body" idx="1"/>
          </p:nvPr>
        </p:nvSpPr>
        <p:spPr>
          <a:xfrm>
            <a:off x="1165356" y="2221853"/>
            <a:ext cx="4645152" cy="801943"/>
          </a:xfrm>
        </p:spPr>
        <p:txBody>
          <a:bodyPr/>
          <a:lstStyle/>
          <a:p>
            <a:r>
              <a:rPr lang="es-UY" sz="2000" cap="none" dirty="0">
                <a:solidFill>
                  <a:schemeClr val="tx1"/>
                </a:solidFill>
              </a:rPr>
              <a:t>Verifica que un objeto sea nulo. </a:t>
            </a:r>
          </a:p>
        </p:txBody>
      </p:sp>
      <p:sp>
        <p:nvSpPr>
          <p:cNvPr id="7" name="Title 1">
            <a:extLst>
              <a:ext uri="{FF2B5EF4-FFF2-40B4-BE49-F238E27FC236}">
                <a16:creationId xmlns:a16="http://schemas.microsoft.com/office/drawing/2014/main" id="{948CBAF2-5DC0-4AEE-957D-F2F75654E7EF}"/>
              </a:ext>
            </a:extLst>
          </p:cNvPr>
          <p:cNvSpPr txBox="1">
            <a:spLocks/>
          </p:cNvSpPr>
          <p:nvPr/>
        </p:nvSpPr>
        <p:spPr>
          <a:xfrm>
            <a:off x="651788" y="841740"/>
            <a:ext cx="4645152" cy="10563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err="1"/>
              <a:t>assertNull</a:t>
            </a:r>
            <a:r>
              <a:rPr lang="en-US" dirty="0"/>
              <a:t>([message], object) </a:t>
            </a:r>
            <a:endParaRPr lang="es-UY" dirty="0"/>
          </a:p>
        </p:txBody>
      </p:sp>
      <p:pic>
        <p:nvPicPr>
          <p:cNvPr id="8" name="Picture 7">
            <a:extLst>
              <a:ext uri="{FF2B5EF4-FFF2-40B4-BE49-F238E27FC236}">
                <a16:creationId xmlns:a16="http://schemas.microsoft.com/office/drawing/2014/main" id="{BF07CBF0-A4F8-4AD5-91CD-7D592A11CE93}"/>
              </a:ext>
            </a:extLst>
          </p:cNvPr>
          <p:cNvPicPr>
            <a:picLocks noChangeAspect="1"/>
          </p:cNvPicPr>
          <p:nvPr/>
        </p:nvPicPr>
        <p:blipFill>
          <a:blip r:embed="rId2"/>
          <a:stretch>
            <a:fillRect/>
          </a:stretch>
        </p:blipFill>
        <p:spPr>
          <a:xfrm>
            <a:off x="1134486" y="3429000"/>
            <a:ext cx="4727695" cy="1337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9C7CF49D-D76B-4DCA-8946-9C0312507F9A}"/>
              </a:ext>
            </a:extLst>
          </p:cNvPr>
          <p:cNvPicPr>
            <a:picLocks noChangeAspect="1"/>
          </p:cNvPicPr>
          <p:nvPr/>
        </p:nvPicPr>
        <p:blipFill>
          <a:blip r:embed="rId3"/>
          <a:stretch>
            <a:fillRect/>
          </a:stretch>
        </p:blipFill>
        <p:spPr>
          <a:xfrm>
            <a:off x="6412361" y="3429000"/>
            <a:ext cx="5374631" cy="1293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 Placeholder 2">
            <a:extLst>
              <a:ext uri="{FF2B5EF4-FFF2-40B4-BE49-F238E27FC236}">
                <a16:creationId xmlns:a16="http://schemas.microsoft.com/office/drawing/2014/main" id="{20C0EB25-02C3-4FC2-A9D9-1BD1C8CDD1C7}"/>
              </a:ext>
            </a:extLst>
          </p:cNvPr>
          <p:cNvSpPr txBox="1">
            <a:spLocks/>
          </p:cNvSpPr>
          <p:nvPr/>
        </p:nvSpPr>
        <p:spPr>
          <a:xfrm>
            <a:off x="6465953" y="2221852"/>
            <a:ext cx="4645152" cy="80194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r>
              <a:rPr lang="es-UY" sz="2000" cap="none" dirty="0">
                <a:solidFill>
                  <a:schemeClr val="tx1"/>
                </a:solidFill>
              </a:rPr>
              <a:t>Verifica que un objeto no sea nulo. </a:t>
            </a:r>
          </a:p>
        </p:txBody>
      </p:sp>
    </p:spTree>
    <p:extLst>
      <p:ext uri="{BB962C8B-B14F-4D97-AF65-F5344CB8AC3E}">
        <p14:creationId xmlns:p14="http://schemas.microsoft.com/office/powerpoint/2010/main" val="328357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920E-188C-4051-824B-F4F52763F38F}"/>
              </a:ext>
            </a:extLst>
          </p:cNvPr>
          <p:cNvSpPr>
            <a:spLocks noGrp="1"/>
          </p:cNvSpPr>
          <p:nvPr>
            <p:ph type="title"/>
          </p:nvPr>
        </p:nvSpPr>
        <p:spPr>
          <a:xfrm>
            <a:off x="6238397" y="766584"/>
            <a:ext cx="5523542" cy="1056319"/>
          </a:xfrm>
        </p:spPr>
        <p:txBody>
          <a:bodyPr>
            <a:normAutofit/>
          </a:bodyPr>
          <a:lstStyle/>
          <a:p>
            <a:r>
              <a:rPr lang="en-US" dirty="0" err="1"/>
              <a:t>assertNotSame</a:t>
            </a:r>
            <a:r>
              <a:rPr lang="en-US" dirty="0"/>
              <a:t>([message], expected, actual) </a:t>
            </a:r>
            <a:endParaRPr lang="es-UY" dirty="0"/>
          </a:p>
        </p:txBody>
      </p:sp>
      <p:sp>
        <p:nvSpPr>
          <p:cNvPr id="3" name="Text Placeholder 2">
            <a:extLst>
              <a:ext uri="{FF2B5EF4-FFF2-40B4-BE49-F238E27FC236}">
                <a16:creationId xmlns:a16="http://schemas.microsoft.com/office/drawing/2014/main" id="{D240753D-941E-400E-8129-53C7335D8FC2}"/>
              </a:ext>
            </a:extLst>
          </p:cNvPr>
          <p:cNvSpPr>
            <a:spLocks noGrp="1"/>
          </p:cNvSpPr>
          <p:nvPr>
            <p:ph type="body" idx="1"/>
          </p:nvPr>
        </p:nvSpPr>
        <p:spPr>
          <a:xfrm>
            <a:off x="1165356" y="2221853"/>
            <a:ext cx="4645152" cy="801943"/>
          </a:xfrm>
        </p:spPr>
        <p:txBody>
          <a:bodyPr/>
          <a:lstStyle/>
          <a:p>
            <a:r>
              <a:rPr lang="es-UY" sz="2000" cap="none" dirty="0">
                <a:solidFill>
                  <a:schemeClr val="tx1"/>
                </a:solidFill>
              </a:rPr>
              <a:t>Verifica que dos variables refieran al mismo objeto.</a:t>
            </a:r>
            <a:r>
              <a:rPr lang="es-UY" dirty="0"/>
              <a:t> </a:t>
            </a:r>
            <a:endParaRPr lang="es-UY" sz="2000" cap="none" dirty="0">
              <a:solidFill>
                <a:schemeClr val="tx1"/>
              </a:solidFill>
            </a:endParaRPr>
          </a:p>
        </p:txBody>
      </p:sp>
      <p:sp>
        <p:nvSpPr>
          <p:cNvPr id="7" name="Title 1">
            <a:extLst>
              <a:ext uri="{FF2B5EF4-FFF2-40B4-BE49-F238E27FC236}">
                <a16:creationId xmlns:a16="http://schemas.microsoft.com/office/drawing/2014/main" id="{948CBAF2-5DC0-4AEE-957D-F2F75654E7EF}"/>
              </a:ext>
            </a:extLst>
          </p:cNvPr>
          <p:cNvSpPr txBox="1">
            <a:spLocks/>
          </p:cNvSpPr>
          <p:nvPr/>
        </p:nvSpPr>
        <p:spPr>
          <a:xfrm>
            <a:off x="1165356" y="779110"/>
            <a:ext cx="4645152" cy="10563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err="1"/>
              <a:t>assertSame</a:t>
            </a:r>
            <a:r>
              <a:rPr lang="en-US" dirty="0"/>
              <a:t>([message], expected, actual) </a:t>
            </a:r>
            <a:endParaRPr lang="es-UY" dirty="0"/>
          </a:p>
        </p:txBody>
      </p:sp>
      <p:sp>
        <p:nvSpPr>
          <p:cNvPr id="10" name="Text Placeholder 2">
            <a:extLst>
              <a:ext uri="{FF2B5EF4-FFF2-40B4-BE49-F238E27FC236}">
                <a16:creationId xmlns:a16="http://schemas.microsoft.com/office/drawing/2014/main" id="{20C0EB25-02C3-4FC2-A9D9-1BD1C8CDD1C7}"/>
              </a:ext>
            </a:extLst>
          </p:cNvPr>
          <p:cNvSpPr txBox="1">
            <a:spLocks/>
          </p:cNvSpPr>
          <p:nvPr/>
        </p:nvSpPr>
        <p:spPr>
          <a:xfrm>
            <a:off x="6465953" y="2221852"/>
            <a:ext cx="4645152" cy="80194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r>
              <a:rPr lang="es-UY" sz="2000" cap="none" dirty="0">
                <a:solidFill>
                  <a:schemeClr val="tx1"/>
                </a:solidFill>
              </a:rPr>
              <a:t>Verifica que dos variables refieran a objetos diferentes. </a:t>
            </a:r>
          </a:p>
        </p:txBody>
      </p:sp>
      <p:pic>
        <p:nvPicPr>
          <p:cNvPr id="4" name="Picture 3">
            <a:extLst>
              <a:ext uri="{FF2B5EF4-FFF2-40B4-BE49-F238E27FC236}">
                <a16:creationId xmlns:a16="http://schemas.microsoft.com/office/drawing/2014/main" id="{D9FF60F1-A516-481B-A780-7ED37227D685}"/>
              </a:ext>
            </a:extLst>
          </p:cNvPr>
          <p:cNvPicPr>
            <a:picLocks noChangeAspect="1"/>
          </p:cNvPicPr>
          <p:nvPr/>
        </p:nvPicPr>
        <p:blipFill>
          <a:blip r:embed="rId2"/>
          <a:stretch>
            <a:fillRect/>
          </a:stretch>
        </p:blipFill>
        <p:spPr>
          <a:xfrm>
            <a:off x="1135883" y="3410220"/>
            <a:ext cx="4674625" cy="2131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AD2B2DA9-679D-4CD0-B740-906473A88925}"/>
              </a:ext>
            </a:extLst>
          </p:cNvPr>
          <p:cNvPicPr>
            <a:picLocks noChangeAspect="1"/>
          </p:cNvPicPr>
          <p:nvPr/>
        </p:nvPicPr>
        <p:blipFill>
          <a:blip r:embed="rId3"/>
          <a:stretch>
            <a:fillRect/>
          </a:stretch>
        </p:blipFill>
        <p:spPr>
          <a:xfrm>
            <a:off x="6465953" y="3579321"/>
            <a:ext cx="5364625" cy="1568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6536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032A-524B-4161-86C4-2603D7D771EF}"/>
              </a:ext>
            </a:extLst>
          </p:cNvPr>
          <p:cNvSpPr>
            <a:spLocks noGrp="1"/>
          </p:cNvSpPr>
          <p:nvPr>
            <p:ph type="title"/>
          </p:nvPr>
        </p:nvSpPr>
        <p:spPr/>
        <p:txBody>
          <a:bodyPr/>
          <a:lstStyle/>
          <a:p>
            <a:r>
              <a:rPr lang="es-UY" dirty="0"/>
              <a:t>Ejecutando los </a:t>
            </a:r>
            <a:r>
              <a:rPr lang="es-UY" dirty="0" err="1"/>
              <a:t>tests</a:t>
            </a:r>
            <a:r>
              <a:rPr lang="es-UY" dirty="0"/>
              <a:t> </a:t>
            </a:r>
          </a:p>
        </p:txBody>
      </p:sp>
      <p:sp>
        <p:nvSpPr>
          <p:cNvPr id="3" name="Content Placeholder 2">
            <a:extLst>
              <a:ext uri="{FF2B5EF4-FFF2-40B4-BE49-F238E27FC236}">
                <a16:creationId xmlns:a16="http://schemas.microsoft.com/office/drawing/2014/main" id="{34825DF3-94F7-49E9-A725-234F26C5145C}"/>
              </a:ext>
            </a:extLst>
          </p:cNvPr>
          <p:cNvSpPr>
            <a:spLocks noGrp="1"/>
          </p:cNvSpPr>
          <p:nvPr>
            <p:ph idx="1"/>
          </p:nvPr>
        </p:nvSpPr>
        <p:spPr>
          <a:xfrm>
            <a:off x="1451579" y="2015732"/>
            <a:ext cx="4517073" cy="3450613"/>
          </a:xfrm>
        </p:spPr>
        <p:txBody>
          <a:bodyPr/>
          <a:lstStyle/>
          <a:p>
            <a:pPr marL="0" indent="0">
              <a:buNone/>
            </a:pPr>
            <a:endParaRPr lang="es-UY" dirty="0"/>
          </a:p>
          <a:p>
            <a:pPr marL="0" indent="0">
              <a:buNone/>
            </a:pPr>
            <a:r>
              <a:rPr lang="es-UY" dirty="0"/>
              <a:t>Cuando se ejecutan los </a:t>
            </a:r>
            <a:r>
              <a:rPr lang="es-UY" dirty="0" err="1"/>
              <a:t>tests</a:t>
            </a:r>
            <a:r>
              <a:rPr lang="es-UY" dirty="0"/>
              <a:t>, se puede observar cuales fallaron y cuales pasaron de forma exitosa. </a:t>
            </a:r>
          </a:p>
          <a:p>
            <a:pPr marL="0" indent="0">
              <a:buNone/>
            </a:pPr>
            <a:endParaRPr lang="es-UY" dirty="0"/>
          </a:p>
          <a:p>
            <a:pPr marL="0" indent="0">
              <a:buNone/>
            </a:pPr>
            <a:r>
              <a:rPr lang="es-UY" dirty="0"/>
              <a:t>A su vez, se puede contemplar el tiempo que demoró en ejecutar cada uno de ellos. </a:t>
            </a:r>
          </a:p>
        </p:txBody>
      </p:sp>
      <p:pic>
        <p:nvPicPr>
          <p:cNvPr id="5" name="Picture 4">
            <a:extLst>
              <a:ext uri="{FF2B5EF4-FFF2-40B4-BE49-F238E27FC236}">
                <a16:creationId xmlns:a16="http://schemas.microsoft.com/office/drawing/2014/main" id="{0E9747C7-6D0A-4F7E-8C9C-09A6F172EDC0}"/>
              </a:ext>
            </a:extLst>
          </p:cNvPr>
          <p:cNvPicPr>
            <a:picLocks noChangeAspect="1"/>
          </p:cNvPicPr>
          <p:nvPr/>
        </p:nvPicPr>
        <p:blipFill>
          <a:blip r:embed="rId2"/>
          <a:stretch>
            <a:fillRect/>
          </a:stretch>
        </p:blipFill>
        <p:spPr>
          <a:xfrm>
            <a:off x="7195691" y="2184833"/>
            <a:ext cx="3859163" cy="3512609"/>
          </a:xfrm>
          <a:prstGeom prst="rect">
            <a:avLst/>
          </a:prstGeom>
        </p:spPr>
      </p:pic>
    </p:spTree>
    <p:extLst>
      <p:ext uri="{BB962C8B-B14F-4D97-AF65-F5344CB8AC3E}">
        <p14:creationId xmlns:p14="http://schemas.microsoft.com/office/powerpoint/2010/main" val="2083601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B3ABA-D945-4E31-9F9D-2E6AA1F20426}"/>
              </a:ext>
            </a:extLst>
          </p:cNvPr>
          <p:cNvSpPr>
            <a:spLocks noGrp="1"/>
          </p:cNvSpPr>
          <p:nvPr>
            <p:ph type="title"/>
          </p:nvPr>
        </p:nvSpPr>
        <p:spPr/>
        <p:txBody>
          <a:bodyPr/>
          <a:lstStyle/>
          <a:p>
            <a:r>
              <a:rPr lang="es-ES" err="1"/>
              <a:t>Coverage</a:t>
            </a:r>
          </a:p>
        </p:txBody>
      </p:sp>
      <p:pic>
        <p:nvPicPr>
          <p:cNvPr id="4" name="Imagen 4" descr="Imagen que contiene captura de pantalla&#10;&#10;Descripción generada con confianza muy alta">
            <a:extLst>
              <a:ext uri="{FF2B5EF4-FFF2-40B4-BE49-F238E27FC236}">
                <a16:creationId xmlns:a16="http://schemas.microsoft.com/office/drawing/2014/main" id="{1268C02F-DD7F-49F4-9495-D48C82329D45}"/>
              </a:ext>
            </a:extLst>
          </p:cNvPr>
          <p:cNvPicPr>
            <a:picLocks noGrp="1" noChangeAspect="1"/>
          </p:cNvPicPr>
          <p:nvPr>
            <p:ph idx="1"/>
          </p:nvPr>
        </p:nvPicPr>
        <p:blipFill rotWithShape="1">
          <a:blip r:embed="rId2"/>
          <a:srcRect r="29555"/>
          <a:stretch/>
        </p:blipFill>
        <p:spPr>
          <a:xfrm>
            <a:off x="752537" y="2757707"/>
            <a:ext cx="6765066" cy="2407957"/>
          </a:xfrm>
          <a:prstGeom prst="rect">
            <a:avLst/>
          </a:prstGeom>
        </p:spPr>
      </p:pic>
      <p:pic>
        <p:nvPicPr>
          <p:cNvPr id="6" name="Imagen 6" descr="Imagen que contiene captura de pantalla&#10;&#10;Descripción generada con confianza muy alta">
            <a:extLst>
              <a:ext uri="{FF2B5EF4-FFF2-40B4-BE49-F238E27FC236}">
                <a16:creationId xmlns:a16="http://schemas.microsoft.com/office/drawing/2014/main" id="{4C16E8C5-A5DE-4A3B-BAEC-1D831EEBDABC}"/>
              </a:ext>
            </a:extLst>
          </p:cNvPr>
          <p:cNvPicPr>
            <a:picLocks noChangeAspect="1"/>
          </p:cNvPicPr>
          <p:nvPr/>
        </p:nvPicPr>
        <p:blipFill>
          <a:blip r:embed="rId3"/>
          <a:stretch>
            <a:fillRect/>
          </a:stretch>
        </p:blipFill>
        <p:spPr>
          <a:xfrm>
            <a:off x="7740040" y="2594849"/>
            <a:ext cx="4162129" cy="2733674"/>
          </a:xfrm>
          <a:prstGeom prst="rect">
            <a:avLst/>
          </a:prstGeom>
        </p:spPr>
      </p:pic>
      <p:pic>
        <p:nvPicPr>
          <p:cNvPr id="8" name="Imagen 8">
            <a:extLst>
              <a:ext uri="{FF2B5EF4-FFF2-40B4-BE49-F238E27FC236}">
                <a16:creationId xmlns:a16="http://schemas.microsoft.com/office/drawing/2014/main" id="{D7FC6BB2-2C50-4C53-B527-F5B66699BE4D}"/>
              </a:ext>
            </a:extLst>
          </p:cNvPr>
          <p:cNvPicPr>
            <a:picLocks noChangeAspect="1"/>
          </p:cNvPicPr>
          <p:nvPr/>
        </p:nvPicPr>
        <p:blipFill>
          <a:blip r:embed="rId4"/>
          <a:stretch>
            <a:fillRect/>
          </a:stretch>
        </p:blipFill>
        <p:spPr>
          <a:xfrm>
            <a:off x="10139361" y="804519"/>
            <a:ext cx="600075" cy="447675"/>
          </a:xfrm>
          <a:prstGeom prst="rect">
            <a:avLst/>
          </a:prstGeom>
        </p:spPr>
      </p:pic>
      <p:sp>
        <p:nvSpPr>
          <p:cNvPr id="7" name="Content Placeholder 2">
            <a:extLst>
              <a:ext uri="{FF2B5EF4-FFF2-40B4-BE49-F238E27FC236}">
                <a16:creationId xmlns:a16="http://schemas.microsoft.com/office/drawing/2014/main" id="{EADB1F32-58D6-4863-9A11-97FB761966FD}"/>
              </a:ext>
            </a:extLst>
          </p:cNvPr>
          <p:cNvSpPr txBox="1">
            <a:spLocks/>
          </p:cNvSpPr>
          <p:nvPr/>
        </p:nvSpPr>
        <p:spPr>
          <a:xfrm>
            <a:off x="1451579" y="2015732"/>
            <a:ext cx="928785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UY" dirty="0"/>
              <a:t>Permite ver que porcentaje del código fue testeado con estas pruebas </a:t>
            </a:r>
          </a:p>
        </p:txBody>
      </p:sp>
    </p:spTree>
    <p:extLst>
      <p:ext uri="{BB962C8B-B14F-4D97-AF65-F5344CB8AC3E}">
        <p14:creationId xmlns:p14="http://schemas.microsoft.com/office/powerpoint/2010/main" val="427572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Junit</a:t>
            </a:r>
          </a:p>
        </p:txBody>
      </p:sp>
      <p:sp>
        <p:nvSpPr>
          <p:cNvPr id="3" name="Subtitle 2"/>
          <p:cNvSpPr>
            <a:spLocks noGrp="1"/>
          </p:cNvSpPr>
          <p:nvPr>
            <p:ph type="subTitle" idx="1"/>
          </p:nvPr>
        </p:nvSpPr>
        <p:spPr/>
        <p:txBody>
          <a:bodyPr vert="horz" lIns="91440" tIns="91440" rIns="91440" bIns="91440" rtlCol="0" anchor="t">
            <a:normAutofit/>
          </a:bodyPr>
          <a:lstStyle/>
          <a:p>
            <a:r>
              <a:rPr lang="en-US" err="1"/>
              <a:t>Programación</a:t>
            </a:r>
            <a:r>
              <a:rPr lang="en-US"/>
              <a:t> II</a:t>
            </a:r>
          </a:p>
        </p:txBody>
      </p:sp>
    </p:spTree>
    <p:extLst>
      <p:ext uri="{BB962C8B-B14F-4D97-AF65-F5344CB8AC3E}">
        <p14:creationId xmlns:p14="http://schemas.microsoft.com/office/powerpoint/2010/main" val="90064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88169-AB42-426D-8AC8-906ED4ED7A92}"/>
              </a:ext>
            </a:extLst>
          </p:cNvPr>
          <p:cNvSpPr>
            <a:spLocks noGrp="1"/>
          </p:cNvSpPr>
          <p:nvPr>
            <p:ph type="title"/>
          </p:nvPr>
        </p:nvSpPr>
        <p:spPr/>
        <p:txBody>
          <a:bodyPr/>
          <a:lstStyle/>
          <a:p>
            <a:r>
              <a:rPr lang="es-ES" dirty="0"/>
              <a:t>características de los </a:t>
            </a:r>
            <a:r>
              <a:rPr lang="es-ES" dirty="0" err="1"/>
              <a:t>tests</a:t>
            </a:r>
            <a:r>
              <a:rPr lang="es-ES" dirty="0"/>
              <a:t> unitarios</a:t>
            </a:r>
          </a:p>
        </p:txBody>
      </p:sp>
      <p:sp>
        <p:nvSpPr>
          <p:cNvPr id="3" name="Marcador de contenido 2">
            <a:extLst>
              <a:ext uri="{FF2B5EF4-FFF2-40B4-BE49-F238E27FC236}">
                <a16:creationId xmlns:a16="http://schemas.microsoft.com/office/drawing/2014/main" id="{3BAE1827-5A28-41CE-9160-EAE9861C22B7}"/>
              </a:ext>
            </a:extLst>
          </p:cNvPr>
          <p:cNvSpPr>
            <a:spLocks noGrp="1"/>
          </p:cNvSpPr>
          <p:nvPr>
            <p:ph idx="1"/>
          </p:nvPr>
        </p:nvSpPr>
        <p:spPr/>
        <p:txBody>
          <a:bodyPr>
            <a:normAutofit lnSpcReduction="10000"/>
          </a:bodyPr>
          <a:lstStyle/>
          <a:p>
            <a:endParaRPr lang="es-ES" dirty="0"/>
          </a:p>
          <a:p>
            <a:r>
              <a:rPr lang="es-ES" dirty="0"/>
              <a:t>Completos: deben cubrir la mayor cantidad de código. Sin embargo,</a:t>
            </a:r>
            <a:r>
              <a:rPr lang="es-UY" dirty="0"/>
              <a:t> hay que crear </a:t>
            </a:r>
            <a:r>
              <a:rPr lang="es-UY" dirty="0" err="1"/>
              <a:t>tests</a:t>
            </a:r>
            <a:r>
              <a:rPr lang="es-UY" dirty="0"/>
              <a:t> para las partes más complejas o críticas de nuestras aplicaciones. </a:t>
            </a:r>
            <a:endParaRPr lang="es-ES" dirty="0"/>
          </a:p>
          <a:p>
            <a:pPr lvl="1"/>
            <a:r>
              <a:rPr lang="es-UY" dirty="0"/>
              <a:t>No es necesario, por ejemplo, testear </a:t>
            </a:r>
            <a:r>
              <a:rPr lang="es-UY" dirty="0" err="1"/>
              <a:t>getters</a:t>
            </a:r>
            <a:r>
              <a:rPr lang="es-UY" dirty="0"/>
              <a:t>, </a:t>
            </a:r>
            <a:r>
              <a:rPr lang="es-UY" dirty="0" err="1"/>
              <a:t>setters</a:t>
            </a:r>
            <a:r>
              <a:rPr lang="es-UY" dirty="0"/>
              <a:t>, etc.</a:t>
            </a:r>
            <a:endParaRPr lang="es-ES" dirty="0"/>
          </a:p>
          <a:p>
            <a:r>
              <a:rPr lang="es-ES" dirty="0"/>
              <a:t>Repetibles: no son creados para ser utilizados una sola vez.</a:t>
            </a:r>
          </a:p>
          <a:p>
            <a:r>
              <a:rPr lang="es-ES" dirty="0"/>
              <a:t>Independientes: la ejecución de una prueba no debe afectar la ejecución de otra.</a:t>
            </a:r>
          </a:p>
          <a:p>
            <a:pPr marL="0" indent="0">
              <a:buNone/>
            </a:pPr>
            <a:br>
              <a:rPr lang="en-US" dirty="0">
                <a:ea typeface="+mn-lt"/>
                <a:cs typeface="+mn-lt"/>
              </a:rPr>
            </a:br>
            <a:endParaRPr lang="en-US" dirty="0"/>
          </a:p>
          <a:p>
            <a:endParaRPr lang="es-ES" dirty="0"/>
          </a:p>
        </p:txBody>
      </p:sp>
    </p:spTree>
    <p:extLst>
      <p:ext uri="{BB962C8B-B14F-4D97-AF65-F5344CB8AC3E}">
        <p14:creationId xmlns:p14="http://schemas.microsoft.com/office/powerpoint/2010/main" val="210575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2114-6104-4763-B560-8C7247541170}"/>
              </a:ext>
            </a:extLst>
          </p:cNvPr>
          <p:cNvSpPr>
            <a:spLocks noGrp="1"/>
          </p:cNvSpPr>
          <p:nvPr>
            <p:ph type="title"/>
          </p:nvPr>
        </p:nvSpPr>
        <p:spPr/>
        <p:txBody>
          <a:bodyPr/>
          <a:lstStyle/>
          <a:p>
            <a:r>
              <a:rPr lang="es-ES" dirty="0"/>
              <a:t>Ventajas</a:t>
            </a:r>
            <a:r>
              <a:rPr lang="es-ES" b="1" dirty="0"/>
              <a:t> </a:t>
            </a:r>
            <a:r>
              <a:rPr lang="es-ES" dirty="0"/>
              <a:t> </a:t>
            </a:r>
            <a:endParaRPr lang="es-UY" dirty="0"/>
          </a:p>
        </p:txBody>
      </p:sp>
      <p:sp>
        <p:nvSpPr>
          <p:cNvPr id="3" name="Content Placeholder 2">
            <a:extLst>
              <a:ext uri="{FF2B5EF4-FFF2-40B4-BE49-F238E27FC236}">
                <a16:creationId xmlns:a16="http://schemas.microsoft.com/office/drawing/2014/main" id="{BF40D1CF-6D52-4C3A-BC3B-AC157B285CE9}"/>
              </a:ext>
            </a:extLst>
          </p:cNvPr>
          <p:cNvSpPr>
            <a:spLocks noGrp="1"/>
          </p:cNvSpPr>
          <p:nvPr>
            <p:ph idx="1"/>
          </p:nvPr>
        </p:nvSpPr>
        <p:spPr/>
        <p:txBody>
          <a:bodyPr>
            <a:normAutofit/>
          </a:bodyPr>
          <a:lstStyle/>
          <a:p>
            <a:pPr fontAlgn="base"/>
            <a:r>
              <a:rPr lang="es-UY" dirty="0"/>
              <a:t>Facilita que el programador modifique el código para mejorarlo. </a:t>
            </a:r>
          </a:p>
          <a:p>
            <a:pPr fontAlgn="base"/>
            <a:r>
              <a:rPr lang="es-UY" dirty="0"/>
              <a:t>Facilita la integración del código. </a:t>
            </a:r>
          </a:p>
          <a:p>
            <a:pPr fontAlgn="base"/>
            <a:r>
              <a:rPr lang="es-UY" dirty="0"/>
              <a:t>En muchos casos puede servir como guía de como usar cada uno de los métodos. </a:t>
            </a:r>
          </a:p>
          <a:p>
            <a:pPr fontAlgn="base"/>
            <a:r>
              <a:rPr lang="es-UY" dirty="0"/>
              <a:t>Permite localizar errores de forma mas fácil ya que se fracciona el código, y por ende es más sencillo encontrar problemas. </a:t>
            </a:r>
          </a:p>
          <a:p>
            <a:pPr marL="0" indent="0">
              <a:buNone/>
            </a:pPr>
            <a:br>
              <a:rPr lang="es-UY" dirty="0"/>
            </a:br>
            <a:endParaRPr lang="es-UY" dirty="0"/>
          </a:p>
        </p:txBody>
      </p:sp>
    </p:spTree>
    <p:extLst>
      <p:ext uri="{BB962C8B-B14F-4D97-AF65-F5344CB8AC3E}">
        <p14:creationId xmlns:p14="http://schemas.microsoft.com/office/powerpoint/2010/main" val="230161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79B0-C0ED-4DFF-9A9C-581A127EDEE3}"/>
              </a:ext>
            </a:extLst>
          </p:cNvPr>
          <p:cNvSpPr>
            <a:spLocks noGrp="1"/>
          </p:cNvSpPr>
          <p:nvPr>
            <p:ph type="title"/>
          </p:nvPr>
        </p:nvSpPr>
        <p:spPr/>
        <p:txBody>
          <a:bodyPr/>
          <a:lstStyle/>
          <a:p>
            <a:r>
              <a:rPr lang="es-ES" dirty="0"/>
              <a:t>Desventajas </a:t>
            </a:r>
            <a:endParaRPr lang="es-UY" dirty="0"/>
          </a:p>
        </p:txBody>
      </p:sp>
      <p:sp>
        <p:nvSpPr>
          <p:cNvPr id="3" name="Content Placeholder 2">
            <a:extLst>
              <a:ext uri="{FF2B5EF4-FFF2-40B4-BE49-F238E27FC236}">
                <a16:creationId xmlns:a16="http://schemas.microsoft.com/office/drawing/2014/main" id="{902A01CF-E7EB-4030-8B1F-7E440C7C4101}"/>
              </a:ext>
            </a:extLst>
          </p:cNvPr>
          <p:cNvSpPr>
            <a:spLocks noGrp="1"/>
          </p:cNvSpPr>
          <p:nvPr>
            <p:ph idx="1"/>
          </p:nvPr>
        </p:nvSpPr>
        <p:spPr/>
        <p:txBody>
          <a:bodyPr/>
          <a:lstStyle/>
          <a:p>
            <a:pPr marL="0" indent="0">
              <a:buNone/>
            </a:pPr>
            <a:r>
              <a:rPr lang="es-UY" dirty="0"/>
              <a:t>No necesariamente se cubre todo el código, y por consiguiente puede haber errores que no están cubiertos. </a:t>
            </a:r>
          </a:p>
          <a:p>
            <a:pPr marL="0" indent="0">
              <a:buNone/>
            </a:pPr>
            <a:endParaRPr lang="es-UY" dirty="0"/>
          </a:p>
          <a:p>
            <a:pPr marL="0" indent="0">
              <a:buNone/>
            </a:pPr>
            <a:r>
              <a:rPr lang="es-UY" dirty="0"/>
              <a:t>Idealmente estos </a:t>
            </a:r>
            <a:r>
              <a:rPr lang="es-UY" dirty="0" err="1"/>
              <a:t>tests</a:t>
            </a:r>
            <a:r>
              <a:rPr lang="es-UY" dirty="0"/>
              <a:t> unitarios deben ser usados con otras herramientas de prueba de software. </a:t>
            </a:r>
          </a:p>
        </p:txBody>
      </p:sp>
    </p:spTree>
    <p:extLst>
      <p:ext uri="{BB962C8B-B14F-4D97-AF65-F5344CB8AC3E}">
        <p14:creationId xmlns:p14="http://schemas.microsoft.com/office/powerpoint/2010/main" val="2468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4F367-5C05-4C7A-9467-80F964F082EA}"/>
              </a:ext>
            </a:extLst>
          </p:cNvPr>
          <p:cNvSpPr>
            <a:spLocks noGrp="1"/>
          </p:cNvSpPr>
          <p:nvPr>
            <p:ph idx="1"/>
          </p:nvPr>
        </p:nvSpPr>
        <p:spPr/>
        <p:txBody>
          <a:bodyPr/>
          <a:lstStyle/>
          <a:p>
            <a:pPr marL="0" indent="0">
              <a:buNone/>
            </a:pPr>
            <a:r>
              <a:rPr lang="es-UY" dirty="0" err="1"/>
              <a:t>JUnit</a:t>
            </a:r>
            <a:r>
              <a:rPr lang="es-UY" dirty="0"/>
              <a:t> es un </a:t>
            </a:r>
            <a:r>
              <a:rPr lang="es-UY" dirty="0" err="1"/>
              <a:t>framework</a:t>
            </a:r>
            <a:r>
              <a:rPr lang="es-UY" dirty="0"/>
              <a:t> desarrollado para la realización de pruebas unitarias en java. </a:t>
            </a:r>
          </a:p>
          <a:p>
            <a:pPr marL="0" indent="0">
              <a:buNone/>
            </a:pPr>
            <a:endParaRPr lang="es-UY" dirty="0"/>
          </a:p>
          <a:p>
            <a:pPr marL="0" indent="0">
              <a:buNone/>
            </a:pPr>
            <a:r>
              <a:rPr lang="es-UY" dirty="0"/>
              <a:t>Es un conjunto de clases que permite ejecutar clases propias de java de manera controlada, para evaluar si el funcionamiento de cada uno de los métodos de una clase se comporta como debe.  </a:t>
            </a:r>
          </a:p>
          <a:p>
            <a:pPr marL="0" indent="0">
              <a:buNone/>
            </a:pPr>
            <a:endParaRPr lang="es-AR" dirty="0"/>
          </a:p>
          <a:p>
            <a:pPr marL="0" indent="0">
              <a:buNone/>
            </a:pPr>
            <a:r>
              <a:rPr lang="es-UY" dirty="0"/>
              <a:t>En función de valores de entrada, se evalúa si el retorno es el adecuado.</a:t>
            </a:r>
          </a:p>
        </p:txBody>
      </p:sp>
      <p:pic>
        <p:nvPicPr>
          <p:cNvPr id="1026" name="Picture 2" descr="Resultado de imagen para junit">
            <a:extLst>
              <a:ext uri="{FF2B5EF4-FFF2-40B4-BE49-F238E27FC236}">
                <a16:creationId xmlns:a16="http://schemas.microsoft.com/office/drawing/2014/main" id="{D693526C-8AA1-4DFB-AD9D-E5C5F60A9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581414"/>
            <a:ext cx="1113773" cy="1113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tic y cruz">
            <a:extLst>
              <a:ext uri="{FF2B5EF4-FFF2-40B4-BE49-F238E27FC236}">
                <a16:creationId xmlns:a16="http://schemas.microsoft.com/office/drawing/2014/main" id="{4E5EB517-2857-4928-9713-2336254B0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4730" y="4671165"/>
            <a:ext cx="444152" cy="4441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tic y cruz">
            <a:extLst>
              <a:ext uri="{FF2B5EF4-FFF2-40B4-BE49-F238E27FC236}">
                <a16:creationId xmlns:a16="http://schemas.microsoft.com/office/drawing/2014/main" id="{7AAF096E-1951-4D22-959A-CDB8BC7BB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2756" y="4671165"/>
            <a:ext cx="453872" cy="51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92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4F367-5C05-4C7A-9467-80F964F082EA}"/>
              </a:ext>
            </a:extLst>
          </p:cNvPr>
          <p:cNvSpPr>
            <a:spLocks noGrp="1"/>
          </p:cNvSpPr>
          <p:nvPr>
            <p:ph idx="1"/>
          </p:nvPr>
        </p:nvSpPr>
        <p:spPr/>
        <p:txBody>
          <a:bodyPr/>
          <a:lstStyle/>
          <a:p>
            <a:pPr fontAlgn="base"/>
            <a:r>
              <a:rPr lang="es-UY" dirty="0"/>
              <a:t>En la actualidad existen herramientas de desarrollo como NetBeans y Eclipse que tienen integrado </a:t>
            </a:r>
            <a:r>
              <a:rPr lang="es-UY" dirty="0" err="1"/>
              <a:t>JUnit</a:t>
            </a:r>
            <a:r>
              <a:rPr lang="es-UY" dirty="0"/>
              <a:t> y no hay necesidad de bajar la librería correspondiente. </a:t>
            </a:r>
          </a:p>
          <a:p>
            <a:pPr fontAlgn="base"/>
            <a:endParaRPr lang="es-UY" dirty="0"/>
          </a:p>
          <a:p>
            <a:pPr fontAlgn="base"/>
            <a:r>
              <a:rPr lang="es-UY" dirty="0"/>
              <a:t>Permite comparar lo que espera el test de un método con lo que realmente se obtiene y presentar una conclusión. </a:t>
            </a:r>
          </a:p>
        </p:txBody>
      </p:sp>
      <p:pic>
        <p:nvPicPr>
          <p:cNvPr id="1026" name="Picture 2" descr="Resultado de imagen para junit">
            <a:extLst>
              <a:ext uri="{FF2B5EF4-FFF2-40B4-BE49-F238E27FC236}">
                <a16:creationId xmlns:a16="http://schemas.microsoft.com/office/drawing/2014/main" id="{D693526C-8AA1-4DFB-AD9D-E5C5F60A9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581414"/>
            <a:ext cx="1113773" cy="1113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39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FD6-5857-4898-A466-3B9254F238A1}"/>
              </a:ext>
            </a:extLst>
          </p:cNvPr>
          <p:cNvSpPr>
            <a:spLocks noGrp="1"/>
          </p:cNvSpPr>
          <p:nvPr>
            <p:ph type="title"/>
          </p:nvPr>
        </p:nvSpPr>
        <p:spPr/>
        <p:txBody>
          <a:bodyPr/>
          <a:lstStyle/>
          <a:p>
            <a:r>
              <a:rPr lang="es-ES" dirty="0"/>
              <a:t>Agregar JUNIT en eclipse</a:t>
            </a:r>
            <a:r>
              <a:rPr lang="es-ES" b="1" dirty="0"/>
              <a:t> </a:t>
            </a:r>
            <a:endParaRPr lang="es-UY" b="1" dirty="0"/>
          </a:p>
        </p:txBody>
      </p:sp>
      <p:pic>
        <p:nvPicPr>
          <p:cNvPr id="5" name="Imagen 5" descr="Imagen que contiene captura de pantalla&#10;&#10;Descripción generada con confianza muy alta">
            <a:extLst>
              <a:ext uri="{FF2B5EF4-FFF2-40B4-BE49-F238E27FC236}">
                <a16:creationId xmlns:a16="http://schemas.microsoft.com/office/drawing/2014/main" id="{08BFCD56-13C4-4AFD-8603-0C64F3267D16}"/>
              </a:ext>
            </a:extLst>
          </p:cNvPr>
          <p:cNvPicPr>
            <a:picLocks noChangeAspect="1"/>
          </p:cNvPicPr>
          <p:nvPr/>
        </p:nvPicPr>
        <p:blipFill rotWithShape="1">
          <a:blip r:embed="rId2"/>
          <a:srcRect b="61657"/>
          <a:stretch/>
        </p:blipFill>
        <p:spPr>
          <a:xfrm>
            <a:off x="8799445" y="2016039"/>
            <a:ext cx="2743202" cy="1022613"/>
          </a:xfrm>
          <a:prstGeom prst="rect">
            <a:avLst/>
          </a:prstGeom>
        </p:spPr>
      </p:pic>
      <p:pic>
        <p:nvPicPr>
          <p:cNvPr id="7" name="Imagen 7" descr="Imagen que contiene captura de pantalla&#10;&#10;Descripción generada con confianza muy alta">
            <a:extLst>
              <a:ext uri="{FF2B5EF4-FFF2-40B4-BE49-F238E27FC236}">
                <a16:creationId xmlns:a16="http://schemas.microsoft.com/office/drawing/2014/main" id="{E3A1C744-6B42-4EE4-A537-C3C013034660}"/>
              </a:ext>
            </a:extLst>
          </p:cNvPr>
          <p:cNvPicPr>
            <a:picLocks noChangeAspect="1"/>
          </p:cNvPicPr>
          <p:nvPr/>
        </p:nvPicPr>
        <p:blipFill rotWithShape="1">
          <a:blip r:embed="rId3"/>
          <a:srcRect b="61519"/>
          <a:stretch/>
        </p:blipFill>
        <p:spPr>
          <a:xfrm>
            <a:off x="8799445" y="3177002"/>
            <a:ext cx="2743200" cy="1022613"/>
          </a:xfrm>
          <a:prstGeom prst="rect">
            <a:avLst/>
          </a:prstGeom>
        </p:spPr>
      </p:pic>
      <p:pic>
        <p:nvPicPr>
          <p:cNvPr id="8" name="Picture 7">
            <a:extLst>
              <a:ext uri="{FF2B5EF4-FFF2-40B4-BE49-F238E27FC236}">
                <a16:creationId xmlns:a16="http://schemas.microsoft.com/office/drawing/2014/main" id="{F5D28072-DEB8-4C31-92A9-CAF0754831FC}"/>
              </a:ext>
            </a:extLst>
          </p:cNvPr>
          <p:cNvPicPr>
            <a:picLocks noChangeAspect="1"/>
          </p:cNvPicPr>
          <p:nvPr/>
        </p:nvPicPr>
        <p:blipFill rotWithShape="1">
          <a:blip r:embed="rId4"/>
          <a:srcRect l="1" r="152" b="13516"/>
          <a:stretch/>
        </p:blipFill>
        <p:spPr>
          <a:xfrm>
            <a:off x="756384" y="2010321"/>
            <a:ext cx="7848996" cy="3824156"/>
          </a:xfrm>
          <a:prstGeom prst="rect">
            <a:avLst/>
          </a:prstGeom>
        </p:spPr>
      </p:pic>
      <p:pic>
        <p:nvPicPr>
          <p:cNvPr id="9" name="Imagen 9" descr="Imagen que contiene captura de pantalla&#10;&#10;Descripción generada con confianza muy alta">
            <a:extLst>
              <a:ext uri="{FF2B5EF4-FFF2-40B4-BE49-F238E27FC236}">
                <a16:creationId xmlns:a16="http://schemas.microsoft.com/office/drawing/2014/main" id="{3B8C36F6-63BB-4D63-91A3-3A2D0E166EE7}"/>
              </a:ext>
            </a:extLst>
          </p:cNvPr>
          <p:cNvPicPr>
            <a:picLocks noChangeAspect="1"/>
          </p:cNvPicPr>
          <p:nvPr/>
        </p:nvPicPr>
        <p:blipFill>
          <a:blip r:embed="rId5"/>
          <a:stretch>
            <a:fillRect/>
          </a:stretch>
        </p:blipFill>
        <p:spPr>
          <a:xfrm>
            <a:off x="8799445" y="4337965"/>
            <a:ext cx="2743200" cy="1447800"/>
          </a:xfrm>
          <a:prstGeom prst="rect">
            <a:avLst/>
          </a:prstGeom>
        </p:spPr>
      </p:pic>
      <p:pic>
        <p:nvPicPr>
          <p:cNvPr id="2064" name="Picture 16" descr="https://lh6.googleusercontent.com/A_dIj4o7yOMFaQtTJfSWgGN4B3U5hZMbtIXWHRBZbbuN3O88URvCyO9WQcB1FXll-xfQPlBd8Q-Dy-StPRlLHT_OvO9iDkuAw3oKJHhezzPqHi0KpZBQrYZkopUbKiTCQZxpw8r40KM">
            <a:extLst>
              <a:ext uri="{FF2B5EF4-FFF2-40B4-BE49-F238E27FC236}">
                <a16:creationId xmlns:a16="http://schemas.microsoft.com/office/drawing/2014/main" id="{6C3EFD3D-4A3C-4497-A33B-E3858F6704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6801" t="22485" b="22661"/>
          <a:stretch/>
        </p:blipFill>
        <p:spPr bwMode="auto">
          <a:xfrm>
            <a:off x="11216967" y="3177002"/>
            <a:ext cx="325678" cy="3288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https://lh6.googleusercontent.com/A_dIj4o7yOMFaQtTJfSWgGN4B3U5hZMbtIXWHRBZbbuN3O88URvCyO9WQcB1FXll-xfQPlBd8Q-Dy-StPRlLHT_OvO9iDkuAw3oKJHhezzPqHi0KpZBQrYZkopUbKiTCQZxpw8r40KM">
            <a:extLst>
              <a:ext uri="{FF2B5EF4-FFF2-40B4-BE49-F238E27FC236}">
                <a16:creationId xmlns:a16="http://schemas.microsoft.com/office/drawing/2014/main" id="{FB4BEBF4-A9EC-4E05-90DF-AC506859B01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2485" r="67370" b="22661"/>
          <a:stretch/>
        </p:blipFill>
        <p:spPr bwMode="auto">
          <a:xfrm>
            <a:off x="756384" y="2010321"/>
            <a:ext cx="424058" cy="4356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https://lh6.googleusercontent.com/A_dIj4o7yOMFaQtTJfSWgGN4B3U5hZMbtIXWHRBZbbuN3O88URvCyO9WQcB1FXll-xfQPlBd8Q-Dy-StPRlLHT_OvO9iDkuAw3oKJHhezzPqHi0KpZBQrYZkopUbKiTCQZxpw8r40KM">
            <a:extLst>
              <a:ext uri="{FF2B5EF4-FFF2-40B4-BE49-F238E27FC236}">
                <a16:creationId xmlns:a16="http://schemas.microsoft.com/office/drawing/2014/main" id="{EEEF2467-44FC-435F-B3E1-B4A7E6878BD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382" t="22485" r="33419" b="22661"/>
          <a:stretch/>
        </p:blipFill>
        <p:spPr bwMode="auto">
          <a:xfrm>
            <a:off x="11216967" y="2027065"/>
            <a:ext cx="325678" cy="32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8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B241-3B8C-4360-8E39-992901ED5598}"/>
              </a:ext>
            </a:extLst>
          </p:cNvPr>
          <p:cNvSpPr>
            <a:spLocks noGrp="1"/>
          </p:cNvSpPr>
          <p:nvPr>
            <p:ph type="title"/>
          </p:nvPr>
        </p:nvSpPr>
        <p:spPr/>
        <p:txBody>
          <a:bodyPr>
            <a:normAutofit fontScale="90000"/>
          </a:bodyPr>
          <a:lstStyle/>
          <a:p>
            <a:pPr fontAlgn="base"/>
            <a:r>
              <a:rPr lang="es-ES" dirty="0"/>
              <a:t>Anotaciones de </a:t>
            </a:r>
            <a:r>
              <a:rPr lang="es-ES" dirty="0" err="1"/>
              <a:t>JUnit</a:t>
            </a:r>
            <a:r>
              <a:rPr lang="es-ES" dirty="0"/>
              <a:t> </a:t>
            </a:r>
            <a:br>
              <a:rPr lang="es-ES" dirty="0"/>
            </a:br>
            <a:r>
              <a:rPr lang="es-ES" dirty="0"/>
              <a:t> </a:t>
            </a:r>
            <a:br>
              <a:rPr lang="es-ES" dirty="0"/>
            </a:br>
            <a:endParaRPr lang="es-UY" dirty="0"/>
          </a:p>
        </p:txBody>
      </p:sp>
      <p:sp>
        <p:nvSpPr>
          <p:cNvPr id="3" name="Content Placeholder 2">
            <a:extLst>
              <a:ext uri="{FF2B5EF4-FFF2-40B4-BE49-F238E27FC236}">
                <a16:creationId xmlns:a16="http://schemas.microsoft.com/office/drawing/2014/main" id="{60A7880F-1CDE-4E97-9B57-5237063DF0A8}"/>
              </a:ext>
            </a:extLst>
          </p:cNvPr>
          <p:cNvSpPr>
            <a:spLocks noGrp="1"/>
          </p:cNvSpPr>
          <p:nvPr>
            <p:ph idx="1"/>
          </p:nvPr>
        </p:nvSpPr>
        <p:spPr/>
        <p:txBody>
          <a:bodyPr/>
          <a:lstStyle/>
          <a:p>
            <a:pPr marL="0" indent="0">
              <a:buNone/>
            </a:pPr>
            <a:r>
              <a:rPr lang="es-UY" dirty="0"/>
              <a:t>Es una forma de agregar información al código fuente de java que están disponibles para la aplicación en tiempo de ejecución. </a:t>
            </a:r>
          </a:p>
          <a:p>
            <a:pPr marL="0" indent="0">
              <a:buNone/>
            </a:pPr>
            <a:endParaRPr lang="es-AR" dirty="0"/>
          </a:p>
          <a:p>
            <a:pPr marL="0" indent="0">
              <a:buNone/>
            </a:pPr>
            <a:r>
              <a:rPr lang="es-UY" dirty="0"/>
              <a:t>Las Anotaciones Java pueden añadirse a los elementos de programa tales como clases, métodos, campos, parámetros, variables locales, y paquetes.  </a:t>
            </a:r>
          </a:p>
        </p:txBody>
      </p:sp>
      <p:pic>
        <p:nvPicPr>
          <p:cNvPr id="4098" name="Picture 2" descr="Resultado de imagen para @">
            <a:extLst>
              <a:ext uri="{FF2B5EF4-FFF2-40B4-BE49-F238E27FC236}">
                <a16:creationId xmlns:a16="http://schemas.microsoft.com/office/drawing/2014/main" id="{55C5F9A6-2846-486D-9ECA-41D7C73D3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2096" y="804519"/>
            <a:ext cx="658660" cy="65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340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1151</TotalTime>
  <Words>343</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Gill Sans MT</vt:lpstr>
      <vt:lpstr>Gallery</vt:lpstr>
      <vt:lpstr>Junit</vt:lpstr>
      <vt:lpstr>¿Qué es un test unitario?</vt:lpstr>
      <vt:lpstr>características de los tests unitarios</vt:lpstr>
      <vt:lpstr>Ventajas  </vt:lpstr>
      <vt:lpstr>Desventajas </vt:lpstr>
      <vt:lpstr>PowerPoint Presentation</vt:lpstr>
      <vt:lpstr>PowerPoint Presentation</vt:lpstr>
      <vt:lpstr>Agregar JUNIT en eclipse </vt:lpstr>
      <vt:lpstr>Anotaciones de JUnit    </vt:lpstr>
      <vt:lpstr>Anotaciones de JUnit    </vt:lpstr>
      <vt:lpstr>@Test </vt:lpstr>
      <vt:lpstr>@Test(timeout) </vt:lpstr>
      <vt:lpstr>@Test(expected) </vt:lpstr>
      <vt:lpstr>@Ignore   </vt:lpstr>
      <vt:lpstr>@Before y @After  </vt:lpstr>
      <vt:lpstr>@BeforeClass Y @AfterClass   </vt:lpstr>
      <vt:lpstr>Test suite  </vt:lpstr>
      <vt:lpstr>Test suite  </vt:lpstr>
      <vt:lpstr>Declaraciones Assert  </vt:lpstr>
      <vt:lpstr>fail(String) </vt:lpstr>
      <vt:lpstr>assertTrue([message], boolean condition) </vt:lpstr>
      <vt:lpstr>assertFalse([message], boolean condition) </vt:lpstr>
      <vt:lpstr>assertEquals([message], expected, actual)  </vt:lpstr>
      <vt:lpstr>assertNotNull([message], object) </vt:lpstr>
      <vt:lpstr>assertNotSame([message], expected, actual) </vt:lpstr>
      <vt:lpstr>Ejecutando los tests </vt:lpstr>
      <vt:lpstr>Coverage</vt:lpstr>
      <vt:lpstr>Junit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cp:lastModifiedBy>jimena fernandez</cp:lastModifiedBy>
  <cp:revision>1</cp:revision>
  <dcterms:modified xsi:type="dcterms:W3CDTF">2018-03-31T13:47:32Z</dcterms:modified>
</cp:coreProperties>
</file>