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6" r:id="rId28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1A4-FB77-49BD-B886-0C7832EFDCE5}" type="datetimeFigureOut">
              <a:rPr lang="es-UY" smtClean="0"/>
              <a:t>20/4/2018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9393-9FD0-4043-BC96-895FE59B678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986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1A4-FB77-49BD-B886-0C7832EFDCE5}" type="datetimeFigureOut">
              <a:rPr lang="es-UY" smtClean="0"/>
              <a:t>20/4/2018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9393-9FD0-4043-BC96-895FE59B678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7124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1A4-FB77-49BD-B886-0C7832EFDCE5}" type="datetimeFigureOut">
              <a:rPr lang="es-UY" smtClean="0"/>
              <a:t>20/4/2018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9393-9FD0-4043-BC96-895FE59B678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21730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1A4-FB77-49BD-B886-0C7832EFDCE5}" type="datetimeFigureOut">
              <a:rPr lang="es-UY" smtClean="0"/>
              <a:t>20/4/2018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9393-9FD0-4043-BC96-895FE59B678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6042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1A4-FB77-49BD-B886-0C7832EFDCE5}" type="datetimeFigureOut">
              <a:rPr lang="es-UY" smtClean="0"/>
              <a:t>20/4/2018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9393-9FD0-4043-BC96-895FE59B678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78616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1A4-FB77-49BD-B886-0C7832EFDCE5}" type="datetimeFigureOut">
              <a:rPr lang="es-UY" smtClean="0"/>
              <a:t>20/4/2018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9393-9FD0-4043-BC96-895FE59B678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693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1A4-FB77-49BD-B886-0C7832EFDCE5}" type="datetimeFigureOut">
              <a:rPr lang="es-UY" smtClean="0"/>
              <a:t>20/4/2018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9393-9FD0-4043-BC96-895FE59B678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96305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1A4-FB77-49BD-B886-0C7832EFDCE5}" type="datetimeFigureOut">
              <a:rPr lang="es-UY" smtClean="0"/>
              <a:t>20/4/2018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9393-9FD0-4043-BC96-895FE59B678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85710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1A4-FB77-49BD-B886-0C7832EFDCE5}" type="datetimeFigureOut">
              <a:rPr lang="es-UY" smtClean="0"/>
              <a:t>20/4/2018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9393-9FD0-4043-BC96-895FE59B678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1807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1A4-FB77-49BD-B886-0C7832EFDCE5}" type="datetimeFigureOut">
              <a:rPr lang="es-UY" smtClean="0"/>
              <a:t>20/4/2018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1DE9393-9FD0-4043-BC96-895FE59B678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3021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1A4-FB77-49BD-B886-0C7832EFDCE5}" type="datetimeFigureOut">
              <a:rPr lang="es-UY" smtClean="0"/>
              <a:t>20/4/2018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9393-9FD0-4043-BC96-895FE59B678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66533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1A4-FB77-49BD-B886-0C7832EFDCE5}" type="datetimeFigureOut">
              <a:rPr lang="es-UY" smtClean="0"/>
              <a:t>20/4/2018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9393-9FD0-4043-BC96-895FE59B678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8824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1A4-FB77-49BD-B886-0C7832EFDCE5}" type="datetimeFigureOut">
              <a:rPr lang="es-UY" smtClean="0"/>
              <a:t>20/4/2018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9393-9FD0-4043-BC96-895FE59B678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6269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1A4-FB77-49BD-B886-0C7832EFDCE5}" type="datetimeFigureOut">
              <a:rPr lang="es-UY" smtClean="0"/>
              <a:t>20/4/2018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9393-9FD0-4043-BC96-895FE59B678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2568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1A4-FB77-49BD-B886-0C7832EFDCE5}" type="datetimeFigureOut">
              <a:rPr lang="es-UY" smtClean="0"/>
              <a:t>20/4/2018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9393-9FD0-4043-BC96-895FE59B678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8333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1A4-FB77-49BD-B886-0C7832EFDCE5}" type="datetimeFigureOut">
              <a:rPr lang="es-UY" smtClean="0"/>
              <a:t>20/4/2018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9393-9FD0-4043-BC96-895FE59B678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4205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1A4-FB77-49BD-B886-0C7832EFDCE5}" type="datetimeFigureOut">
              <a:rPr lang="es-UY" smtClean="0"/>
              <a:t>20/4/2018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9393-9FD0-4043-BC96-895FE59B678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7447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851A4-FB77-49BD-B886-0C7832EFDCE5}" type="datetimeFigureOut">
              <a:rPr lang="es-UY" smtClean="0"/>
              <a:t>20/4/2018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DE9393-9FD0-4043-BC96-895FE59B678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3866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/>
              <a:t>Diseño de base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Y" dirty="0"/>
              <a:t>Profesor Ing. Javier Pereira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039" y="2158232"/>
            <a:ext cx="1764983" cy="839347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8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E78B5-91FA-4F64-AF59-B7C91FBB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NOT EXISTS – IN anidados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37A53A9-02BD-4404-B0A0-F2120A80D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038" y="2479220"/>
            <a:ext cx="7710854" cy="39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C6E56-C8C8-40EF-92D6-CED3BA65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IN explícito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F34C601-9115-4337-8155-D8BE15983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633" y="3174023"/>
            <a:ext cx="9362119" cy="19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1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C2096-9576-4DD7-ACA5-23117097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JOIN/INNER JOIN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7B94CC9-29BC-4E75-BD4D-F0C25635E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394" y="3094892"/>
            <a:ext cx="8928002" cy="121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6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F5985-65AD-41D8-99D0-57617B84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LEFT JOIN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A370D16-236E-408C-A611-1EC026AB9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601" y="3165230"/>
            <a:ext cx="9730445" cy="163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6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F3F29-9082-459C-8BD0-050266D7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MULTIPLE JOIN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85744B0-8FA1-4E96-8E96-9A37C343F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3367454"/>
            <a:ext cx="10109504" cy="17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28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81A29-1754-4822-9D62-92E44797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AGREGACIONES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9DF0256-DE64-4E8B-BAE4-621AB6048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307" y="2673436"/>
            <a:ext cx="9561962" cy="17598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D01EBA9-5FA8-4E27-9D08-9E08D97E0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07" y="5091113"/>
            <a:ext cx="9561962" cy="117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4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E947C-B5E1-46B7-8BDE-69A12264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AGREGACIONES con JOIN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0049C3C-93E0-460C-84BA-48CFCEBF8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624" y="2848708"/>
            <a:ext cx="8797474" cy="21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2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FFAB8-C6A0-4482-A04A-00E6A00D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COUNT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298E0D6-798E-493A-8F64-491B4C5FD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775" y="3103684"/>
            <a:ext cx="8904449" cy="22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9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E0B38-F52D-431A-845C-64F40499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COUNT DISTINCT</a:t>
            </a:r>
            <a:endParaRPr lang="en-U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88F6D79-8304-4DFA-B9DA-E295A6AAE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051" y="3429000"/>
            <a:ext cx="8937120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30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EFA6D-212F-4821-906C-D2274C92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GROUP BY y HAVING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AD51208-63E8-41D1-9953-D2751334F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580" y="2883875"/>
            <a:ext cx="9405289" cy="202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2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8FCB6-6CC1-49AC-9206-14429A02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NULL en condición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8523FC-0E21-4FCF-9FB8-14D71B097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18" y="3149111"/>
            <a:ext cx="9029695" cy="17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7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0E627-7ED6-4E6C-A62A-82F330E1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GROUP BY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C2A446C-25EB-46CD-998C-95F9FBD15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182" y="3038476"/>
            <a:ext cx="9414163" cy="229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C35E3-F0DB-49C2-A386-D001191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HAVING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61B5055-0F89-46BA-8828-7FFB84256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023" y="2741551"/>
            <a:ext cx="8809892" cy="293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30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34179-EA49-408E-B21D-247EE84C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GROUP BY - JOIN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C5B8DCC-9BE4-4BB5-9A25-46693ED08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111" y="2936630"/>
            <a:ext cx="9400158" cy="230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36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9BCCC-4CB9-49CB-9EB6-3D440950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HAVING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75FEAEF-EC2C-454B-81DD-6B24F354D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160" y="2798558"/>
            <a:ext cx="6251331" cy="298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82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8F419-C924-4CDC-8B8E-A3CA71C9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HAVING – INNER QUERY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7391106-D623-4453-A24F-13A437D5F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826" y="2438399"/>
            <a:ext cx="6878707" cy="81255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AD7D56E-9ACB-4E23-9953-D5125C23C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826" y="3470759"/>
            <a:ext cx="6878707" cy="283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ADE78-D62C-4639-8DC9-9FA89BEA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CASE (no estándar)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447A822-6B22-4E44-950B-D6267C000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011" y="2699238"/>
            <a:ext cx="7877757" cy="22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49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AB8A9-0FDE-4A74-9899-60ECF30D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VISTAS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8DA1630-7837-4E16-B1A7-93EF7B495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0" y="2277900"/>
            <a:ext cx="7605346" cy="362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06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1D102-B855-474D-973C-D2DF53E3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RESUMEN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7FEA85B-F09D-4807-8A46-87F284CBB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531" y="2810715"/>
            <a:ext cx="6128238" cy="270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7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581FC-5895-4B21-9E39-B431B836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Consultas anidadas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B4DEE4A-7E90-4A2B-BDB9-D31282C68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535" y="2438400"/>
            <a:ext cx="7804127" cy="348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5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D0F6C-1B15-4174-9EDB-484DE65E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IN por tuplas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8326521-4C2A-4268-9401-106781BC8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754" y="3338761"/>
            <a:ext cx="8178795" cy="17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4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01681-F786-4BC9-B0E6-4A38D503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ALL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BE7C7D2-5261-4248-A5C1-C81B144C0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274" y="2947990"/>
            <a:ext cx="8663447" cy="225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3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5C872-6CD1-4B53-B543-8C42D7CD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/>
              <a:t>Join</a:t>
            </a:r>
            <a:r>
              <a:rPr lang="es-UY" dirty="0"/>
              <a:t> con consulta anidada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36A1537-76DF-49A2-9269-D65DA5C75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985" y="2884283"/>
            <a:ext cx="8867590" cy="269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7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5B6D0-71EE-420D-89CD-C4020FF7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EXISTS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1BCA6A6-BF5C-4E85-8AD0-94A622002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949" y="2795955"/>
            <a:ext cx="10087753" cy="242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3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50ED7-02F2-47C1-A2D8-72F6F850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NOT EXISTS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85BEDC3-379B-4153-914E-AA5F34327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067" y="3024188"/>
            <a:ext cx="9255869" cy="23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7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D37C4-0E8F-4F38-9C37-2D8F811A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EXISTS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4E0BE46-923D-4117-A974-B2210D77A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497" y="2549769"/>
            <a:ext cx="7662975" cy="31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22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Paralaje</Template>
  <TotalTime>2149</TotalTime>
  <Words>72</Words>
  <Application>Microsoft Office PowerPoint</Application>
  <PresentationFormat>Panorámica</PresentationFormat>
  <Paragraphs>28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Corbel</vt:lpstr>
      <vt:lpstr>Parallax</vt:lpstr>
      <vt:lpstr>Diseño de base de datos</vt:lpstr>
      <vt:lpstr>NULL en condición</vt:lpstr>
      <vt:lpstr>Consultas anidadas</vt:lpstr>
      <vt:lpstr>IN por tuplas</vt:lpstr>
      <vt:lpstr>ALL</vt:lpstr>
      <vt:lpstr>Join con consulta anidada</vt:lpstr>
      <vt:lpstr>EXISTS</vt:lpstr>
      <vt:lpstr>NOT EXISTS</vt:lpstr>
      <vt:lpstr>EXISTS</vt:lpstr>
      <vt:lpstr>NOT EXISTS – IN anidados</vt:lpstr>
      <vt:lpstr>IN explícito</vt:lpstr>
      <vt:lpstr>JOIN/INNER JOIN</vt:lpstr>
      <vt:lpstr>LEFT JOIN</vt:lpstr>
      <vt:lpstr>MULTIPLE JOIN</vt:lpstr>
      <vt:lpstr>AGREGACIONES</vt:lpstr>
      <vt:lpstr>AGREGACIONES con JOIN</vt:lpstr>
      <vt:lpstr>COUNT</vt:lpstr>
      <vt:lpstr>COUNT DISTINCT</vt:lpstr>
      <vt:lpstr>GROUP BY y HAVING</vt:lpstr>
      <vt:lpstr>GROUP BY</vt:lpstr>
      <vt:lpstr>HAVING</vt:lpstr>
      <vt:lpstr>GROUP BY - JOIN</vt:lpstr>
      <vt:lpstr>HAVING</vt:lpstr>
      <vt:lpstr>HAVING – INNER QUERY</vt:lpstr>
      <vt:lpstr>CASE (no estándar)</vt:lpstr>
      <vt:lpstr>VISTAS</vt:lpstr>
      <vt:lpstr>RESUMEN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base de datos II</dc:title>
  <dc:creator>Javier Pereira</dc:creator>
  <cp:lastModifiedBy>Javier Pereira</cp:lastModifiedBy>
  <cp:revision>65</cp:revision>
  <dcterms:created xsi:type="dcterms:W3CDTF">2015-03-01T13:21:50Z</dcterms:created>
  <dcterms:modified xsi:type="dcterms:W3CDTF">2018-04-20T11:50:25Z</dcterms:modified>
</cp:coreProperties>
</file>