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358" r:id="rId4"/>
    <p:sldId id="356" r:id="rId5"/>
    <p:sldId id="357" r:id="rId6"/>
    <p:sldId id="313" r:id="rId7"/>
    <p:sldId id="359" r:id="rId8"/>
    <p:sldId id="360" r:id="rId9"/>
    <p:sldId id="361" r:id="rId10"/>
    <p:sldId id="362" r:id="rId11"/>
    <p:sldId id="387" r:id="rId12"/>
    <p:sldId id="388" r:id="rId13"/>
    <p:sldId id="363" r:id="rId14"/>
    <p:sldId id="264" r:id="rId15"/>
    <p:sldId id="389" r:id="rId16"/>
    <p:sldId id="390" r:id="rId17"/>
    <p:sldId id="391" r:id="rId18"/>
    <p:sldId id="364" r:id="rId19"/>
    <p:sldId id="366" r:id="rId20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>
      <p:cViewPr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83A-349F-45D4-ADB0-03674F306CFC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028-630E-478C-9A71-4BB92DD1112C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937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05/05/2015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Shell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Programación II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Tema 5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Denominada por su inventor, Donald Shell</a:t>
            </a:r>
          </a:p>
          <a:p>
            <a:r>
              <a:rPr lang="es-UY" dirty="0" smtClean="0"/>
              <a:t>Es más rápido que los anteriores.</a:t>
            </a:r>
          </a:p>
          <a:p>
            <a:r>
              <a:rPr lang="es-UY" dirty="0" smtClean="0"/>
              <a:t>Se comparan elementos distantes. </a:t>
            </a:r>
          </a:p>
          <a:p>
            <a:r>
              <a:rPr lang="es-UY" dirty="0" smtClean="0"/>
              <a:t>La distancia entre las comparaciones se </a:t>
            </a:r>
            <a:r>
              <a:rPr lang="es-UY" dirty="0" err="1" smtClean="0"/>
              <a:t>decrementa</a:t>
            </a:r>
            <a:r>
              <a:rPr lang="es-UY" dirty="0" smtClean="0"/>
              <a:t> hasta la última fase en donde se comparan elementos adyacentes.</a:t>
            </a:r>
          </a:p>
          <a:p>
            <a:r>
              <a:rPr lang="es-UY" dirty="0" smtClean="0"/>
              <a:t>Se le llama también, ordenamiento por disminución del incremento.</a:t>
            </a:r>
          </a:p>
          <a:p>
            <a:r>
              <a:rPr lang="es-UY" dirty="0" smtClean="0"/>
              <a:t>Los elementos seleccionados a comparar se ordenan mediante el método de inserción</a:t>
            </a:r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Shell (Shell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UY" sz="2400" dirty="0" smtClean="0"/>
              <a:t>Se tiene una secuencia de ordenamiento (gap) h1,…,</a:t>
            </a:r>
            <a:r>
              <a:rPr lang="es-UY" sz="2400" dirty="0" err="1" smtClean="0"/>
              <a:t>ht</a:t>
            </a:r>
            <a:r>
              <a:rPr lang="es-UY" sz="2400" dirty="0" smtClean="0"/>
              <a:t>.</a:t>
            </a:r>
          </a:p>
          <a:p>
            <a:r>
              <a:rPr lang="es-UY" sz="2400" dirty="0" smtClean="0"/>
              <a:t>Ejemplo con secuencia 5, 3, 1</a:t>
            </a:r>
          </a:p>
          <a:p>
            <a:r>
              <a:rPr lang="es-UY" sz="1600" dirty="0" smtClean="0"/>
              <a:t>Fuente: </a:t>
            </a:r>
            <a:r>
              <a:rPr lang="es-UY" sz="1600" dirty="0" smtClean="0">
                <a:hlinkClick r:id="rId2"/>
              </a:rPr>
              <a:t>http://en.wikipedia.org/wiki/Shell_sort</a:t>
            </a:r>
            <a:endParaRPr lang="es-UY" sz="1600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pPr>
              <a:buNone/>
            </a:pPr>
            <a:endParaRPr lang="es-UY" dirty="0" smtClean="0"/>
          </a:p>
          <a:p>
            <a:r>
              <a:rPr lang="es-UY" sz="2400" dirty="0" smtClean="0"/>
              <a:t>Para la primera pasada, h =5, se seleccionan los elementos: (a1, a6, a11), (a2, a7, a12), (a3, a8), (a4, a9), (a5, a10)</a:t>
            </a:r>
          </a:p>
          <a:p>
            <a:r>
              <a:rPr lang="es-UY" sz="2400" dirty="0" smtClean="0"/>
              <a:t>h = 3 </a:t>
            </a:r>
            <a:r>
              <a:rPr lang="es-UY" sz="2400" dirty="0" smtClean="0">
                <a:sym typeface="Wingdings" pitchFamily="2" charset="2"/>
              </a:rPr>
              <a:t> 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(a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4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7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), (a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5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8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11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), (a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3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6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9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, a</a:t>
            </a:r>
            <a:r>
              <a:rPr lang="pt-BR" sz="2400" baseline="-25000" dirty="0" smtClean="0">
                <a:solidFill>
                  <a:srgbClr val="000000"/>
                </a:solidFill>
                <a:latin typeface="+mj-lt"/>
              </a:rPr>
              <a:t>12</a:t>
            </a:r>
            <a:r>
              <a:rPr lang="pt-BR" sz="24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s-UY" sz="2400" dirty="0" smtClean="0">
              <a:latin typeface="+mj-lt"/>
            </a:endParaRP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Shell (Shell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45528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Aunque los </a:t>
            </a:r>
            <a:r>
              <a:rPr lang="es-UY" dirty="0" err="1" smtClean="0"/>
              <a:t>arrays</a:t>
            </a:r>
            <a:r>
              <a:rPr lang="es-UY" dirty="0" smtClean="0"/>
              <a:t> de comparación aumentan cuando el gap disminuye, dichos elementos ya se encuentran casi ordenados.</a:t>
            </a:r>
          </a:p>
          <a:p>
            <a:r>
              <a:rPr lang="es-UY" dirty="0" smtClean="0"/>
              <a:t>Algunas selecciones de gaps son mejores que otras.</a:t>
            </a:r>
          </a:p>
          <a:p>
            <a:r>
              <a:rPr lang="es-UY" dirty="0" smtClean="0"/>
              <a:t>La secuencia de gaps debe contener un 1.</a:t>
            </a:r>
          </a:p>
          <a:p>
            <a:r>
              <a:rPr lang="es-UY" dirty="0" smtClean="0"/>
              <a:t>Ejemplos: (N/2</a:t>
            </a:r>
            <a:r>
              <a:rPr lang="es-UY" baseline="30000" dirty="0" smtClean="0"/>
              <a:t>k</a:t>
            </a:r>
            <a:r>
              <a:rPr lang="es-UY" dirty="0" smtClean="0"/>
              <a:t>) k&gt;=1, propuesto por Shell. No es la elección más eficiente.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Shell (Shell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Más rápido que los anteriores</a:t>
            </a:r>
          </a:p>
          <a:p>
            <a:r>
              <a:rPr lang="es-UY" dirty="0" smtClean="0"/>
              <a:t>Se usa un montículo binario</a:t>
            </a:r>
          </a:p>
          <a:p>
            <a:r>
              <a:rPr lang="es-UY" dirty="0" smtClean="0"/>
              <a:t>Se construye un montículo con los elementos a ordenar.</a:t>
            </a:r>
          </a:p>
          <a:p>
            <a:r>
              <a:rPr lang="es-UY" dirty="0" smtClean="0"/>
              <a:t>Luego se quita el mínimo y se guarda en otro arreglo.</a:t>
            </a:r>
          </a:p>
          <a:p>
            <a:r>
              <a:rPr lang="es-UY" dirty="0" smtClean="0"/>
              <a:t>Al final, el segundo arreglo queda ordenado.</a:t>
            </a:r>
          </a:p>
          <a:p>
            <a:r>
              <a:rPr lang="es-UY" dirty="0" smtClean="0"/>
              <a:t>Para optimizar el espacio de memoria requerido se puede usar un único arreglo.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</a:t>
            </a:r>
            <a:r>
              <a:rPr lang="es-UY" dirty="0" err="1" smtClean="0"/>
              <a:t>Heap</a:t>
            </a:r>
            <a:r>
              <a:rPr lang="es-UY" dirty="0" smtClean="0"/>
              <a:t> (</a:t>
            </a:r>
            <a:r>
              <a:rPr lang="es-UY" dirty="0" err="1" smtClean="0"/>
              <a:t>Heap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>
                <a:sym typeface="Wingdings" pitchFamily="2" charset="2"/>
              </a:rPr>
              <a:t>Ir intercalando listas ya ordenadas</a:t>
            </a:r>
          </a:p>
          <a:p>
            <a:r>
              <a:rPr lang="es-UY" dirty="0" smtClean="0">
                <a:sym typeface="Wingdings" pitchFamily="2" charset="2"/>
              </a:rPr>
              <a:t>Es recursivo</a:t>
            </a:r>
          </a:p>
          <a:p>
            <a:r>
              <a:rPr lang="es-UY" dirty="0" smtClean="0">
                <a:sym typeface="Wingdings" pitchFamily="2" charset="2"/>
              </a:rPr>
              <a:t>El arreglo inicial se divide en 2 y se ordena cada uno por separado. Luego se intercalan para devolver un nuevo arreglo ordenado.</a:t>
            </a:r>
          </a:p>
          <a:p>
            <a:r>
              <a:rPr lang="es-UY" dirty="0" smtClean="0">
                <a:sym typeface="Wingdings" pitchFamily="2" charset="2"/>
              </a:rPr>
              <a:t>Ejemplo de rutina de intercalado </a:t>
            </a:r>
          </a:p>
          <a:p>
            <a:pPr lvl="1"/>
            <a:r>
              <a:rPr lang="es-UY" sz="1600" dirty="0" smtClean="0">
                <a:sym typeface="Wingdings" pitchFamily="2" charset="2"/>
              </a:rPr>
              <a:t>Fuente: “Data </a:t>
            </a:r>
            <a:r>
              <a:rPr lang="es-UY" sz="1600" dirty="0" err="1" smtClean="0">
                <a:sym typeface="Wingdings" pitchFamily="2" charset="2"/>
              </a:rPr>
              <a:t>Structures</a:t>
            </a:r>
            <a:r>
              <a:rPr lang="es-UY" sz="1600" dirty="0" smtClean="0">
                <a:sym typeface="Wingdings" pitchFamily="2" charset="2"/>
              </a:rPr>
              <a:t> and </a:t>
            </a:r>
            <a:r>
              <a:rPr lang="es-UY" sz="1600" dirty="0" err="1" smtClean="0">
                <a:sym typeface="Wingdings" pitchFamily="2" charset="2"/>
              </a:rPr>
              <a:t>Algorithms</a:t>
            </a:r>
            <a:r>
              <a:rPr lang="es-UY" sz="1600" dirty="0" smtClean="0">
                <a:sym typeface="Wingdings" pitchFamily="2" charset="2"/>
              </a:rPr>
              <a:t> in JAVA, Mark Allen </a:t>
            </a:r>
            <a:r>
              <a:rPr lang="es-UY" sz="1600" dirty="0" err="1" smtClean="0">
                <a:sym typeface="Wingdings" pitchFamily="2" charset="2"/>
              </a:rPr>
              <a:t>Weiss</a:t>
            </a:r>
            <a:r>
              <a:rPr lang="es-UY" sz="1600" dirty="0" smtClean="0">
                <a:sym typeface="Wingdings" pitchFamily="2" charset="2"/>
              </a:rPr>
              <a:t>”</a:t>
            </a:r>
            <a:endParaRPr lang="es-UY" sz="2000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intercalación (</a:t>
            </a:r>
            <a:r>
              <a:rPr lang="es-UY" dirty="0" err="1" smtClean="0"/>
              <a:t>Merge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09120"/>
            <a:ext cx="7730235" cy="102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intercalación (</a:t>
            </a:r>
            <a:r>
              <a:rPr lang="es-UY" dirty="0" err="1" smtClean="0"/>
              <a:t>Merge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7337515" cy="10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2780928"/>
            <a:ext cx="7272808" cy="12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intercalación (</a:t>
            </a:r>
            <a:r>
              <a:rPr lang="es-UY" dirty="0" err="1" smtClean="0"/>
              <a:t>Merge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1336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por intercalación (</a:t>
            </a:r>
            <a:r>
              <a:rPr lang="es-UY" dirty="0" err="1" smtClean="0"/>
              <a:t>Merge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6912768" cy="124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81159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 entregable, próxima clase.</a:t>
            </a:r>
          </a:p>
          <a:p>
            <a:r>
              <a:rPr lang="es-ES" dirty="0" smtClean="0"/>
              <a:t>Determinar características del </a:t>
            </a:r>
            <a:r>
              <a:rPr lang="es-ES" dirty="0" err="1" smtClean="0"/>
              <a:t>QuickSort</a:t>
            </a:r>
            <a:r>
              <a:rPr lang="es-ES" dirty="0" smtClean="0"/>
              <a:t> y como se asegura de que sea más rápida que el resto de </a:t>
            </a:r>
            <a:r>
              <a:rPr lang="es-ES" smtClean="0"/>
              <a:t>las estrategias. 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Rápido (</a:t>
            </a:r>
            <a:r>
              <a:rPr lang="es-UY" dirty="0" err="1" smtClean="0"/>
              <a:t>QuickSort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/>
            <a:r>
              <a:rPr lang="es-UY" dirty="0" smtClean="0"/>
              <a:t>Los algoritmos vistos sirven cuando los datos a ordenar se pueden almacenar en memoria.</a:t>
            </a:r>
          </a:p>
          <a:p>
            <a:pPr marL="624078" indent="-514350"/>
            <a:r>
              <a:rPr lang="es-UY" dirty="0" smtClean="0"/>
              <a:t>Si, por ejemplo, los datos se encuentran guardados en discos, cada referencia es más lenta.</a:t>
            </a:r>
          </a:p>
          <a:p>
            <a:pPr marL="624078" indent="-514350"/>
            <a:r>
              <a:rPr lang="es-UY" dirty="0" smtClean="0"/>
              <a:t>Los algoritmos de ordenamiento externos están diseñados para ordenar grandes cantidades de datos.</a:t>
            </a:r>
          </a:p>
          <a:p>
            <a:pPr marL="624078" indent="-514350"/>
            <a:r>
              <a:rPr lang="es-UY" dirty="0" smtClean="0"/>
              <a:t>Dichos algoritmos dependen del dispositivo donde se encuentra almacenada la información: discos duros, memorias flash, cintas, etc.</a:t>
            </a:r>
          </a:p>
          <a:p>
            <a:pPr marL="624078" indent="-514350"/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Ordenamiento externo</a:t>
            </a:r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Ordenamiento</a:t>
            </a:r>
          </a:p>
          <a:p>
            <a:r>
              <a:rPr lang="es-UY" dirty="0" smtClean="0"/>
              <a:t>Ordenamiento por selección</a:t>
            </a:r>
          </a:p>
          <a:p>
            <a:r>
              <a:rPr lang="es-UY" dirty="0" smtClean="0"/>
              <a:t>Ordenamiento de la burbuja (</a:t>
            </a:r>
            <a:r>
              <a:rPr lang="es-UY" dirty="0" err="1" smtClean="0"/>
              <a:t>Bubble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Ordenamiento por inserción</a:t>
            </a:r>
          </a:p>
          <a:p>
            <a:r>
              <a:rPr lang="es-UY" dirty="0" smtClean="0"/>
              <a:t>Ordenamiento de Shell (Shell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Ordenamiento por montículos (</a:t>
            </a:r>
            <a:r>
              <a:rPr lang="es-UY" dirty="0" err="1" smtClean="0"/>
              <a:t>Heap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Ordenamiento por intercalación (</a:t>
            </a:r>
            <a:r>
              <a:rPr lang="es-UY" dirty="0" err="1" smtClean="0"/>
              <a:t>Merge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Ordenamiento rápido (Quick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</a:p>
          <a:p>
            <a:r>
              <a:rPr lang="es-UY" dirty="0" smtClean="0"/>
              <a:t>Ordenamiento externa</a:t>
            </a:r>
          </a:p>
          <a:p>
            <a:pPr>
              <a:buNone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Agenda</a:t>
            </a:r>
            <a:endParaRPr lang="es-U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Son muchos los algoritmos. Veremos solo algunos.</a:t>
            </a:r>
          </a:p>
          <a:p>
            <a:r>
              <a:rPr lang="es-UY" dirty="0" smtClean="0"/>
              <a:t>A los algoritmos se les pasa un </a:t>
            </a:r>
            <a:r>
              <a:rPr lang="es-UY" dirty="0" err="1" smtClean="0"/>
              <a:t>array</a:t>
            </a:r>
            <a:r>
              <a:rPr lang="es-UY" dirty="0" smtClean="0"/>
              <a:t> de objetos “Comparable” que se desean ordenar.</a:t>
            </a:r>
          </a:p>
          <a:p>
            <a:r>
              <a:rPr lang="es-UY" dirty="0" smtClean="0"/>
              <a:t>El método </a:t>
            </a:r>
            <a:r>
              <a:rPr lang="es-UY" dirty="0" err="1" smtClean="0"/>
              <a:t>compareTo</a:t>
            </a:r>
            <a:r>
              <a:rPr lang="es-UY" dirty="0" smtClean="0"/>
              <a:t> y asignaciones son las únicas operaciones que se realizarán sobre los elementos del </a:t>
            </a:r>
            <a:r>
              <a:rPr lang="es-UY" dirty="0" err="1" smtClean="0"/>
              <a:t>array</a:t>
            </a:r>
            <a:r>
              <a:rPr lang="es-UY" dirty="0" smtClean="0"/>
              <a:t>.</a:t>
            </a:r>
          </a:p>
          <a:p>
            <a:r>
              <a:rPr lang="es-UY" dirty="0" smtClean="0"/>
              <a:t>A ordenar mediante estas circunstancias se le llama “Ordenamiento basado en comparación”.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Ordenamiento</a:t>
            </a:r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Uno de los más sencillos</a:t>
            </a:r>
          </a:p>
          <a:p>
            <a:r>
              <a:rPr lang="es-UY" dirty="0" smtClean="0"/>
              <a:t>Poco eficiente</a:t>
            </a:r>
          </a:p>
          <a:p>
            <a:r>
              <a:rPr lang="es-UY" dirty="0" smtClean="0"/>
              <a:t>Se trata de realizar n-1 pasadas</a:t>
            </a:r>
            <a:r>
              <a:rPr lang="es-UY" dirty="0" smtClean="0">
                <a:latin typeface="+mj-lt"/>
              </a:rPr>
              <a:t> en donde en cada pasada queda ordenado el enésimo menor elemento del arreglo.</a:t>
            </a:r>
          </a:p>
          <a:p>
            <a:r>
              <a:rPr lang="es-UY" dirty="0" smtClean="0">
                <a:latin typeface="+mj-lt"/>
              </a:rPr>
              <a:t>En cada pasada buscamos el menor elemento del </a:t>
            </a:r>
            <a:r>
              <a:rPr lang="es-UY" dirty="0" err="1" smtClean="0">
                <a:latin typeface="+mj-lt"/>
              </a:rPr>
              <a:t>subarreglo</a:t>
            </a:r>
            <a:r>
              <a:rPr lang="es-UY" dirty="0" smtClean="0">
                <a:latin typeface="+mj-lt"/>
              </a:rPr>
              <a:t> que va desde el “</a:t>
            </a:r>
            <a:r>
              <a:rPr lang="es-UY" dirty="0" err="1" smtClean="0">
                <a:latin typeface="+mj-lt"/>
              </a:rPr>
              <a:t>nroDePasada</a:t>
            </a:r>
            <a:r>
              <a:rPr lang="es-UY" dirty="0" smtClean="0">
                <a:latin typeface="+mj-lt"/>
              </a:rPr>
              <a:t> -1” hasta el final.</a:t>
            </a:r>
          </a:p>
          <a:p>
            <a:r>
              <a:rPr lang="es-UY" dirty="0" smtClean="0">
                <a:latin typeface="+mj-lt"/>
              </a:rPr>
              <a:t>Al encontrar el menor elemento lo intercambio con el primer elemento de la pasada.</a:t>
            </a:r>
            <a:endParaRPr lang="es-UY" dirty="0">
              <a:latin typeface="+mj-lt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Ordenamiento por selección</a:t>
            </a:r>
            <a:endParaRPr lang="es-U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000" dirty="0" smtClean="0"/>
              <a:t>Fuente: Diapositivas Ing. Diego González</a:t>
            </a:r>
            <a:endParaRPr lang="es-UY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Ordenamiento por selección</a:t>
            </a:r>
            <a:endParaRPr lang="es-U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272808" cy="46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Uno de los más sencillos</a:t>
            </a:r>
          </a:p>
          <a:p>
            <a:r>
              <a:rPr lang="es-UY" dirty="0" smtClean="0"/>
              <a:t>Poco eficiente</a:t>
            </a:r>
          </a:p>
          <a:p>
            <a:r>
              <a:rPr lang="es-UY" dirty="0" smtClean="0"/>
              <a:t>Se trata de realizar n-1 pasadas en donde en cada pasada queda ordenado el enésimo mayor elemento del arreglo</a:t>
            </a:r>
          </a:p>
          <a:p>
            <a:r>
              <a:rPr lang="es-UY" dirty="0" smtClean="0"/>
              <a:t>En cada pasada comparamos un elemento con su adyacente y los intercambiamos en caso de ser necesario.</a:t>
            </a:r>
          </a:p>
          <a:p>
            <a:r>
              <a:rPr lang="es-UY" dirty="0" smtClean="0"/>
              <a:t>Cada pasada empieza en la primera casilla y va hasta el </a:t>
            </a:r>
            <a:r>
              <a:rPr lang="es-UY" dirty="0" err="1" smtClean="0"/>
              <a:t>nroElementos</a:t>
            </a:r>
            <a:r>
              <a:rPr lang="es-UY" dirty="0" smtClean="0"/>
              <a:t> - </a:t>
            </a:r>
            <a:r>
              <a:rPr lang="es-UY" dirty="0" err="1" smtClean="0"/>
              <a:t>nroDePasada</a:t>
            </a:r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de la burbuja (</a:t>
            </a:r>
            <a:r>
              <a:rPr lang="es-UY" dirty="0" err="1" smtClean="0"/>
              <a:t>Bubble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Ordenamiento de la burbuja (</a:t>
            </a:r>
            <a:r>
              <a:rPr lang="es-UY" dirty="0" err="1" smtClean="0"/>
              <a:t>Bubble</a:t>
            </a:r>
            <a:r>
              <a:rPr lang="es-UY" dirty="0" smtClean="0"/>
              <a:t> </a:t>
            </a:r>
            <a:r>
              <a:rPr lang="es-UY" dirty="0" err="1" smtClean="0"/>
              <a:t>Sort</a:t>
            </a:r>
            <a:r>
              <a:rPr lang="es-UY" dirty="0" smtClean="0"/>
              <a:t>)</a:t>
            </a: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704856" cy="50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Uno de los más sencillos</a:t>
            </a:r>
          </a:p>
          <a:p>
            <a:r>
              <a:rPr lang="es-UY" dirty="0" smtClean="0"/>
              <a:t>Si tenemos n elementos, tenemos que realizar n – 1 pasadas.</a:t>
            </a:r>
          </a:p>
          <a:p>
            <a:r>
              <a:rPr lang="es-UY" dirty="0" smtClean="0"/>
              <a:t>La primer pasada la iniciamos en la posición 1</a:t>
            </a:r>
          </a:p>
          <a:p>
            <a:r>
              <a:rPr lang="es-UY" dirty="0" smtClean="0"/>
              <a:t>Para una pasada p se garantiza que los elementos de 0 a p están ordenados.</a:t>
            </a:r>
          </a:p>
          <a:p>
            <a:r>
              <a:rPr lang="es-UY" dirty="0" smtClean="0"/>
              <a:t>En la pasada p, se mueve el elemento p a la izquierda hasta llegar a su posición correcta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Ordenamiento por inserción</a:t>
            </a:r>
            <a:endParaRPr lang="es-U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Y" dirty="0" smtClean="0"/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Ordenamiento por inserción</a:t>
            </a:r>
            <a:endParaRPr lang="es-U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55396" cy="501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2427</TotalTime>
  <Words>787</Words>
  <Application>Microsoft Office PowerPoint</Application>
  <PresentationFormat>Presentación en pantalla (4:3)</PresentationFormat>
  <Paragraphs>102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Concurrencia</vt:lpstr>
      <vt:lpstr>Programación II</vt:lpstr>
      <vt:lpstr>Agenda</vt:lpstr>
      <vt:lpstr>Ordenamiento</vt:lpstr>
      <vt:lpstr>Ordenamiento por selección</vt:lpstr>
      <vt:lpstr>Ordenamiento por selección</vt:lpstr>
      <vt:lpstr>Ordenamiento de la burbuja (Bubble Sort)</vt:lpstr>
      <vt:lpstr>Ordenamiento de la burbuja (Bubble Sort)</vt:lpstr>
      <vt:lpstr>Ordenamiento por inserción</vt:lpstr>
      <vt:lpstr>Ordenamiento por inserción</vt:lpstr>
      <vt:lpstr>Ordenamiento por Shell (Shell Sort)</vt:lpstr>
      <vt:lpstr>Ordenamiento por Shell (Shell Sort)</vt:lpstr>
      <vt:lpstr>Ordenamiento por Shell (Shell Sort)</vt:lpstr>
      <vt:lpstr>Ordenamiento por Heap (Heap Sort)</vt:lpstr>
      <vt:lpstr>Ordenamiento por intercalación (Merge Sort)</vt:lpstr>
      <vt:lpstr>Ordenamiento por intercalación (Merge Sort)</vt:lpstr>
      <vt:lpstr>Ordenamiento por intercalación (Merge Sort)</vt:lpstr>
      <vt:lpstr>Ordenamiento por intercalación (Merge Sort)</vt:lpstr>
      <vt:lpstr>Ordenamiento Rápido (QuickSort)</vt:lpstr>
      <vt:lpstr>Ordenamiento externo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Luciana</dc:creator>
  <cp:lastModifiedBy>proyector</cp:lastModifiedBy>
  <cp:revision>236</cp:revision>
  <dcterms:created xsi:type="dcterms:W3CDTF">2013-02-04T16:43:31Z</dcterms:created>
  <dcterms:modified xsi:type="dcterms:W3CDTF">2015-05-05T21:52:40Z</dcterms:modified>
</cp:coreProperties>
</file>