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42.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45.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4.xml" ContentType="application/vnd.openxmlformats-officedocument.presentationml.notesSlide+xml"/>
  <Override PartName="/ppt/notesSlides/notesSlide46.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46.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3.xml" Type="http://schemas.openxmlformats.org/officeDocument/2006/relationships/slide" Id="rId39"/><Relationship Target="slides/slide32.xml" Type="http://schemas.openxmlformats.org/officeDocument/2006/relationships/slide" Id="rId38"/><Relationship Target="slides/slide31.xml" Type="http://schemas.openxmlformats.org/officeDocument/2006/relationships/slide" Id="rId37"/><Relationship Target="slides/slide30.xml" Type="http://schemas.openxmlformats.org/officeDocument/2006/relationships/slide" Id="rId36"/><Relationship Target="slides/slide24.xml" Type="http://schemas.openxmlformats.org/officeDocument/2006/relationships/slide" Id="rId30"/><Relationship Target="slides/slide25.xml" Type="http://schemas.openxmlformats.org/officeDocument/2006/relationships/slide" Id="rId31"/><Relationship Target="slides/slide28.xml" Type="http://schemas.openxmlformats.org/officeDocument/2006/relationships/slide" Id="rId34"/><Relationship Target="slides/slide29.xml" Type="http://schemas.openxmlformats.org/officeDocument/2006/relationships/slide" Id="rId35"/><Relationship Target="slides/slide26.xml" Type="http://schemas.openxmlformats.org/officeDocument/2006/relationships/slide" Id="rId32"/><Relationship Target="slides/slide27.xml" Type="http://schemas.openxmlformats.org/officeDocument/2006/relationships/slide" Id="rId33"/><Relationship Target="slides/slide42.xml" Type="http://schemas.openxmlformats.org/officeDocument/2006/relationships/slide" Id="rId48"/><Relationship Target="slides/slide41.xml" Type="http://schemas.openxmlformats.org/officeDocument/2006/relationships/slide" Id="rId47"/><Relationship Target="slides/slide43.xml" Type="http://schemas.openxmlformats.org/officeDocument/2006/relationships/slide" Id="rId49"/><Relationship Target="presProps.xml" Type="http://schemas.openxmlformats.org/officeDocument/2006/relationships/presProps" Id="rId2"/><Relationship Target="theme/theme4.xml" Type="http://schemas.openxmlformats.org/officeDocument/2006/relationships/theme" Id="rId1"/><Relationship Target="slides/slide34.xml" Type="http://schemas.openxmlformats.org/officeDocument/2006/relationships/slide" Id="rId40"/><Relationship Target="slideMasters/slideMaster1.xml" Type="http://schemas.openxmlformats.org/officeDocument/2006/relationships/slideMaster" Id="rId4"/><Relationship Target="slides/slide35.xml" Type="http://schemas.openxmlformats.org/officeDocument/2006/relationships/slide" Id="rId41"/><Relationship Target="tableStyles.xml" Type="http://schemas.openxmlformats.org/officeDocument/2006/relationships/tableStyles" Id="rId3"/><Relationship Target="slides/slide36.xml" Type="http://schemas.openxmlformats.org/officeDocument/2006/relationships/slide" Id="rId42"/><Relationship Target="slides/slide37.xml" Type="http://schemas.openxmlformats.org/officeDocument/2006/relationships/slide" Id="rId43"/><Relationship Target="slides/slide38.xml" Type="http://schemas.openxmlformats.org/officeDocument/2006/relationships/slide" Id="rId44"/><Relationship Target="slides/slide39.xml" Type="http://schemas.openxmlformats.org/officeDocument/2006/relationships/slide" Id="rId45"/><Relationship Target="slides/slide40.xml" Type="http://schemas.openxmlformats.org/officeDocument/2006/relationships/slide" Id="rId46"/><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6.xml" Type="http://schemas.openxmlformats.org/officeDocument/2006/relationships/slide" Id="rId12"/><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46.xml" Type="http://schemas.openxmlformats.org/officeDocument/2006/relationships/slide" Id="rId52"/><Relationship Target="slides/slide45.xml" Type="http://schemas.openxmlformats.org/officeDocument/2006/relationships/slide" Id="rId51"/><Relationship Target="slides/slide44.xml" Type="http://schemas.openxmlformats.org/officeDocument/2006/relationships/slide" Id="rId50"/><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slides/slide15.xml" Type="http://schemas.openxmlformats.org/officeDocument/2006/relationships/slide" Id="rId21"/><Relationship Target="slides/slide16.xml" Type="http://schemas.openxmlformats.org/officeDocument/2006/relationships/slide" Id="rId22"/><Relationship Target="slides/slide17.xml" Type="http://schemas.openxmlformats.org/officeDocument/2006/relationships/slide" Id="rId23"/><Relationship Target="slides/slide18.xml" Type="http://schemas.openxmlformats.org/officeDocument/2006/relationships/slide" Id="rId24"/><Relationship Target="slides/slide14.xml" Type="http://schemas.openxmlformats.org/officeDocument/2006/relationships/slide" Id="rId20"/></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 name="Shape 1"/>
        <p:cNvGrpSpPr/>
        <p:nvPr/>
      </p:nvGrpSpPr>
      <p:grpSpPr>
        <a:xfrm>
          <a:off y="0" x="0"/>
          <a:ext cy="0" cx="0"/>
          <a:chOff y="0" x="0"/>
          <a:chExt cy="0" cx="0"/>
        </a:xfrm>
      </p:grpSpPr>
      <p:sp>
        <p:nvSpPr>
          <p:cNvPr id="2" name="Shape 2"/>
          <p:cNvSpPr/>
          <p:nvPr/>
        </p:nvSpPr>
        <p:spPr>
          <a:xfrm>
            <a:off y="0" x="0"/>
            <a:ext cy="9144000" cx="6858000"/>
          </a:xfrm>
          <a:prstGeom prst="roundRect">
            <a:avLst>
              <a:gd fmla="val 5" name="adj"/>
            </a:avLst>
          </a:prstGeom>
          <a:solidFill>
            <a:srgbClr val="FFFFFF"/>
          </a:solidFill>
          <a:ln>
            <a:noFill/>
          </a:ln>
        </p:spPr>
        <p:txBody>
          <a:bodyPr bIns="45700" rIns="91425" lIns="91425" tIns="45700" anchor="ctr" anchorCtr="0">
            <a:noAutofit/>
          </a:bodyPr>
          <a:lstStyle/>
          <a:p/>
        </p:txBody>
      </p:sp>
      <p:sp>
        <p:nvSpPr>
          <p:cNvPr id="3" name="Shape 3"/>
          <p:cNvSpPr/>
          <p:nvPr/>
        </p:nvSpPr>
        <p:spPr>
          <a:xfrm>
            <a:off y="0" x="0"/>
            <a:ext cy="9144000" cx="6858000"/>
          </a:xfrm>
          <a:prstGeom prst="roundRect">
            <a:avLst>
              <a:gd fmla="val 5" name="adj"/>
            </a:avLst>
          </a:prstGeom>
          <a:solidFill>
            <a:srgbClr val="FFFFFF"/>
          </a:solidFill>
          <a:ln>
            <a:noFill/>
          </a:ln>
        </p:spPr>
        <p:txBody>
          <a:bodyPr bIns="45700" rIns="91425" lIns="91425" tIns="45700" anchor="ctr" anchorCtr="0">
            <a:noAutofit/>
          </a:bodyPr>
          <a:lstStyle/>
          <a:p/>
        </p:txBody>
      </p:sp>
      <p:sp>
        <p:nvSpPr>
          <p:cNvPr id="4" name="Shape 4"/>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a:noFill/>
          <a:ln>
            <a:noFill/>
          </a:ln>
        </p:spPr>
      </p:sp>
      <p:sp>
        <p:nvSpPr>
          <p:cNvPr id="5" name="Shape 5"/>
          <p:cNvSpPr txBox="1"/>
          <p:nvPr>
            <p:ph idx="1" type="body"/>
          </p:nvPr>
        </p:nvSpPr>
        <p:spPr>
          <a:xfrm>
            <a:off y="4343400" x="685800"/>
            <a:ext cy="4113211" cx="5481637"/>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56" name="Shape 156"/>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157" name="Shape 157"/>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158" name="Shape 158"/>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7" name="Shape 227"/>
        <p:cNvGrpSpPr/>
        <p:nvPr/>
      </p:nvGrpSpPr>
      <p:grpSpPr>
        <a:xfrm>
          <a:off y="0" x="0"/>
          <a:ext cy="0" cx="0"/>
          <a:chOff y="0" x="0"/>
          <a:chExt cy="0" cx="0"/>
        </a:xfrm>
      </p:grpSpPr>
      <p:sp>
        <p:nvSpPr>
          <p:cNvPr id="228" name="Shape 228"/>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29" name="Shape 229"/>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230" name="Shape 230"/>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231" name="Shape 231"/>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5" name="Shape 235"/>
        <p:cNvGrpSpPr/>
        <p:nvPr/>
      </p:nvGrpSpPr>
      <p:grpSpPr>
        <a:xfrm>
          <a:off y="0" x="0"/>
          <a:ext cy="0" cx="0"/>
          <a:chOff y="0" x="0"/>
          <a:chExt cy="0" cx="0"/>
        </a:xfrm>
      </p:grpSpPr>
      <p:sp>
        <p:nvSpPr>
          <p:cNvPr id="236" name="Shape 236"/>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37" name="Shape 237"/>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238" name="Shape 238"/>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239" name="Shape 239"/>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2" name="Shape 242"/>
        <p:cNvGrpSpPr/>
        <p:nvPr/>
      </p:nvGrpSpPr>
      <p:grpSpPr>
        <a:xfrm>
          <a:off y="0" x="0"/>
          <a:ext cy="0" cx="0"/>
          <a:chOff y="0" x="0"/>
          <a:chExt cy="0" cx="0"/>
        </a:xfrm>
      </p:grpSpPr>
      <p:sp>
        <p:nvSpPr>
          <p:cNvPr id="243" name="Shape 243"/>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44" name="Shape 244"/>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245" name="Shape 245"/>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246" name="Shape 246"/>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0" name="Shape 250"/>
        <p:cNvGrpSpPr/>
        <p:nvPr/>
      </p:nvGrpSpPr>
      <p:grpSpPr>
        <a:xfrm>
          <a:off y="0" x="0"/>
          <a:ext cy="0" cx="0"/>
          <a:chOff y="0" x="0"/>
          <a:chExt cy="0" cx="0"/>
        </a:xfrm>
      </p:grpSpPr>
      <p:sp>
        <p:nvSpPr>
          <p:cNvPr id="251" name="Shape 251"/>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52" name="Shape 252"/>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253" name="Shape 253"/>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254" name="Shape 254"/>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8" name="Shape 258"/>
        <p:cNvGrpSpPr/>
        <p:nvPr/>
      </p:nvGrpSpPr>
      <p:grpSpPr>
        <a:xfrm>
          <a:off y="0" x="0"/>
          <a:ext cy="0" cx="0"/>
          <a:chOff y="0" x="0"/>
          <a:chExt cy="0" cx="0"/>
        </a:xfrm>
      </p:grpSpPr>
      <p:sp>
        <p:nvSpPr>
          <p:cNvPr id="259" name="Shape 259"/>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60" name="Shape 260"/>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261" name="Shape 261"/>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262" name="Shape 262"/>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7" name="Shape 267"/>
        <p:cNvGrpSpPr/>
        <p:nvPr/>
      </p:nvGrpSpPr>
      <p:grpSpPr>
        <a:xfrm>
          <a:off y="0" x="0"/>
          <a:ext cy="0" cx="0"/>
          <a:chOff y="0" x="0"/>
          <a:chExt cy="0" cx="0"/>
        </a:xfrm>
      </p:grpSpPr>
      <p:sp>
        <p:nvSpPr>
          <p:cNvPr id="268" name="Shape 268"/>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69" name="Shape 269"/>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270" name="Shape 270"/>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271" name="Shape 271"/>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6" name="Shape 276"/>
        <p:cNvGrpSpPr/>
        <p:nvPr/>
      </p:nvGrpSpPr>
      <p:grpSpPr>
        <a:xfrm>
          <a:off y="0" x="0"/>
          <a:ext cy="0" cx="0"/>
          <a:chOff y="0" x="0"/>
          <a:chExt cy="0" cx="0"/>
        </a:xfrm>
      </p:grpSpPr>
      <p:sp>
        <p:nvSpPr>
          <p:cNvPr id="277" name="Shape 277"/>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78" name="Shape 278"/>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279" name="Shape 279"/>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280" name="Shape 280"/>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3" name="Shape 283"/>
        <p:cNvGrpSpPr/>
        <p:nvPr/>
      </p:nvGrpSpPr>
      <p:grpSpPr>
        <a:xfrm>
          <a:off y="0" x="0"/>
          <a:ext cy="0" cx="0"/>
          <a:chOff y="0" x="0"/>
          <a:chExt cy="0" cx="0"/>
        </a:xfrm>
      </p:grpSpPr>
      <p:sp>
        <p:nvSpPr>
          <p:cNvPr id="284" name="Shape 284"/>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85" name="Shape 285"/>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286" name="Shape 286"/>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287" name="Shape 287"/>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2" name="Shape 292"/>
        <p:cNvGrpSpPr/>
        <p:nvPr/>
      </p:nvGrpSpPr>
      <p:grpSpPr>
        <a:xfrm>
          <a:off y="0" x="0"/>
          <a:ext cy="0" cx="0"/>
          <a:chOff y="0" x="0"/>
          <a:chExt cy="0" cx="0"/>
        </a:xfrm>
      </p:grpSpPr>
      <p:sp>
        <p:nvSpPr>
          <p:cNvPr id="293" name="Shape 293"/>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94" name="Shape 294"/>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295" name="Shape 295"/>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296" name="Shape 296"/>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9" name="Shape 299"/>
        <p:cNvGrpSpPr/>
        <p:nvPr/>
      </p:nvGrpSpPr>
      <p:grpSpPr>
        <a:xfrm>
          <a:off y="0" x="0"/>
          <a:ext cy="0" cx="0"/>
          <a:chOff y="0" x="0"/>
          <a:chExt cy="0" cx="0"/>
        </a:xfrm>
      </p:grpSpPr>
      <p:sp>
        <p:nvSpPr>
          <p:cNvPr id="300" name="Shape 300"/>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01" name="Shape 301"/>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302" name="Shape 302"/>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303" name="Shape 303"/>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2" name="Shape 162"/>
        <p:cNvGrpSpPr/>
        <p:nvPr/>
      </p:nvGrpSpPr>
      <p:grpSpPr>
        <a:xfrm>
          <a:off y="0" x="0"/>
          <a:ext cy="0" cx="0"/>
          <a:chOff y="0" x="0"/>
          <a:chExt cy="0" cx="0"/>
        </a:xfrm>
      </p:grpSpPr>
      <p:sp>
        <p:nvSpPr>
          <p:cNvPr id="163" name="Shape 163"/>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64" name="Shape 164"/>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165" name="Shape 165"/>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166" name="Shape 166"/>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7" name="Shape 307"/>
        <p:cNvGrpSpPr/>
        <p:nvPr/>
      </p:nvGrpSpPr>
      <p:grpSpPr>
        <a:xfrm>
          <a:off y="0" x="0"/>
          <a:ext cy="0" cx="0"/>
          <a:chOff y="0" x="0"/>
          <a:chExt cy="0" cx="0"/>
        </a:xfrm>
      </p:grpSpPr>
      <p:sp>
        <p:nvSpPr>
          <p:cNvPr id="308" name="Shape 308"/>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09" name="Shape 309"/>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310" name="Shape 310"/>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311" name="Shape 311"/>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5" name="Shape 315"/>
        <p:cNvGrpSpPr/>
        <p:nvPr/>
      </p:nvGrpSpPr>
      <p:grpSpPr>
        <a:xfrm>
          <a:off y="0" x="0"/>
          <a:ext cy="0" cx="0"/>
          <a:chOff y="0" x="0"/>
          <a:chExt cy="0" cx="0"/>
        </a:xfrm>
      </p:grpSpPr>
      <p:sp>
        <p:nvSpPr>
          <p:cNvPr id="316" name="Shape 316"/>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17" name="Shape 317"/>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318" name="Shape 318"/>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319" name="Shape 319"/>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2" name="Shape 322"/>
        <p:cNvGrpSpPr/>
        <p:nvPr/>
      </p:nvGrpSpPr>
      <p:grpSpPr>
        <a:xfrm>
          <a:off y="0" x="0"/>
          <a:ext cy="0" cx="0"/>
          <a:chOff y="0" x="0"/>
          <a:chExt cy="0" cx="0"/>
        </a:xfrm>
      </p:grpSpPr>
      <p:sp>
        <p:nvSpPr>
          <p:cNvPr id="323" name="Shape 323"/>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24" name="Shape 324"/>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325" name="Shape 325"/>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326" name="Shape 326"/>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0" name="Shape 330"/>
        <p:cNvGrpSpPr/>
        <p:nvPr/>
      </p:nvGrpSpPr>
      <p:grpSpPr>
        <a:xfrm>
          <a:off y="0" x="0"/>
          <a:ext cy="0" cx="0"/>
          <a:chOff y="0" x="0"/>
          <a:chExt cy="0" cx="0"/>
        </a:xfrm>
      </p:grpSpPr>
      <p:sp>
        <p:nvSpPr>
          <p:cNvPr id="331" name="Shape 331"/>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32" name="Shape 332"/>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333" name="Shape 333"/>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334" name="Shape 334"/>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7" name="Shape 337"/>
        <p:cNvGrpSpPr/>
        <p:nvPr/>
      </p:nvGrpSpPr>
      <p:grpSpPr>
        <a:xfrm>
          <a:off y="0" x="0"/>
          <a:ext cy="0" cx="0"/>
          <a:chOff y="0" x="0"/>
          <a:chExt cy="0" cx="0"/>
        </a:xfrm>
      </p:grpSpPr>
      <p:sp>
        <p:nvSpPr>
          <p:cNvPr id="338" name="Shape 338"/>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39" name="Shape 339"/>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340" name="Shape 340"/>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341" name="Shape 341"/>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5" name="Shape 345"/>
        <p:cNvGrpSpPr/>
        <p:nvPr/>
      </p:nvGrpSpPr>
      <p:grpSpPr>
        <a:xfrm>
          <a:off y="0" x="0"/>
          <a:ext cy="0" cx="0"/>
          <a:chOff y="0" x="0"/>
          <a:chExt cy="0" cx="0"/>
        </a:xfrm>
      </p:grpSpPr>
      <p:sp>
        <p:nvSpPr>
          <p:cNvPr id="346" name="Shape 346"/>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47" name="Shape 347"/>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348" name="Shape 348"/>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349" name="Shape 349"/>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3" name="Shape 353"/>
        <p:cNvGrpSpPr/>
        <p:nvPr/>
      </p:nvGrpSpPr>
      <p:grpSpPr>
        <a:xfrm>
          <a:off y="0" x="0"/>
          <a:ext cy="0" cx="0"/>
          <a:chOff y="0" x="0"/>
          <a:chExt cy="0" cx="0"/>
        </a:xfrm>
      </p:grpSpPr>
      <p:sp>
        <p:nvSpPr>
          <p:cNvPr id="354" name="Shape 354"/>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55" name="Shape 355"/>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356" name="Shape 356"/>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357" name="Shape 357"/>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1" name="Shape 361"/>
        <p:cNvGrpSpPr/>
        <p:nvPr/>
      </p:nvGrpSpPr>
      <p:grpSpPr>
        <a:xfrm>
          <a:off y="0" x="0"/>
          <a:ext cy="0" cx="0"/>
          <a:chOff y="0" x="0"/>
          <a:chExt cy="0" cx="0"/>
        </a:xfrm>
      </p:grpSpPr>
      <p:sp>
        <p:nvSpPr>
          <p:cNvPr id="362" name="Shape 362"/>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63" name="Shape 363"/>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364" name="Shape 364"/>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365" name="Shape 365"/>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9" name="Shape 369"/>
        <p:cNvGrpSpPr/>
        <p:nvPr/>
      </p:nvGrpSpPr>
      <p:grpSpPr>
        <a:xfrm>
          <a:off y="0" x="0"/>
          <a:ext cy="0" cx="0"/>
          <a:chOff y="0" x="0"/>
          <a:chExt cy="0" cx="0"/>
        </a:xfrm>
      </p:grpSpPr>
      <p:sp>
        <p:nvSpPr>
          <p:cNvPr id="370" name="Shape 370"/>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71" name="Shape 371"/>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372" name="Shape 372"/>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373" name="Shape 373"/>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6" name="Shape 376"/>
        <p:cNvGrpSpPr/>
        <p:nvPr/>
      </p:nvGrpSpPr>
      <p:grpSpPr>
        <a:xfrm>
          <a:off y="0" x="0"/>
          <a:ext cy="0" cx="0"/>
          <a:chOff y="0" x="0"/>
          <a:chExt cy="0" cx="0"/>
        </a:xfrm>
      </p:grpSpPr>
      <p:sp>
        <p:nvSpPr>
          <p:cNvPr id="377" name="Shape 377"/>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78" name="Shape 378"/>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379" name="Shape 379"/>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380" name="Shape 380"/>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0" name="Shape 170"/>
        <p:cNvGrpSpPr/>
        <p:nvPr/>
      </p:nvGrpSpPr>
      <p:grpSpPr>
        <a:xfrm>
          <a:off y="0" x="0"/>
          <a:ext cy="0" cx="0"/>
          <a:chOff y="0" x="0"/>
          <a:chExt cy="0" cx="0"/>
        </a:xfrm>
      </p:grpSpPr>
      <p:sp>
        <p:nvSpPr>
          <p:cNvPr id="171" name="Shape 171"/>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72" name="Shape 172"/>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173" name="Shape 173"/>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174" name="Shape 174"/>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4" name="Shape 384"/>
        <p:cNvGrpSpPr/>
        <p:nvPr/>
      </p:nvGrpSpPr>
      <p:grpSpPr>
        <a:xfrm>
          <a:off y="0" x="0"/>
          <a:ext cy="0" cx="0"/>
          <a:chOff y="0" x="0"/>
          <a:chExt cy="0" cx="0"/>
        </a:xfrm>
      </p:grpSpPr>
      <p:sp>
        <p:nvSpPr>
          <p:cNvPr id="385" name="Shape 385"/>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86" name="Shape 386"/>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387" name="Shape 387"/>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388" name="Shape 388"/>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1" name="Shape 391"/>
        <p:cNvGrpSpPr/>
        <p:nvPr/>
      </p:nvGrpSpPr>
      <p:grpSpPr>
        <a:xfrm>
          <a:off y="0" x="0"/>
          <a:ext cy="0" cx="0"/>
          <a:chOff y="0" x="0"/>
          <a:chExt cy="0" cx="0"/>
        </a:xfrm>
      </p:grpSpPr>
      <p:sp>
        <p:nvSpPr>
          <p:cNvPr id="392" name="Shape 392"/>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393" name="Shape 393"/>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394" name="Shape 394"/>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395" name="Shape 395"/>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8" name="Shape 398"/>
        <p:cNvGrpSpPr/>
        <p:nvPr/>
      </p:nvGrpSpPr>
      <p:grpSpPr>
        <a:xfrm>
          <a:off y="0" x="0"/>
          <a:ext cy="0" cx="0"/>
          <a:chOff y="0" x="0"/>
          <a:chExt cy="0" cx="0"/>
        </a:xfrm>
      </p:grpSpPr>
      <p:sp>
        <p:nvSpPr>
          <p:cNvPr id="399" name="Shape 399"/>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400" name="Shape 400"/>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401" name="Shape 401"/>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402" name="Shape 402"/>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6" name="Shape 406"/>
        <p:cNvGrpSpPr/>
        <p:nvPr/>
      </p:nvGrpSpPr>
      <p:grpSpPr>
        <a:xfrm>
          <a:off y="0" x="0"/>
          <a:ext cy="0" cx="0"/>
          <a:chOff y="0" x="0"/>
          <a:chExt cy="0" cx="0"/>
        </a:xfrm>
      </p:grpSpPr>
      <p:sp>
        <p:nvSpPr>
          <p:cNvPr id="407" name="Shape 407"/>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408" name="Shape 408"/>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409" name="Shape 409"/>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410" name="Shape 410"/>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7" name="Shape 437"/>
        <p:cNvGrpSpPr/>
        <p:nvPr/>
      </p:nvGrpSpPr>
      <p:grpSpPr>
        <a:xfrm>
          <a:off y="0" x="0"/>
          <a:ext cy="0" cx="0"/>
          <a:chOff y="0" x="0"/>
          <a:chExt cy="0" cx="0"/>
        </a:xfrm>
      </p:grpSpPr>
      <p:sp>
        <p:nvSpPr>
          <p:cNvPr id="438" name="Shape 438"/>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439" name="Shape 439"/>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440" name="Shape 440"/>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441" name="Shape 441"/>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5" name="Shape 445"/>
        <p:cNvGrpSpPr/>
        <p:nvPr/>
      </p:nvGrpSpPr>
      <p:grpSpPr>
        <a:xfrm>
          <a:off y="0" x="0"/>
          <a:ext cy="0" cx="0"/>
          <a:chOff y="0" x="0"/>
          <a:chExt cy="0" cx="0"/>
        </a:xfrm>
      </p:grpSpPr>
      <p:sp>
        <p:nvSpPr>
          <p:cNvPr id="446" name="Shape 446"/>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447" name="Shape 447"/>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448" name="Shape 448"/>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449" name="Shape 449"/>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2" name="Shape 452"/>
        <p:cNvGrpSpPr/>
        <p:nvPr/>
      </p:nvGrpSpPr>
      <p:grpSpPr>
        <a:xfrm>
          <a:off y="0" x="0"/>
          <a:ext cy="0" cx="0"/>
          <a:chOff y="0" x="0"/>
          <a:chExt cy="0" cx="0"/>
        </a:xfrm>
      </p:grpSpPr>
      <p:sp>
        <p:nvSpPr>
          <p:cNvPr id="453" name="Shape 453"/>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454" name="Shape 454"/>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455" name="Shape 455"/>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456" name="Shape 456"/>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0" name="Shape 460"/>
        <p:cNvGrpSpPr/>
        <p:nvPr/>
      </p:nvGrpSpPr>
      <p:grpSpPr>
        <a:xfrm>
          <a:off y="0" x="0"/>
          <a:ext cy="0" cx="0"/>
          <a:chOff y="0" x="0"/>
          <a:chExt cy="0" cx="0"/>
        </a:xfrm>
      </p:grpSpPr>
      <p:sp>
        <p:nvSpPr>
          <p:cNvPr id="461" name="Shape 461"/>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462" name="Shape 462"/>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463" name="Shape 463"/>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464" name="Shape 464"/>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9" name="Shape 469"/>
        <p:cNvGrpSpPr/>
        <p:nvPr/>
      </p:nvGrpSpPr>
      <p:grpSpPr>
        <a:xfrm>
          <a:off y="0" x="0"/>
          <a:ext cy="0" cx="0"/>
          <a:chOff y="0" x="0"/>
          <a:chExt cy="0" cx="0"/>
        </a:xfrm>
      </p:grpSpPr>
      <p:sp>
        <p:nvSpPr>
          <p:cNvPr id="470" name="Shape 470"/>
          <p:cNvSpPr/>
          <p:nvPr/>
        </p:nvSpPr>
        <p:spPr>
          <a:xfrm>
            <a:off y="-8651875" x="-12461875"/>
            <a:ext cy="18694400"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471" name="Shape 471"/>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472" name="Shape 472"/>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473" name="Shape 473"/>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7" name="Shape 477"/>
        <p:cNvGrpSpPr/>
        <p:nvPr/>
      </p:nvGrpSpPr>
      <p:grpSpPr>
        <a:xfrm>
          <a:off y="0" x="0"/>
          <a:ext cy="0" cx="0"/>
          <a:chOff y="0" x="0"/>
          <a:chExt cy="0" cx="0"/>
        </a:xfrm>
      </p:grpSpPr>
      <p:sp>
        <p:nvSpPr>
          <p:cNvPr id="478" name="Shape 478"/>
          <p:cNvSpPr/>
          <p:nvPr/>
        </p:nvSpPr>
        <p:spPr>
          <a:xfrm>
            <a:off y="-8651875" x="-12461875"/>
            <a:ext cy="18694400"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479" name="Shape 479"/>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480" name="Shape 480"/>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481" name="Shape 481"/>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8" name="Shape 178"/>
        <p:cNvGrpSpPr/>
        <p:nvPr/>
      </p:nvGrpSpPr>
      <p:grpSpPr>
        <a:xfrm>
          <a:off y="0" x="0"/>
          <a:ext cy="0" cx="0"/>
          <a:chOff y="0" x="0"/>
          <a:chExt cy="0" cx="0"/>
        </a:xfrm>
      </p:grpSpPr>
      <p:sp>
        <p:nvSpPr>
          <p:cNvPr id="179" name="Shape 179"/>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80" name="Shape 180"/>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181" name="Shape 181"/>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182" name="Shape 182"/>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5" name="Shape 485"/>
        <p:cNvGrpSpPr/>
        <p:nvPr/>
      </p:nvGrpSpPr>
      <p:grpSpPr>
        <a:xfrm>
          <a:off y="0" x="0"/>
          <a:ext cy="0" cx="0"/>
          <a:chOff y="0" x="0"/>
          <a:chExt cy="0" cx="0"/>
        </a:xfrm>
      </p:grpSpPr>
      <p:sp>
        <p:nvSpPr>
          <p:cNvPr id="486" name="Shape 486"/>
          <p:cNvSpPr/>
          <p:nvPr/>
        </p:nvSpPr>
        <p:spPr>
          <a:xfrm>
            <a:off y="-8651875" x="-12461875"/>
            <a:ext cy="18694400"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487" name="Shape 487"/>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488" name="Shape 488"/>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489" name="Shape 489"/>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3" name="Shape 493"/>
        <p:cNvGrpSpPr/>
        <p:nvPr/>
      </p:nvGrpSpPr>
      <p:grpSpPr>
        <a:xfrm>
          <a:off y="0" x="0"/>
          <a:ext cy="0" cx="0"/>
          <a:chOff y="0" x="0"/>
          <a:chExt cy="0" cx="0"/>
        </a:xfrm>
      </p:grpSpPr>
      <p:sp>
        <p:nvSpPr>
          <p:cNvPr id="494" name="Shape 494"/>
          <p:cNvSpPr/>
          <p:nvPr/>
        </p:nvSpPr>
        <p:spPr>
          <a:xfrm>
            <a:off y="-8651875" x="-12461875"/>
            <a:ext cy="18694400"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495" name="Shape 495"/>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496" name="Shape 496"/>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497" name="Shape 497"/>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0" name="Shape 500"/>
        <p:cNvGrpSpPr/>
        <p:nvPr/>
      </p:nvGrpSpPr>
      <p:grpSpPr>
        <a:xfrm>
          <a:off y="0" x="0"/>
          <a:ext cy="0" cx="0"/>
          <a:chOff y="0" x="0"/>
          <a:chExt cy="0" cx="0"/>
        </a:xfrm>
      </p:grpSpPr>
      <p:sp>
        <p:nvSpPr>
          <p:cNvPr id="501" name="Shape 501"/>
          <p:cNvSpPr/>
          <p:nvPr/>
        </p:nvSpPr>
        <p:spPr>
          <a:xfrm>
            <a:off y="-8651875" x="-12461875"/>
            <a:ext cy="18694400"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502" name="Shape 502"/>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503" name="Shape 503"/>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504" name="Shape 504"/>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8" name="Shape 508"/>
        <p:cNvGrpSpPr/>
        <p:nvPr/>
      </p:nvGrpSpPr>
      <p:grpSpPr>
        <a:xfrm>
          <a:off y="0" x="0"/>
          <a:ext cy="0" cx="0"/>
          <a:chOff y="0" x="0"/>
          <a:chExt cy="0" cx="0"/>
        </a:xfrm>
      </p:grpSpPr>
      <p:sp>
        <p:nvSpPr>
          <p:cNvPr id="509" name="Shape 509"/>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510" name="Shape 510"/>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511" name="Shape 511"/>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512" name="Shape 512"/>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6" name="Shape 516"/>
        <p:cNvGrpSpPr/>
        <p:nvPr/>
      </p:nvGrpSpPr>
      <p:grpSpPr>
        <a:xfrm>
          <a:off y="0" x="0"/>
          <a:ext cy="0" cx="0"/>
          <a:chOff y="0" x="0"/>
          <a:chExt cy="0" cx="0"/>
        </a:xfrm>
      </p:grpSpPr>
      <p:sp>
        <p:nvSpPr>
          <p:cNvPr id="517" name="Shape 517"/>
          <p:cNvSpPr txBox="1"/>
          <p:nvPr/>
        </p:nvSpPr>
        <p:spPr>
          <a:xfrm>
            <a:off y="-8651875" x="-12461875"/>
            <a:ext cy="18695986"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518" name="Shape 518"/>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519" name="Shape 519"/>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520" name="Shape 520"/>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4" name="Shape 524"/>
        <p:cNvGrpSpPr/>
        <p:nvPr/>
      </p:nvGrpSpPr>
      <p:grpSpPr>
        <a:xfrm>
          <a:off y="0" x="0"/>
          <a:ext cy="0" cx="0"/>
          <a:chOff y="0" x="0"/>
          <a:chExt cy="0" cx="0"/>
        </a:xfrm>
      </p:grpSpPr>
      <p:sp>
        <p:nvSpPr>
          <p:cNvPr id="525" name="Shape 525"/>
          <p:cNvSpPr/>
          <p:nvPr/>
        </p:nvSpPr>
        <p:spPr>
          <a:xfrm>
            <a:off y="-8651875" x="-12461875"/>
            <a:ext cy="18694400"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526" name="Shape 526"/>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527" name="Shape 527"/>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528" name="Shape 528"/>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2" name="Shape 532"/>
        <p:cNvGrpSpPr/>
        <p:nvPr/>
      </p:nvGrpSpPr>
      <p:grpSpPr>
        <a:xfrm>
          <a:off y="0" x="0"/>
          <a:ext cy="0" cx="0"/>
          <a:chOff y="0" x="0"/>
          <a:chExt cy="0" cx="0"/>
        </a:xfrm>
      </p:grpSpPr>
      <p:sp>
        <p:nvSpPr>
          <p:cNvPr id="533" name="Shape 533"/>
          <p:cNvSpPr/>
          <p:nvPr/>
        </p:nvSpPr>
        <p:spPr>
          <a:xfrm>
            <a:off y="-8651875" x="-12461875"/>
            <a:ext cy="18694400" cx="24925337"/>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534" name="Shape 534"/>
          <p:cNvSpPr txBox="1"/>
          <p:nvPr/>
        </p:nvSpPr>
        <p:spPr>
          <a:xfrm>
            <a:off y="4343400" x="685800"/>
            <a:ext cy="4024312" cx="5483224"/>
          </a:xfrm>
          <a:prstGeom prst="rect">
            <a:avLst/>
          </a:prstGeom>
          <a:noFill/>
          <a:ln>
            <a:noFill/>
          </a:ln>
        </p:spPr>
        <p:txBody>
          <a:bodyPr bIns="0" rIns="0" lIns="0" tIns="0" anchor="ctr" anchorCtr="0">
            <a:noAutofit/>
          </a:bodyPr>
          <a:lstStyle/>
          <a:p/>
        </p:txBody>
      </p:sp>
      <p:sp>
        <p:nvSpPr>
          <p:cNvPr id="535" name="Shape 535"/>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536" name="Shape 536"/>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6" name="Shape 186"/>
        <p:cNvGrpSpPr/>
        <p:nvPr/>
      </p:nvGrpSpPr>
      <p:grpSpPr>
        <a:xfrm>
          <a:off y="0" x="0"/>
          <a:ext cy="0" cx="0"/>
          <a:chOff y="0" x="0"/>
          <a:chExt cy="0" cx="0"/>
        </a:xfrm>
      </p:grpSpPr>
      <p:sp>
        <p:nvSpPr>
          <p:cNvPr id="187" name="Shape 187"/>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88" name="Shape 188"/>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189" name="Shape 189"/>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190" name="Shape 190"/>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6" name="Shape 196"/>
        <p:cNvGrpSpPr/>
        <p:nvPr/>
      </p:nvGrpSpPr>
      <p:grpSpPr>
        <a:xfrm>
          <a:off y="0" x="0"/>
          <a:ext cy="0" cx="0"/>
          <a:chOff y="0" x="0"/>
          <a:chExt cy="0" cx="0"/>
        </a:xfrm>
      </p:grpSpPr>
      <p:sp>
        <p:nvSpPr>
          <p:cNvPr id="197" name="Shape 197"/>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198" name="Shape 198"/>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199" name="Shape 199"/>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200" name="Shape 200"/>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06" name="Shape 206"/>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207" name="Shape 207"/>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208" name="Shape 208"/>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13" name="Shape 213"/>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214" name="Shape 214"/>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215" name="Shape 215"/>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9" name="Shape 219"/>
        <p:cNvGrpSpPr/>
        <p:nvPr/>
      </p:nvGrpSpPr>
      <p:grpSpPr>
        <a:xfrm>
          <a:off y="0" x="0"/>
          <a:ext cy="0" cx="0"/>
          <a:chOff y="0" x="0"/>
          <a:chExt cy="0" cx="0"/>
        </a:xfrm>
      </p:grpSpPr>
      <p:sp>
        <p:nvSpPr>
          <p:cNvPr id="220" name="Shape 220"/>
          <p:cNvSpPr txBox="1"/>
          <p:nvPr/>
        </p:nvSpPr>
        <p:spPr>
          <a:xfrm>
            <a:off y="695325" x="1143000"/>
            <a:ext cy="3429000" cx="4572000"/>
          </a:xfrm>
          <a:prstGeom prst="rect">
            <a:avLst/>
          </a:prstGeom>
          <a:solidFill>
            <a:srgbClr val="FFFFFF"/>
          </a:solidFill>
          <a:ln w="9525" cap="rnd">
            <a:solidFill>
              <a:srgbClr val="000000"/>
            </a:solidFill>
            <a:prstDash val="solid"/>
            <a:miter/>
            <a:headEnd w="med" len="med" type="none"/>
            <a:tailEnd w="med" len="med" type="none"/>
          </a:ln>
        </p:spPr>
        <p:txBody>
          <a:bodyPr bIns="45700" rIns="91425" lIns="91425" tIns="45700" anchor="ctr" anchorCtr="0">
            <a:noAutofit/>
          </a:bodyPr>
          <a:lstStyle/>
          <a:p/>
        </p:txBody>
      </p:sp>
      <p:sp>
        <p:nvSpPr>
          <p:cNvPr id="221" name="Shape 221"/>
          <p:cNvSpPr txBox="1"/>
          <p:nvPr/>
        </p:nvSpPr>
        <p:spPr>
          <a:xfrm>
            <a:off y="4343400" x="685800"/>
            <a:ext cy="4114800" cx="5483224"/>
          </a:xfrm>
          <a:prstGeom prst="rect">
            <a:avLst/>
          </a:prstGeom>
          <a:noFill/>
          <a:ln>
            <a:noFill/>
          </a:ln>
        </p:spPr>
        <p:txBody>
          <a:bodyPr bIns="0" rIns="0" lIns="0" tIns="0" anchor="ctr" anchorCtr="0">
            <a:noAutofit/>
          </a:bodyPr>
          <a:lstStyle/>
          <a:p/>
        </p:txBody>
      </p:sp>
      <p:sp>
        <p:nvSpPr>
          <p:cNvPr id="222" name="Shape 222"/>
          <p:cNvSpPr txBox="1"/>
          <p:nvPr>
            <p:ph idx="1" type="body"/>
          </p:nvPr>
        </p:nvSpPr>
        <p:spPr>
          <a:xfrm>
            <a:off y="4343400" x="685800"/>
            <a:ext cy="4113211" cx="5481637"/>
          </a:xfrm>
          <a:prstGeom prst="rect">
            <a:avLst/>
          </a:prstGeom>
        </p:spPr>
        <p:txBody>
          <a:bodyPr bIns="91425" rIns="91425" lIns="91425" tIns="91425" anchor="ctr" anchorCtr="0">
            <a:noAutofit/>
          </a:bodyPr>
          <a:lstStyle/>
          <a:p/>
        </p:txBody>
      </p:sp>
      <p:sp>
        <p:nvSpPr>
          <p:cNvPr id="223" name="Shape 223"/>
          <p:cNvSpPr/>
          <p:nvPr>
            <p:ph idx="2" type="sldImg"/>
          </p:nvPr>
        </p:nvSpPr>
        <p:spPr>
          <a:xfrm>
            <a:off y="-8651875" x="0"/>
            <a:ext cy="18692812" cx="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_TITLE_AND_VERTICAL_TEXT">
    <p:spTree>
      <p:nvGrpSpPr>
        <p:cNvPr id="40" name="Shape 40"/>
        <p:cNvGrpSpPr/>
        <p:nvPr/>
      </p:nvGrpSpPr>
      <p:grpSpPr>
        <a:xfrm>
          <a:off y="0" x="0"/>
          <a:ext cy="0" cx="0"/>
          <a:chOff y="0" x="0"/>
          <a:chExt cy="0" cx="0"/>
        </a:xfrm>
      </p:grpSpPr>
      <p:sp>
        <p:nvSpPr>
          <p:cNvPr id="41" name="Shape 41"/>
          <p:cNvSpPr txBox="1"/>
          <p:nvPr>
            <p:ph type="title"/>
          </p:nvPr>
        </p:nvSpPr>
        <p:spPr>
          <a:xfrm rot="5400000">
            <a:off y="2368549" x="4606925"/>
            <a:ext cy="1941513" cx="5751513"/>
          </a:xfrm>
          <a:prstGeom prst="rect">
            <a:avLst/>
          </a:prstGeom>
          <a:noFill/>
          <a:ln>
            <a:noFill/>
          </a:ln>
        </p:spPr>
        <p:txBody>
          <a:bodyPr bIns="91425" rIns="91425" lIns="91425" tIns="91425" anchor="t" anchorCtr="0"/>
          <a:lstStyle>
            <a:lvl1pPr algn="ctr" rtl="0">
              <a:lnSpc>
                <a:spcPct val="85000"/>
              </a:lnSpc>
              <a:spcBef>
                <a:spcPts val="0"/>
              </a:spcBef>
              <a:spcAft>
                <a:spcPts val="0"/>
              </a:spcAft>
              <a:defRPr sz="4400">
                <a:solidFill>
                  <a:srgbClr val="FFCC00"/>
                </a:solidFill>
                <a:latin typeface="Arial Black"/>
                <a:ea typeface="Arial Black"/>
                <a:cs typeface="Arial Black"/>
                <a:sym typeface="Arial Black"/>
              </a:defRPr>
            </a:lvl1pPr>
            <a:lvl2pPr algn="ctr" rtl="0">
              <a:lnSpc>
                <a:spcPct val="85000"/>
              </a:lnSpc>
              <a:spcBef>
                <a:spcPts val="0"/>
              </a:spcBef>
              <a:spcAft>
                <a:spcPts val="0"/>
              </a:spcAft>
              <a:defRPr sz="4400">
                <a:solidFill>
                  <a:srgbClr val="FFCC00"/>
                </a:solidFill>
                <a:latin typeface="Arial Black"/>
                <a:ea typeface="Arial Black"/>
                <a:cs typeface="Arial Black"/>
                <a:sym typeface="Arial Black"/>
              </a:defRPr>
            </a:lvl2pPr>
            <a:lvl3pPr algn="ctr" rtl="0">
              <a:lnSpc>
                <a:spcPct val="85000"/>
              </a:lnSpc>
              <a:spcBef>
                <a:spcPts val="0"/>
              </a:spcBef>
              <a:spcAft>
                <a:spcPts val="0"/>
              </a:spcAft>
              <a:defRPr sz="4400">
                <a:solidFill>
                  <a:srgbClr val="FFCC00"/>
                </a:solidFill>
                <a:latin typeface="Arial Black"/>
                <a:ea typeface="Arial Black"/>
                <a:cs typeface="Arial Black"/>
                <a:sym typeface="Arial Black"/>
              </a:defRPr>
            </a:lvl3pPr>
            <a:lvl4pPr algn="ctr" rtl="0">
              <a:lnSpc>
                <a:spcPct val="85000"/>
              </a:lnSpc>
              <a:spcBef>
                <a:spcPts val="0"/>
              </a:spcBef>
              <a:spcAft>
                <a:spcPts val="0"/>
              </a:spcAft>
              <a:defRPr sz="4400">
                <a:solidFill>
                  <a:srgbClr val="FFCC00"/>
                </a:solidFill>
                <a:latin typeface="Arial Black"/>
                <a:ea typeface="Arial Black"/>
                <a:cs typeface="Arial Black"/>
                <a:sym typeface="Arial Black"/>
              </a:defRPr>
            </a:lvl4pPr>
            <a:lvl5pPr algn="ctr" rtl="0">
              <a:lnSpc>
                <a:spcPct val="85000"/>
              </a:lnSpc>
              <a:spcBef>
                <a:spcPts val="0"/>
              </a:spcBef>
              <a:spcAft>
                <a:spcPts val="0"/>
              </a:spcAft>
              <a:defRPr sz="4400">
                <a:solidFill>
                  <a:srgbClr val="FFCC00"/>
                </a:solidFill>
                <a:latin typeface="Arial Black"/>
                <a:ea typeface="Arial Black"/>
                <a:cs typeface="Arial Black"/>
                <a:sym typeface="Arial Black"/>
              </a:defRPr>
            </a:lvl5pPr>
            <a:lvl6pPr algn="ctr" rtl="0" marL="457200">
              <a:lnSpc>
                <a:spcPct val="85000"/>
              </a:lnSpc>
              <a:spcBef>
                <a:spcPts val="0"/>
              </a:spcBef>
              <a:spcAft>
                <a:spcPts val="0"/>
              </a:spcAft>
              <a:defRPr sz="4400">
                <a:solidFill>
                  <a:srgbClr val="FFCC00"/>
                </a:solidFill>
                <a:latin typeface="Arial Black"/>
                <a:ea typeface="Arial Black"/>
                <a:cs typeface="Arial Black"/>
                <a:sym typeface="Arial Black"/>
              </a:defRPr>
            </a:lvl6pPr>
            <a:lvl7pPr algn="ctr" rtl="0" marL="914400">
              <a:lnSpc>
                <a:spcPct val="85000"/>
              </a:lnSpc>
              <a:spcBef>
                <a:spcPts val="0"/>
              </a:spcBef>
              <a:spcAft>
                <a:spcPts val="0"/>
              </a:spcAft>
              <a:defRPr sz="4400">
                <a:solidFill>
                  <a:srgbClr val="FFCC00"/>
                </a:solidFill>
                <a:latin typeface="Arial Black"/>
                <a:ea typeface="Arial Black"/>
                <a:cs typeface="Arial Black"/>
                <a:sym typeface="Arial Black"/>
              </a:defRPr>
            </a:lvl7pPr>
            <a:lvl8pPr algn="ctr" rtl="0" marL="1371600">
              <a:lnSpc>
                <a:spcPct val="85000"/>
              </a:lnSpc>
              <a:spcBef>
                <a:spcPts val="0"/>
              </a:spcBef>
              <a:spcAft>
                <a:spcPts val="0"/>
              </a:spcAft>
              <a:defRPr sz="4400">
                <a:solidFill>
                  <a:srgbClr val="FFCC00"/>
                </a:solidFill>
                <a:latin typeface="Arial Black"/>
                <a:ea typeface="Arial Black"/>
                <a:cs typeface="Arial Black"/>
                <a:sym typeface="Arial Black"/>
              </a:defRPr>
            </a:lvl8pPr>
            <a:lvl9pPr algn="ctr" rtl="0" marL="1828800">
              <a:lnSpc>
                <a:spcPct val="85000"/>
              </a:lnSpc>
              <a:spcBef>
                <a:spcPts val="0"/>
              </a:spcBef>
              <a:spcAft>
                <a:spcPts val="0"/>
              </a:spcAft>
              <a:defRPr sz="4400">
                <a:solidFill>
                  <a:srgbClr val="FFCC00"/>
                </a:solidFill>
                <a:latin typeface="Arial Black"/>
                <a:ea typeface="Arial Black"/>
                <a:cs typeface="Arial Black"/>
                <a:sym typeface="Arial Black"/>
              </a:defRPr>
            </a:lvl9pPr>
          </a:lstStyle>
          <a:p/>
        </p:txBody>
      </p:sp>
      <p:sp>
        <p:nvSpPr>
          <p:cNvPr id="42" name="Shape 42"/>
          <p:cNvSpPr txBox="1"/>
          <p:nvPr>
            <p:ph idx="1" type="body"/>
          </p:nvPr>
        </p:nvSpPr>
        <p:spPr>
          <a:xfrm rot="5400000">
            <a:off y="502443" x="646905"/>
            <a:ext cy="5673725" cx="5751513"/>
          </a:xfrm>
          <a:prstGeom prst="rect">
            <a:avLst/>
          </a:prstGeom>
          <a:noFill/>
          <a:ln>
            <a:noFill/>
          </a:ln>
        </p:spPr>
        <p:txBody>
          <a:bodyPr bIns="91425" rIns="91425" lIns="91425" tIns="91425" anchor="t" anchorCtr="0"/>
          <a:lstStyle>
            <a:lvl1pPr algn="l" rtl="0" indent="-233363" marL="338138">
              <a:lnSpc>
                <a:spcPct val="85000"/>
              </a:lnSpc>
              <a:spcBef>
                <a:spcPts val="800"/>
              </a:spcBef>
              <a:spcAft>
                <a:spcPts val="0"/>
              </a:spcAft>
              <a:buClr>
                <a:srgbClr val="FFFFFF"/>
              </a:buClr>
              <a:buFont typeface="Arial"/>
              <a:buChar char="•"/>
              <a:defRPr sz="3200">
                <a:solidFill>
                  <a:srgbClr val="FFFFFF"/>
                </a:solidFill>
                <a:latin typeface="Arial"/>
                <a:ea typeface="Arial"/>
                <a:cs typeface="Arial"/>
                <a:sym typeface="Arial"/>
              </a:defRPr>
            </a:lvl1pPr>
            <a:lvl2pPr algn="l" rtl="0" indent="-204787" marL="738188">
              <a:lnSpc>
                <a:spcPct val="85000"/>
              </a:lnSpc>
              <a:spcBef>
                <a:spcPts val="700"/>
              </a:spcBef>
              <a:spcAft>
                <a:spcPts val="0"/>
              </a:spcAft>
              <a:buClr>
                <a:srgbClr val="FFCC00"/>
              </a:buClr>
              <a:buFont typeface="Arial"/>
              <a:buChar char="•"/>
              <a:defRPr sz="2800">
                <a:solidFill>
                  <a:srgbClr val="FFFFFF"/>
                </a:solidFill>
                <a:latin typeface="Arial"/>
                <a:ea typeface="Arial"/>
                <a:cs typeface="Arial"/>
                <a:sym typeface="Arial"/>
              </a:defRPr>
            </a:lvl2pPr>
            <a:lvl3pPr algn="l" rtl="0" indent="-168275" marL="1143000">
              <a:lnSpc>
                <a:spcPct val="85000"/>
              </a:lnSpc>
              <a:spcBef>
                <a:spcPts val="600"/>
              </a:spcBef>
              <a:spcAft>
                <a:spcPts val="0"/>
              </a:spcAft>
              <a:buClr>
                <a:srgbClr val="F98D43"/>
              </a:buClr>
              <a:buFont typeface="Arial"/>
              <a:buChar char="•"/>
              <a:defRPr sz="2400">
                <a:solidFill>
                  <a:srgbClr val="FFFFFF"/>
                </a:solidFill>
                <a:latin typeface="Arial"/>
                <a:ea typeface="Arial"/>
                <a:cs typeface="Arial"/>
                <a:sym typeface="Arial"/>
              </a:defRPr>
            </a:lvl3pPr>
            <a:lvl4pPr algn="l" rtl="0" indent="-184150" marL="16002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4pPr>
            <a:lvl5pPr algn="l" rtl="0" indent="-184150" marL="20574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5pPr>
            <a:lvl6pPr algn="l" rtl="0" indent="-184150" marL="25146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6pPr>
            <a:lvl7pPr algn="l" rtl="0" indent="-184150" marL="29718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7pPr>
            <a:lvl8pPr algn="l" rtl="0" indent="-184150" marL="34290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8pPr>
            <a:lvl9pPr algn="l" rtl="0" indent="-184150" marL="38862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70" name="Shape 70"/>
        <p:cNvGrpSpPr/>
        <p:nvPr/>
      </p:nvGrpSpPr>
      <p:grpSpPr>
        <a:xfrm>
          <a:off y="0" x="0"/>
          <a:ext cy="0" cx="0"/>
          <a:chOff y="0" x="0"/>
          <a:chExt cy="0" cx="0"/>
        </a:xfrm>
      </p:grpSpPr>
      <p:sp>
        <p:nvSpPr>
          <p:cNvPr id="71" name="Shape 71"/>
          <p:cNvSpPr txBox="1"/>
          <p:nvPr>
            <p:ph type="title"/>
          </p:nvPr>
        </p:nvSpPr>
        <p:spPr>
          <a:xfrm>
            <a:off y="463550" x="685800"/>
            <a:ext cy="1430337" cx="7767637"/>
          </a:xfrm>
          <a:prstGeom prst="rect">
            <a:avLst/>
          </a:prstGeom>
          <a:noFill/>
          <a:ln>
            <a:noFill/>
          </a:ln>
        </p:spPr>
        <p:txBody>
          <a:bodyPr bIns="91425" rIns="91425" lIns="91425" tIns="91425" anchor="t" anchorCtr="0"/>
          <a:lstStyle>
            <a:lvl1pPr algn="ctr" rtl="0">
              <a:lnSpc>
                <a:spcPct val="85000"/>
              </a:lnSpc>
              <a:spcBef>
                <a:spcPts val="0"/>
              </a:spcBef>
              <a:spcAft>
                <a:spcPts val="0"/>
              </a:spcAft>
              <a:defRPr sz="4400">
                <a:solidFill>
                  <a:srgbClr val="FFCC00"/>
                </a:solidFill>
                <a:latin typeface="Arial Black"/>
                <a:ea typeface="Arial Black"/>
                <a:cs typeface="Arial Black"/>
                <a:sym typeface="Arial Black"/>
              </a:defRPr>
            </a:lvl1pPr>
            <a:lvl2pPr algn="ctr" rtl="0">
              <a:lnSpc>
                <a:spcPct val="85000"/>
              </a:lnSpc>
              <a:spcBef>
                <a:spcPts val="0"/>
              </a:spcBef>
              <a:spcAft>
                <a:spcPts val="0"/>
              </a:spcAft>
              <a:defRPr sz="4400">
                <a:solidFill>
                  <a:srgbClr val="FFCC00"/>
                </a:solidFill>
                <a:latin typeface="Arial Black"/>
                <a:ea typeface="Arial Black"/>
                <a:cs typeface="Arial Black"/>
                <a:sym typeface="Arial Black"/>
              </a:defRPr>
            </a:lvl2pPr>
            <a:lvl3pPr algn="ctr" rtl="0">
              <a:lnSpc>
                <a:spcPct val="85000"/>
              </a:lnSpc>
              <a:spcBef>
                <a:spcPts val="0"/>
              </a:spcBef>
              <a:spcAft>
                <a:spcPts val="0"/>
              </a:spcAft>
              <a:defRPr sz="4400">
                <a:solidFill>
                  <a:srgbClr val="FFCC00"/>
                </a:solidFill>
                <a:latin typeface="Arial Black"/>
                <a:ea typeface="Arial Black"/>
                <a:cs typeface="Arial Black"/>
                <a:sym typeface="Arial Black"/>
              </a:defRPr>
            </a:lvl3pPr>
            <a:lvl4pPr algn="ctr" rtl="0">
              <a:lnSpc>
                <a:spcPct val="85000"/>
              </a:lnSpc>
              <a:spcBef>
                <a:spcPts val="0"/>
              </a:spcBef>
              <a:spcAft>
                <a:spcPts val="0"/>
              </a:spcAft>
              <a:defRPr sz="4400">
                <a:solidFill>
                  <a:srgbClr val="FFCC00"/>
                </a:solidFill>
                <a:latin typeface="Arial Black"/>
                <a:ea typeface="Arial Black"/>
                <a:cs typeface="Arial Black"/>
                <a:sym typeface="Arial Black"/>
              </a:defRPr>
            </a:lvl4pPr>
            <a:lvl5pPr algn="ctr" rtl="0">
              <a:lnSpc>
                <a:spcPct val="85000"/>
              </a:lnSpc>
              <a:spcBef>
                <a:spcPts val="0"/>
              </a:spcBef>
              <a:spcAft>
                <a:spcPts val="0"/>
              </a:spcAft>
              <a:defRPr sz="4400">
                <a:solidFill>
                  <a:srgbClr val="FFCC00"/>
                </a:solidFill>
                <a:latin typeface="Arial Black"/>
                <a:ea typeface="Arial Black"/>
                <a:cs typeface="Arial Black"/>
                <a:sym typeface="Arial Black"/>
              </a:defRPr>
            </a:lvl5pPr>
            <a:lvl6pPr algn="ctr" rtl="0" marL="457200">
              <a:lnSpc>
                <a:spcPct val="85000"/>
              </a:lnSpc>
              <a:spcBef>
                <a:spcPts val="0"/>
              </a:spcBef>
              <a:spcAft>
                <a:spcPts val="0"/>
              </a:spcAft>
              <a:defRPr sz="4400">
                <a:solidFill>
                  <a:srgbClr val="FFCC00"/>
                </a:solidFill>
                <a:latin typeface="Arial Black"/>
                <a:ea typeface="Arial Black"/>
                <a:cs typeface="Arial Black"/>
                <a:sym typeface="Arial Black"/>
              </a:defRPr>
            </a:lvl6pPr>
            <a:lvl7pPr algn="ctr" rtl="0" marL="914400">
              <a:lnSpc>
                <a:spcPct val="85000"/>
              </a:lnSpc>
              <a:spcBef>
                <a:spcPts val="0"/>
              </a:spcBef>
              <a:spcAft>
                <a:spcPts val="0"/>
              </a:spcAft>
              <a:defRPr sz="4400">
                <a:solidFill>
                  <a:srgbClr val="FFCC00"/>
                </a:solidFill>
                <a:latin typeface="Arial Black"/>
                <a:ea typeface="Arial Black"/>
                <a:cs typeface="Arial Black"/>
                <a:sym typeface="Arial Black"/>
              </a:defRPr>
            </a:lvl7pPr>
            <a:lvl8pPr algn="ctr" rtl="0" marL="1371600">
              <a:lnSpc>
                <a:spcPct val="85000"/>
              </a:lnSpc>
              <a:spcBef>
                <a:spcPts val="0"/>
              </a:spcBef>
              <a:spcAft>
                <a:spcPts val="0"/>
              </a:spcAft>
              <a:defRPr sz="4400">
                <a:solidFill>
                  <a:srgbClr val="FFCC00"/>
                </a:solidFill>
                <a:latin typeface="Arial Black"/>
                <a:ea typeface="Arial Black"/>
                <a:cs typeface="Arial Black"/>
                <a:sym typeface="Arial Black"/>
              </a:defRPr>
            </a:lvl8pPr>
            <a:lvl9pPr algn="ctr" rtl="0" marL="1828800">
              <a:lnSpc>
                <a:spcPct val="85000"/>
              </a:lnSpc>
              <a:spcBef>
                <a:spcPts val="0"/>
              </a:spcBef>
              <a:spcAft>
                <a:spcPts val="0"/>
              </a:spcAft>
              <a:defRPr sz="4400">
                <a:solidFill>
                  <a:srgbClr val="FFCC00"/>
                </a:solidFill>
                <a:latin typeface="Arial Black"/>
                <a:ea typeface="Arial Black"/>
                <a:cs typeface="Arial Black"/>
                <a:sym typeface="Arial Black"/>
              </a:defRPr>
            </a:lvl9pPr>
          </a:lstStyle>
          <a:p/>
        </p:txBody>
      </p:sp>
      <p:sp>
        <p:nvSpPr>
          <p:cNvPr id="72" name="Shape 72"/>
          <p:cNvSpPr txBox="1"/>
          <p:nvPr>
            <p:ph idx="1" type="body"/>
          </p:nvPr>
        </p:nvSpPr>
        <p:spPr>
          <a:xfrm>
            <a:off y="1981200" x="685800"/>
            <a:ext cy="4233861" cx="7767637"/>
          </a:xfrm>
          <a:prstGeom prst="rect">
            <a:avLst/>
          </a:prstGeom>
          <a:noFill/>
          <a:ln>
            <a:noFill/>
          </a:ln>
        </p:spPr>
        <p:txBody>
          <a:bodyPr bIns="91425" rIns="91425" lIns="91425" tIns="91425" anchor="t" anchorCtr="0"/>
          <a:lstStyle>
            <a:lvl1pPr algn="l" rtl="0" indent="-233363" marL="338138">
              <a:lnSpc>
                <a:spcPct val="85000"/>
              </a:lnSpc>
              <a:spcBef>
                <a:spcPts val="800"/>
              </a:spcBef>
              <a:spcAft>
                <a:spcPts val="0"/>
              </a:spcAft>
              <a:buClr>
                <a:srgbClr val="FFFFFF"/>
              </a:buClr>
              <a:buFont typeface="Arial"/>
              <a:buChar char="•"/>
              <a:defRPr sz="3200">
                <a:solidFill>
                  <a:srgbClr val="FFFFFF"/>
                </a:solidFill>
                <a:latin typeface="Arial"/>
                <a:ea typeface="Arial"/>
                <a:cs typeface="Arial"/>
                <a:sym typeface="Arial"/>
              </a:defRPr>
            </a:lvl1pPr>
            <a:lvl2pPr algn="l" rtl="0" indent="-204787" marL="738188">
              <a:lnSpc>
                <a:spcPct val="85000"/>
              </a:lnSpc>
              <a:spcBef>
                <a:spcPts val="700"/>
              </a:spcBef>
              <a:spcAft>
                <a:spcPts val="0"/>
              </a:spcAft>
              <a:buClr>
                <a:srgbClr val="FFCC00"/>
              </a:buClr>
              <a:buFont typeface="Arial"/>
              <a:buChar char="•"/>
              <a:defRPr sz="2800">
                <a:solidFill>
                  <a:srgbClr val="FFFFFF"/>
                </a:solidFill>
                <a:latin typeface="Arial"/>
                <a:ea typeface="Arial"/>
                <a:cs typeface="Arial"/>
                <a:sym typeface="Arial"/>
              </a:defRPr>
            </a:lvl2pPr>
            <a:lvl3pPr algn="l" rtl="0" indent="-168275" marL="1143000">
              <a:lnSpc>
                <a:spcPct val="85000"/>
              </a:lnSpc>
              <a:spcBef>
                <a:spcPts val="600"/>
              </a:spcBef>
              <a:spcAft>
                <a:spcPts val="0"/>
              </a:spcAft>
              <a:buClr>
                <a:srgbClr val="F98D43"/>
              </a:buClr>
              <a:buFont typeface="Arial"/>
              <a:buChar char="•"/>
              <a:defRPr sz="2400">
                <a:solidFill>
                  <a:srgbClr val="FFFFFF"/>
                </a:solidFill>
                <a:latin typeface="Arial"/>
                <a:ea typeface="Arial"/>
                <a:cs typeface="Arial"/>
                <a:sym typeface="Arial"/>
              </a:defRPr>
            </a:lvl3pPr>
            <a:lvl4pPr algn="l" rtl="0" indent="-184150" marL="16002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4pPr>
            <a:lvl5pPr algn="l" rtl="0" indent="-184150" marL="20574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5pPr>
            <a:lvl6pPr algn="l" rtl="0" indent="-184150" marL="25146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6pPr>
            <a:lvl7pPr algn="l" rtl="0" indent="-184150" marL="29718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7pPr>
            <a:lvl8pPr algn="l" rtl="0" indent="-184150" marL="34290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8pPr>
            <a:lvl9pPr algn="l" rtl="0" indent="-184150" marL="38862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3" name="Shape 73"/>
        <p:cNvGrpSpPr/>
        <p:nvPr/>
      </p:nvGrpSpPr>
      <p:grpSpPr>
        <a:xfrm>
          <a:off y="0" x="0"/>
          <a:ext cy="0" cx="0"/>
          <a:chOff y="0" x="0"/>
          <a:chExt cy="0" cx="0"/>
        </a:xfrm>
      </p:grpSpPr>
      <p:sp>
        <p:nvSpPr>
          <p:cNvPr id="74" name="Shape 74"/>
          <p:cNvSpPr txBox="1"/>
          <p:nvPr>
            <p:ph type="ctrTitle"/>
          </p:nvPr>
        </p:nvSpPr>
        <p:spPr>
          <a:xfrm>
            <a:off y="2130425" x="685800"/>
            <a:ext cy="1470024" cx="7772400"/>
          </a:xfrm>
          <a:prstGeom prst="rect">
            <a:avLst/>
          </a:prstGeom>
          <a:noFill/>
          <a:ln>
            <a:noFill/>
          </a:ln>
        </p:spPr>
        <p:txBody>
          <a:bodyPr bIns="91425" rIns="91425" lIns="91425" tIns="91425" anchor="t" anchorCtr="0"/>
          <a:lstStyle>
            <a:lvl1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1pPr>
            <a:lvl2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2pPr>
            <a:lvl3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3pPr>
            <a:lvl4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4pPr>
            <a:lvl5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5pPr>
            <a:lvl6pPr algn="ctr" rtl="0" marR="0" indent="0" marL="4572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6pPr>
            <a:lvl7pPr algn="ctr" rtl="0" marR="0" indent="0" marL="9144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7pPr>
            <a:lvl8pPr algn="ctr" rtl="0" marR="0" indent="0" marL="13716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8pPr>
            <a:lvl9pPr algn="ctr" rtl="0" marR="0" indent="0" marL="18288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9pPr>
          </a:lstStyle>
          <a:p/>
        </p:txBody>
      </p:sp>
      <p:sp>
        <p:nvSpPr>
          <p:cNvPr id="75" name="Shape 75"/>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lnSpc>
                <a:spcPct val="85000"/>
              </a:lnSpc>
              <a:spcBef>
                <a:spcPts val="800"/>
              </a:spcBef>
              <a:spcAft>
                <a:spcPts val="0"/>
              </a:spcAft>
              <a:buClr>
                <a:srgbClr val="FFFFFF"/>
              </a:buClr>
              <a:buFont typeface="Arial"/>
              <a:buNone/>
              <a:defRPr strike="noStrike" u="none" b="0" cap="none" baseline="0" sz="3200" i="0">
                <a:solidFill>
                  <a:srgbClr val="FFFFFF"/>
                </a:solidFill>
                <a:latin typeface="Arial"/>
                <a:ea typeface="Arial"/>
                <a:cs typeface="Arial"/>
                <a:sym typeface="Arial"/>
              </a:defRPr>
            </a:lvl1pPr>
            <a:lvl2pPr algn="ctr" rtl="0" marR="0" indent="0" marL="457200">
              <a:lnSpc>
                <a:spcPct val="85000"/>
              </a:lnSpc>
              <a:spcBef>
                <a:spcPts val="700"/>
              </a:spcBef>
              <a:spcAft>
                <a:spcPts val="0"/>
              </a:spcAft>
              <a:buClr>
                <a:srgbClr val="FFCC00"/>
              </a:buClr>
              <a:buFont typeface="Arial"/>
              <a:buNone/>
              <a:defRPr strike="noStrike" u="none" b="0" cap="none" baseline="0" sz="2800" i="0">
                <a:solidFill>
                  <a:srgbClr val="FFFFFF"/>
                </a:solidFill>
                <a:latin typeface="Arial"/>
                <a:ea typeface="Arial"/>
                <a:cs typeface="Arial"/>
                <a:sym typeface="Arial"/>
              </a:defRPr>
            </a:lvl2pPr>
            <a:lvl3pPr algn="ctr" rtl="0" marR="0" indent="0" marL="914400">
              <a:lnSpc>
                <a:spcPct val="85000"/>
              </a:lnSpc>
              <a:spcBef>
                <a:spcPts val="600"/>
              </a:spcBef>
              <a:spcAft>
                <a:spcPts val="0"/>
              </a:spcAft>
              <a:buClr>
                <a:srgbClr val="F98D43"/>
              </a:buClr>
              <a:buFont typeface="Arial"/>
              <a:buNone/>
              <a:defRPr strike="noStrike" u="none" b="0" cap="none" baseline="0" sz="2400" i="0">
                <a:solidFill>
                  <a:srgbClr val="FFFFFF"/>
                </a:solidFill>
                <a:latin typeface="Arial"/>
                <a:ea typeface="Arial"/>
                <a:cs typeface="Arial"/>
                <a:sym typeface="Arial"/>
              </a:defRPr>
            </a:lvl3pPr>
            <a:lvl4pPr algn="ctr" rtl="0" marR="0" indent="0" marL="1371600">
              <a:lnSpc>
                <a:spcPct val="85000"/>
              </a:lnSpc>
              <a:spcBef>
                <a:spcPts val="500"/>
              </a:spcBef>
              <a:spcAft>
                <a:spcPts val="0"/>
              </a:spcAft>
              <a:buClr>
                <a:srgbClr val="9CE157"/>
              </a:buClr>
              <a:buFont typeface="Arial"/>
              <a:buNone/>
              <a:defRPr strike="noStrike" u="none" b="0" cap="none" baseline="0" sz="2000" i="0">
                <a:solidFill>
                  <a:srgbClr val="FFFFFF"/>
                </a:solidFill>
                <a:latin typeface="Arial"/>
                <a:ea typeface="Arial"/>
                <a:cs typeface="Arial"/>
                <a:sym typeface="Arial"/>
              </a:defRPr>
            </a:lvl4pPr>
            <a:lvl5pPr algn="ctr" rtl="0" marR="0" indent="0" marL="1828800">
              <a:lnSpc>
                <a:spcPct val="85000"/>
              </a:lnSpc>
              <a:spcBef>
                <a:spcPts val="500"/>
              </a:spcBef>
              <a:spcAft>
                <a:spcPts val="0"/>
              </a:spcAft>
              <a:buClr>
                <a:srgbClr val="9CE157"/>
              </a:buClr>
              <a:buFont typeface="Arial"/>
              <a:buNone/>
              <a:defRPr strike="noStrike" u="none" b="0" cap="none" baseline="0" sz="2000" i="0">
                <a:solidFill>
                  <a:srgbClr val="FFFFFF"/>
                </a:solidFill>
                <a:latin typeface="Arial"/>
                <a:ea typeface="Arial"/>
                <a:cs typeface="Arial"/>
                <a:sym typeface="Arial"/>
              </a:defRPr>
            </a:lvl5pPr>
            <a:lvl6pPr algn="ctr" rtl="0" marR="0" indent="0" marL="2286000">
              <a:lnSpc>
                <a:spcPct val="85000"/>
              </a:lnSpc>
              <a:spcBef>
                <a:spcPts val="500"/>
              </a:spcBef>
              <a:spcAft>
                <a:spcPts val="0"/>
              </a:spcAft>
              <a:buClr>
                <a:srgbClr val="9CE157"/>
              </a:buClr>
              <a:buFont typeface="Arial"/>
              <a:buNone/>
              <a:defRPr strike="noStrike" u="none" b="0" cap="none" baseline="0" sz="2000" i="0">
                <a:solidFill>
                  <a:srgbClr val="FFFFFF"/>
                </a:solidFill>
                <a:latin typeface="Arial"/>
                <a:ea typeface="Arial"/>
                <a:cs typeface="Arial"/>
                <a:sym typeface="Arial"/>
              </a:defRPr>
            </a:lvl6pPr>
            <a:lvl7pPr algn="ctr" rtl="0" marR="0" indent="0" marL="2743200">
              <a:lnSpc>
                <a:spcPct val="85000"/>
              </a:lnSpc>
              <a:spcBef>
                <a:spcPts val="500"/>
              </a:spcBef>
              <a:spcAft>
                <a:spcPts val="0"/>
              </a:spcAft>
              <a:buClr>
                <a:srgbClr val="9CE157"/>
              </a:buClr>
              <a:buFont typeface="Arial"/>
              <a:buNone/>
              <a:defRPr strike="noStrike" u="none" b="0" cap="none" baseline="0" sz="2000" i="0">
                <a:solidFill>
                  <a:srgbClr val="FFFFFF"/>
                </a:solidFill>
                <a:latin typeface="Arial"/>
                <a:ea typeface="Arial"/>
                <a:cs typeface="Arial"/>
                <a:sym typeface="Arial"/>
              </a:defRPr>
            </a:lvl7pPr>
            <a:lvl8pPr algn="ctr" rtl="0" marR="0" indent="0" marL="3200400">
              <a:lnSpc>
                <a:spcPct val="85000"/>
              </a:lnSpc>
              <a:spcBef>
                <a:spcPts val="500"/>
              </a:spcBef>
              <a:spcAft>
                <a:spcPts val="0"/>
              </a:spcAft>
              <a:buClr>
                <a:srgbClr val="9CE157"/>
              </a:buClr>
              <a:buFont typeface="Arial"/>
              <a:buNone/>
              <a:defRPr strike="noStrike" u="none" b="0" cap="none" baseline="0" sz="2000" i="0">
                <a:solidFill>
                  <a:srgbClr val="FFFFFF"/>
                </a:solidFill>
                <a:latin typeface="Arial"/>
                <a:ea typeface="Arial"/>
                <a:cs typeface="Arial"/>
                <a:sym typeface="Arial"/>
              </a:defRPr>
            </a:lvl8pPr>
            <a:lvl9pPr algn="ctr" rtl="0" marR="0" indent="0" marL="3657600">
              <a:lnSpc>
                <a:spcPct val="85000"/>
              </a:lnSpc>
              <a:spcBef>
                <a:spcPts val="500"/>
              </a:spcBef>
              <a:spcAft>
                <a:spcPts val="0"/>
              </a:spcAft>
              <a:buClr>
                <a:srgbClr val="9CE157"/>
              </a:buClr>
              <a:buFont typeface="Arial"/>
              <a:buNone/>
              <a:defRPr strike="noStrike" u="none" b="0" cap="none" baseline="0" sz="2000" i="0">
                <a:solidFill>
                  <a:srgbClr val="FFFFFF"/>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eño personalizado">
    <p:spTree>
      <p:nvGrpSpPr>
        <p:cNvPr id="113" name="Shape 113"/>
        <p:cNvGrpSpPr/>
        <p:nvPr/>
      </p:nvGrpSpPr>
      <p:grpSpPr>
        <a:xfrm>
          <a:off y="0" x="0"/>
          <a:ext cy="0" cx="0"/>
          <a:chOff y="0" x="0"/>
          <a:chExt cy="0" cx="0"/>
        </a:xfrm>
      </p:grpSpPr>
      <p:sp>
        <p:nvSpPr>
          <p:cNvPr id="114" name="Shape 114"/>
          <p:cNvSpPr txBox="1"/>
          <p:nvPr>
            <p:ph type="title"/>
          </p:nvPr>
        </p:nvSpPr>
        <p:spPr>
          <a:xfrm>
            <a:off y="1905000" x="1676400"/>
            <a:ext cy="1900237" cx="7234238"/>
          </a:xfrm>
          <a:prstGeom prst="rect">
            <a:avLst/>
          </a:prstGeom>
          <a:noFill/>
          <a:ln>
            <a:noFill/>
          </a:ln>
        </p:spPr>
        <p:txBody>
          <a:bodyPr bIns="91425" rIns="91425" lIns="91425" tIns="91425" anchor="t" anchorCtr="0"/>
          <a:lstStyle>
            <a:lvl1pPr algn="ctr" rtl="0">
              <a:lnSpc>
                <a:spcPct val="85000"/>
              </a:lnSpc>
              <a:spcBef>
                <a:spcPts val="0"/>
              </a:spcBef>
              <a:spcAft>
                <a:spcPts val="0"/>
              </a:spcAft>
              <a:defRPr sz="4400">
                <a:solidFill>
                  <a:srgbClr val="FFCC00"/>
                </a:solidFill>
                <a:latin typeface="Arial Black"/>
                <a:ea typeface="Arial Black"/>
                <a:cs typeface="Arial Black"/>
                <a:sym typeface="Arial Black"/>
              </a:defRPr>
            </a:lvl1pPr>
            <a:lvl2pPr algn="ctr" rtl="0">
              <a:lnSpc>
                <a:spcPct val="85000"/>
              </a:lnSpc>
              <a:spcBef>
                <a:spcPts val="0"/>
              </a:spcBef>
              <a:spcAft>
                <a:spcPts val="0"/>
              </a:spcAft>
              <a:defRPr sz="4400">
                <a:solidFill>
                  <a:srgbClr val="FFCC00"/>
                </a:solidFill>
                <a:latin typeface="Arial Black"/>
                <a:ea typeface="Arial Black"/>
                <a:cs typeface="Arial Black"/>
                <a:sym typeface="Arial Black"/>
              </a:defRPr>
            </a:lvl2pPr>
            <a:lvl3pPr algn="ctr" rtl="0">
              <a:lnSpc>
                <a:spcPct val="85000"/>
              </a:lnSpc>
              <a:spcBef>
                <a:spcPts val="0"/>
              </a:spcBef>
              <a:spcAft>
                <a:spcPts val="0"/>
              </a:spcAft>
              <a:defRPr sz="4400">
                <a:solidFill>
                  <a:srgbClr val="FFCC00"/>
                </a:solidFill>
                <a:latin typeface="Arial Black"/>
                <a:ea typeface="Arial Black"/>
                <a:cs typeface="Arial Black"/>
                <a:sym typeface="Arial Black"/>
              </a:defRPr>
            </a:lvl3pPr>
            <a:lvl4pPr algn="ctr" rtl="0">
              <a:lnSpc>
                <a:spcPct val="85000"/>
              </a:lnSpc>
              <a:spcBef>
                <a:spcPts val="0"/>
              </a:spcBef>
              <a:spcAft>
                <a:spcPts val="0"/>
              </a:spcAft>
              <a:defRPr sz="4400">
                <a:solidFill>
                  <a:srgbClr val="FFCC00"/>
                </a:solidFill>
                <a:latin typeface="Arial Black"/>
                <a:ea typeface="Arial Black"/>
                <a:cs typeface="Arial Black"/>
                <a:sym typeface="Arial Black"/>
              </a:defRPr>
            </a:lvl4pPr>
            <a:lvl5pPr algn="ctr" rtl="0">
              <a:lnSpc>
                <a:spcPct val="85000"/>
              </a:lnSpc>
              <a:spcBef>
                <a:spcPts val="0"/>
              </a:spcBef>
              <a:spcAft>
                <a:spcPts val="0"/>
              </a:spcAft>
              <a:defRPr sz="4400">
                <a:solidFill>
                  <a:srgbClr val="FFCC00"/>
                </a:solidFill>
                <a:latin typeface="Arial Black"/>
                <a:ea typeface="Arial Black"/>
                <a:cs typeface="Arial Black"/>
                <a:sym typeface="Arial Black"/>
              </a:defRPr>
            </a:lvl5pPr>
            <a:lvl6pPr algn="ctr" rtl="0" marL="457200">
              <a:lnSpc>
                <a:spcPct val="85000"/>
              </a:lnSpc>
              <a:spcBef>
                <a:spcPts val="0"/>
              </a:spcBef>
              <a:spcAft>
                <a:spcPts val="0"/>
              </a:spcAft>
              <a:defRPr sz="4400">
                <a:solidFill>
                  <a:srgbClr val="FFCC00"/>
                </a:solidFill>
                <a:latin typeface="Arial Black"/>
                <a:ea typeface="Arial Black"/>
                <a:cs typeface="Arial Black"/>
                <a:sym typeface="Arial Black"/>
              </a:defRPr>
            </a:lvl6pPr>
            <a:lvl7pPr algn="ctr" rtl="0" marL="914400">
              <a:lnSpc>
                <a:spcPct val="85000"/>
              </a:lnSpc>
              <a:spcBef>
                <a:spcPts val="0"/>
              </a:spcBef>
              <a:spcAft>
                <a:spcPts val="0"/>
              </a:spcAft>
              <a:defRPr sz="4400">
                <a:solidFill>
                  <a:srgbClr val="FFCC00"/>
                </a:solidFill>
                <a:latin typeface="Arial Black"/>
                <a:ea typeface="Arial Black"/>
                <a:cs typeface="Arial Black"/>
                <a:sym typeface="Arial Black"/>
              </a:defRPr>
            </a:lvl7pPr>
            <a:lvl8pPr algn="ctr" rtl="0" marL="1371600">
              <a:lnSpc>
                <a:spcPct val="85000"/>
              </a:lnSpc>
              <a:spcBef>
                <a:spcPts val="0"/>
              </a:spcBef>
              <a:spcAft>
                <a:spcPts val="0"/>
              </a:spcAft>
              <a:defRPr sz="4400">
                <a:solidFill>
                  <a:srgbClr val="FFCC00"/>
                </a:solidFill>
                <a:latin typeface="Arial Black"/>
                <a:ea typeface="Arial Black"/>
                <a:cs typeface="Arial Black"/>
                <a:sym typeface="Arial Black"/>
              </a:defRPr>
            </a:lvl8pPr>
            <a:lvl9pPr algn="ctr" rtl="0" marL="1828800">
              <a:lnSpc>
                <a:spcPct val="85000"/>
              </a:lnSpc>
              <a:spcBef>
                <a:spcPts val="0"/>
              </a:spcBef>
              <a:spcAft>
                <a:spcPts val="0"/>
              </a:spcAft>
              <a:defRPr sz="4400">
                <a:solidFill>
                  <a:srgbClr val="FFCC00"/>
                </a:solidFill>
                <a:latin typeface="Arial Black"/>
                <a:ea typeface="Arial Black"/>
                <a:cs typeface="Arial Black"/>
                <a:sym typeface="Arial Black"/>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_TITLE_AND_VERTICAL_TEXT">
    <p:spTree>
      <p:nvGrpSpPr>
        <p:cNvPr id="115" name="Shape 115"/>
        <p:cNvGrpSpPr/>
        <p:nvPr/>
      </p:nvGrpSpPr>
      <p:grpSpPr>
        <a:xfrm>
          <a:off y="0" x="0"/>
          <a:ext cy="0" cx="0"/>
          <a:chOff y="0" x="0"/>
          <a:chExt cy="0" cx="0"/>
        </a:xfrm>
      </p:grpSpPr>
      <p:sp>
        <p:nvSpPr>
          <p:cNvPr id="116" name="Shape 116"/>
          <p:cNvSpPr txBox="1"/>
          <p:nvPr>
            <p:ph type="title"/>
          </p:nvPr>
        </p:nvSpPr>
        <p:spPr>
          <a:xfrm rot="5400000">
            <a:off y="2810668" x="5591969"/>
            <a:ext cy="2112963" cx="4524374"/>
          </a:xfrm>
          <a:prstGeom prst="rect">
            <a:avLst/>
          </a:prstGeom>
          <a:noFill/>
          <a:ln>
            <a:noFill/>
          </a:ln>
        </p:spPr>
        <p:txBody>
          <a:bodyPr bIns="91425" rIns="91425" lIns="91425" tIns="91425" anchor="t" anchorCtr="0"/>
          <a:lstStyle>
            <a:lvl1pPr algn="ctr" rtl="0">
              <a:lnSpc>
                <a:spcPct val="85000"/>
              </a:lnSpc>
              <a:spcBef>
                <a:spcPts val="0"/>
              </a:spcBef>
              <a:spcAft>
                <a:spcPts val="0"/>
              </a:spcAft>
              <a:defRPr sz="4400">
                <a:solidFill>
                  <a:srgbClr val="FFCC00"/>
                </a:solidFill>
                <a:latin typeface="Arial Black"/>
                <a:ea typeface="Arial Black"/>
                <a:cs typeface="Arial Black"/>
                <a:sym typeface="Arial Black"/>
              </a:defRPr>
            </a:lvl1pPr>
            <a:lvl2pPr algn="ctr" rtl="0">
              <a:lnSpc>
                <a:spcPct val="85000"/>
              </a:lnSpc>
              <a:spcBef>
                <a:spcPts val="0"/>
              </a:spcBef>
              <a:spcAft>
                <a:spcPts val="0"/>
              </a:spcAft>
              <a:defRPr sz="4400">
                <a:solidFill>
                  <a:srgbClr val="FFCC00"/>
                </a:solidFill>
                <a:latin typeface="Arial Black"/>
                <a:ea typeface="Arial Black"/>
                <a:cs typeface="Arial Black"/>
                <a:sym typeface="Arial Black"/>
              </a:defRPr>
            </a:lvl2pPr>
            <a:lvl3pPr algn="ctr" rtl="0">
              <a:lnSpc>
                <a:spcPct val="85000"/>
              </a:lnSpc>
              <a:spcBef>
                <a:spcPts val="0"/>
              </a:spcBef>
              <a:spcAft>
                <a:spcPts val="0"/>
              </a:spcAft>
              <a:defRPr sz="4400">
                <a:solidFill>
                  <a:srgbClr val="FFCC00"/>
                </a:solidFill>
                <a:latin typeface="Arial Black"/>
                <a:ea typeface="Arial Black"/>
                <a:cs typeface="Arial Black"/>
                <a:sym typeface="Arial Black"/>
              </a:defRPr>
            </a:lvl3pPr>
            <a:lvl4pPr algn="ctr" rtl="0">
              <a:lnSpc>
                <a:spcPct val="85000"/>
              </a:lnSpc>
              <a:spcBef>
                <a:spcPts val="0"/>
              </a:spcBef>
              <a:spcAft>
                <a:spcPts val="0"/>
              </a:spcAft>
              <a:defRPr sz="4400">
                <a:solidFill>
                  <a:srgbClr val="FFCC00"/>
                </a:solidFill>
                <a:latin typeface="Arial Black"/>
                <a:ea typeface="Arial Black"/>
                <a:cs typeface="Arial Black"/>
                <a:sym typeface="Arial Black"/>
              </a:defRPr>
            </a:lvl4pPr>
            <a:lvl5pPr algn="ctr" rtl="0">
              <a:lnSpc>
                <a:spcPct val="85000"/>
              </a:lnSpc>
              <a:spcBef>
                <a:spcPts val="0"/>
              </a:spcBef>
              <a:spcAft>
                <a:spcPts val="0"/>
              </a:spcAft>
              <a:defRPr sz="4400">
                <a:solidFill>
                  <a:srgbClr val="FFCC00"/>
                </a:solidFill>
                <a:latin typeface="Arial Black"/>
                <a:ea typeface="Arial Black"/>
                <a:cs typeface="Arial Black"/>
                <a:sym typeface="Arial Black"/>
              </a:defRPr>
            </a:lvl5pPr>
            <a:lvl6pPr algn="ctr" rtl="0" marL="457200">
              <a:lnSpc>
                <a:spcPct val="85000"/>
              </a:lnSpc>
              <a:spcBef>
                <a:spcPts val="0"/>
              </a:spcBef>
              <a:spcAft>
                <a:spcPts val="0"/>
              </a:spcAft>
              <a:defRPr sz="4400">
                <a:solidFill>
                  <a:srgbClr val="FFCC00"/>
                </a:solidFill>
                <a:latin typeface="Arial Black"/>
                <a:ea typeface="Arial Black"/>
                <a:cs typeface="Arial Black"/>
                <a:sym typeface="Arial Black"/>
              </a:defRPr>
            </a:lvl6pPr>
            <a:lvl7pPr algn="ctr" rtl="0" marL="914400">
              <a:lnSpc>
                <a:spcPct val="85000"/>
              </a:lnSpc>
              <a:spcBef>
                <a:spcPts val="0"/>
              </a:spcBef>
              <a:spcAft>
                <a:spcPts val="0"/>
              </a:spcAft>
              <a:defRPr sz="4400">
                <a:solidFill>
                  <a:srgbClr val="FFCC00"/>
                </a:solidFill>
                <a:latin typeface="Arial Black"/>
                <a:ea typeface="Arial Black"/>
                <a:cs typeface="Arial Black"/>
                <a:sym typeface="Arial Black"/>
              </a:defRPr>
            </a:lvl7pPr>
            <a:lvl8pPr algn="ctr" rtl="0" marL="1371600">
              <a:lnSpc>
                <a:spcPct val="85000"/>
              </a:lnSpc>
              <a:spcBef>
                <a:spcPts val="0"/>
              </a:spcBef>
              <a:spcAft>
                <a:spcPts val="0"/>
              </a:spcAft>
              <a:defRPr sz="4400">
                <a:solidFill>
                  <a:srgbClr val="FFCC00"/>
                </a:solidFill>
                <a:latin typeface="Arial Black"/>
                <a:ea typeface="Arial Black"/>
                <a:cs typeface="Arial Black"/>
                <a:sym typeface="Arial Black"/>
              </a:defRPr>
            </a:lvl8pPr>
            <a:lvl9pPr algn="ctr" rtl="0" marL="1828800">
              <a:lnSpc>
                <a:spcPct val="85000"/>
              </a:lnSpc>
              <a:spcBef>
                <a:spcPts val="0"/>
              </a:spcBef>
              <a:spcAft>
                <a:spcPts val="0"/>
              </a:spcAft>
              <a:defRPr sz="4400">
                <a:solidFill>
                  <a:srgbClr val="FFCC00"/>
                </a:solidFill>
                <a:latin typeface="Arial Black"/>
                <a:ea typeface="Arial Black"/>
                <a:cs typeface="Arial Black"/>
                <a:sym typeface="Arial Black"/>
              </a:defRPr>
            </a:lvl9pPr>
          </a:lstStyle>
          <a:p/>
        </p:txBody>
      </p:sp>
      <p:sp>
        <p:nvSpPr>
          <p:cNvPr id="117" name="Shape 117"/>
          <p:cNvSpPr txBox="1"/>
          <p:nvPr>
            <p:ph idx="1" type="body"/>
          </p:nvPr>
        </p:nvSpPr>
        <p:spPr>
          <a:xfrm rot="5400000">
            <a:off y="773112" x="1289050"/>
            <a:ext cy="6188075" cx="4524374"/>
          </a:xfrm>
          <a:prstGeom prst="rect">
            <a:avLst/>
          </a:prstGeom>
          <a:noFill/>
          <a:ln>
            <a:noFill/>
          </a:ln>
        </p:spPr>
        <p:txBody>
          <a:bodyPr bIns="91425" rIns="91425" lIns="91425" tIns="91425" anchor="t" anchorCtr="0"/>
          <a:lstStyle>
            <a:lvl1pPr algn="l" rtl="0" indent="-233363" marL="338138">
              <a:lnSpc>
                <a:spcPct val="85000"/>
              </a:lnSpc>
              <a:spcBef>
                <a:spcPts val="800"/>
              </a:spcBef>
              <a:spcAft>
                <a:spcPts val="0"/>
              </a:spcAft>
              <a:buClr>
                <a:srgbClr val="FFFFFF"/>
              </a:buClr>
              <a:buFont typeface="Arial"/>
              <a:buChar char="•"/>
              <a:defRPr sz="3200">
                <a:solidFill>
                  <a:srgbClr val="FFFFFF"/>
                </a:solidFill>
                <a:latin typeface="Arial"/>
                <a:ea typeface="Arial"/>
                <a:cs typeface="Arial"/>
                <a:sym typeface="Arial"/>
              </a:defRPr>
            </a:lvl1pPr>
            <a:lvl2pPr algn="l" rtl="0" indent="-204787" marL="738188">
              <a:lnSpc>
                <a:spcPct val="85000"/>
              </a:lnSpc>
              <a:spcBef>
                <a:spcPts val="700"/>
              </a:spcBef>
              <a:spcAft>
                <a:spcPts val="0"/>
              </a:spcAft>
              <a:buClr>
                <a:srgbClr val="FFCC00"/>
              </a:buClr>
              <a:buFont typeface="Arial"/>
              <a:buChar char="•"/>
              <a:defRPr sz="2800">
                <a:solidFill>
                  <a:srgbClr val="FFFFFF"/>
                </a:solidFill>
                <a:latin typeface="Arial"/>
                <a:ea typeface="Arial"/>
                <a:cs typeface="Arial"/>
                <a:sym typeface="Arial"/>
              </a:defRPr>
            </a:lvl2pPr>
            <a:lvl3pPr algn="l" rtl="0" indent="-168275" marL="1143000">
              <a:lnSpc>
                <a:spcPct val="85000"/>
              </a:lnSpc>
              <a:spcBef>
                <a:spcPts val="600"/>
              </a:spcBef>
              <a:spcAft>
                <a:spcPts val="0"/>
              </a:spcAft>
              <a:buClr>
                <a:srgbClr val="F98D43"/>
              </a:buClr>
              <a:buFont typeface="Arial"/>
              <a:buChar char="•"/>
              <a:defRPr sz="2400">
                <a:solidFill>
                  <a:srgbClr val="FFFFFF"/>
                </a:solidFill>
                <a:latin typeface="Arial"/>
                <a:ea typeface="Arial"/>
                <a:cs typeface="Arial"/>
                <a:sym typeface="Arial"/>
              </a:defRPr>
            </a:lvl3pPr>
            <a:lvl4pPr algn="l" rtl="0" indent="-184150" marL="16002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4pPr>
            <a:lvl5pPr algn="l" rtl="0" indent="-184150" marL="20574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5pPr>
            <a:lvl6pPr algn="l" rtl="0" indent="-184150" marL="25146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6pPr>
            <a:lvl7pPr algn="l" rtl="0" indent="-184150" marL="29718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7pPr>
            <a:lvl8pPr algn="l" rtl="0" indent="-184150" marL="34290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8pPr>
            <a:lvl9pPr algn="l" rtl="0" indent="-184150" marL="38862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VERTICAL_TEXT">
    <p:spTree>
      <p:nvGrpSpPr>
        <p:cNvPr id="118" name="Shape 118"/>
        <p:cNvGrpSpPr/>
        <p:nvPr/>
      </p:nvGrpSpPr>
      <p:grpSpPr>
        <a:xfrm>
          <a:off y="0" x="0"/>
          <a:ext cy="0" cx="0"/>
          <a:chOff y="0" x="0"/>
          <a:chExt cy="0" cx="0"/>
        </a:xfrm>
      </p:grpSpPr>
      <p:sp>
        <p:nvSpPr>
          <p:cNvPr id="119" name="Shape 119"/>
          <p:cNvSpPr txBox="1"/>
          <p:nvPr>
            <p:ph type="title"/>
          </p:nvPr>
        </p:nvSpPr>
        <p:spPr>
          <a:xfrm>
            <a:off y="1905000" x="1676400"/>
            <a:ext cy="1900237" cx="7234236"/>
          </a:xfrm>
          <a:prstGeom prst="rect">
            <a:avLst/>
          </a:prstGeom>
          <a:noFill/>
          <a:ln>
            <a:noFill/>
          </a:ln>
        </p:spPr>
        <p:txBody>
          <a:bodyPr bIns="91425" rIns="91425" lIns="91425" tIns="91425" anchor="t" anchorCtr="0"/>
          <a:lstStyle>
            <a:lvl1pPr algn="ctr" rtl="0">
              <a:lnSpc>
                <a:spcPct val="85000"/>
              </a:lnSpc>
              <a:spcBef>
                <a:spcPts val="0"/>
              </a:spcBef>
              <a:spcAft>
                <a:spcPts val="0"/>
              </a:spcAft>
              <a:defRPr sz="4400">
                <a:solidFill>
                  <a:srgbClr val="FFCC00"/>
                </a:solidFill>
                <a:latin typeface="Arial Black"/>
                <a:ea typeface="Arial Black"/>
                <a:cs typeface="Arial Black"/>
                <a:sym typeface="Arial Black"/>
              </a:defRPr>
            </a:lvl1pPr>
            <a:lvl2pPr algn="ctr" rtl="0">
              <a:lnSpc>
                <a:spcPct val="85000"/>
              </a:lnSpc>
              <a:spcBef>
                <a:spcPts val="0"/>
              </a:spcBef>
              <a:spcAft>
                <a:spcPts val="0"/>
              </a:spcAft>
              <a:defRPr sz="4400">
                <a:solidFill>
                  <a:srgbClr val="FFCC00"/>
                </a:solidFill>
                <a:latin typeface="Arial Black"/>
                <a:ea typeface="Arial Black"/>
                <a:cs typeface="Arial Black"/>
                <a:sym typeface="Arial Black"/>
              </a:defRPr>
            </a:lvl2pPr>
            <a:lvl3pPr algn="ctr" rtl="0">
              <a:lnSpc>
                <a:spcPct val="85000"/>
              </a:lnSpc>
              <a:spcBef>
                <a:spcPts val="0"/>
              </a:spcBef>
              <a:spcAft>
                <a:spcPts val="0"/>
              </a:spcAft>
              <a:defRPr sz="4400">
                <a:solidFill>
                  <a:srgbClr val="FFCC00"/>
                </a:solidFill>
                <a:latin typeface="Arial Black"/>
                <a:ea typeface="Arial Black"/>
                <a:cs typeface="Arial Black"/>
                <a:sym typeface="Arial Black"/>
              </a:defRPr>
            </a:lvl3pPr>
            <a:lvl4pPr algn="ctr" rtl="0">
              <a:lnSpc>
                <a:spcPct val="85000"/>
              </a:lnSpc>
              <a:spcBef>
                <a:spcPts val="0"/>
              </a:spcBef>
              <a:spcAft>
                <a:spcPts val="0"/>
              </a:spcAft>
              <a:defRPr sz="4400">
                <a:solidFill>
                  <a:srgbClr val="FFCC00"/>
                </a:solidFill>
                <a:latin typeface="Arial Black"/>
                <a:ea typeface="Arial Black"/>
                <a:cs typeface="Arial Black"/>
                <a:sym typeface="Arial Black"/>
              </a:defRPr>
            </a:lvl4pPr>
            <a:lvl5pPr algn="ctr" rtl="0">
              <a:lnSpc>
                <a:spcPct val="85000"/>
              </a:lnSpc>
              <a:spcBef>
                <a:spcPts val="0"/>
              </a:spcBef>
              <a:spcAft>
                <a:spcPts val="0"/>
              </a:spcAft>
              <a:defRPr sz="4400">
                <a:solidFill>
                  <a:srgbClr val="FFCC00"/>
                </a:solidFill>
                <a:latin typeface="Arial Black"/>
                <a:ea typeface="Arial Black"/>
                <a:cs typeface="Arial Black"/>
                <a:sym typeface="Arial Black"/>
              </a:defRPr>
            </a:lvl5pPr>
            <a:lvl6pPr algn="ctr" rtl="0" marL="457200">
              <a:lnSpc>
                <a:spcPct val="85000"/>
              </a:lnSpc>
              <a:spcBef>
                <a:spcPts val="0"/>
              </a:spcBef>
              <a:spcAft>
                <a:spcPts val="0"/>
              </a:spcAft>
              <a:defRPr sz="4400">
                <a:solidFill>
                  <a:srgbClr val="FFCC00"/>
                </a:solidFill>
                <a:latin typeface="Arial Black"/>
                <a:ea typeface="Arial Black"/>
                <a:cs typeface="Arial Black"/>
                <a:sym typeface="Arial Black"/>
              </a:defRPr>
            </a:lvl6pPr>
            <a:lvl7pPr algn="ctr" rtl="0" marL="914400">
              <a:lnSpc>
                <a:spcPct val="85000"/>
              </a:lnSpc>
              <a:spcBef>
                <a:spcPts val="0"/>
              </a:spcBef>
              <a:spcAft>
                <a:spcPts val="0"/>
              </a:spcAft>
              <a:defRPr sz="4400">
                <a:solidFill>
                  <a:srgbClr val="FFCC00"/>
                </a:solidFill>
                <a:latin typeface="Arial Black"/>
                <a:ea typeface="Arial Black"/>
                <a:cs typeface="Arial Black"/>
                <a:sym typeface="Arial Black"/>
              </a:defRPr>
            </a:lvl7pPr>
            <a:lvl8pPr algn="ctr" rtl="0" marL="1371600">
              <a:lnSpc>
                <a:spcPct val="85000"/>
              </a:lnSpc>
              <a:spcBef>
                <a:spcPts val="0"/>
              </a:spcBef>
              <a:spcAft>
                <a:spcPts val="0"/>
              </a:spcAft>
              <a:defRPr sz="4400">
                <a:solidFill>
                  <a:srgbClr val="FFCC00"/>
                </a:solidFill>
                <a:latin typeface="Arial Black"/>
                <a:ea typeface="Arial Black"/>
                <a:cs typeface="Arial Black"/>
                <a:sym typeface="Arial Black"/>
              </a:defRPr>
            </a:lvl8pPr>
            <a:lvl9pPr algn="ctr" rtl="0" marL="1828800">
              <a:lnSpc>
                <a:spcPct val="85000"/>
              </a:lnSpc>
              <a:spcBef>
                <a:spcPts val="0"/>
              </a:spcBef>
              <a:spcAft>
                <a:spcPts val="0"/>
              </a:spcAft>
              <a:defRPr sz="4400">
                <a:solidFill>
                  <a:srgbClr val="FFCC00"/>
                </a:solidFill>
                <a:latin typeface="Arial Black"/>
                <a:ea typeface="Arial Black"/>
                <a:cs typeface="Arial Black"/>
                <a:sym typeface="Arial Black"/>
              </a:defRPr>
            </a:lvl9pPr>
          </a:lstStyle>
          <a:p/>
        </p:txBody>
      </p:sp>
      <p:sp>
        <p:nvSpPr>
          <p:cNvPr id="120" name="Shape 120"/>
          <p:cNvSpPr txBox="1"/>
          <p:nvPr>
            <p:ph idx="1" type="body"/>
          </p:nvPr>
        </p:nvSpPr>
        <p:spPr>
          <a:xfrm rot="5400000">
            <a:off y="-245269" x="2307430"/>
            <a:ext cy="8224837" cx="4524374"/>
          </a:xfrm>
          <a:prstGeom prst="rect">
            <a:avLst/>
          </a:prstGeom>
          <a:noFill/>
          <a:ln>
            <a:noFill/>
          </a:ln>
        </p:spPr>
        <p:txBody>
          <a:bodyPr bIns="91425" rIns="91425" lIns="91425" tIns="91425" anchor="t" anchorCtr="0"/>
          <a:lstStyle>
            <a:lvl1pPr algn="l" rtl="0" indent="-233363" marL="338138">
              <a:lnSpc>
                <a:spcPct val="85000"/>
              </a:lnSpc>
              <a:spcBef>
                <a:spcPts val="800"/>
              </a:spcBef>
              <a:spcAft>
                <a:spcPts val="0"/>
              </a:spcAft>
              <a:buClr>
                <a:srgbClr val="FFFFFF"/>
              </a:buClr>
              <a:buFont typeface="Arial"/>
              <a:buChar char="•"/>
              <a:defRPr sz="3200">
                <a:solidFill>
                  <a:srgbClr val="FFFFFF"/>
                </a:solidFill>
                <a:latin typeface="Arial"/>
                <a:ea typeface="Arial"/>
                <a:cs typeface="Arial"/>
                <a:sym typeface="Arial"/>
              </a:defRPr>
            </a:lvl1pPr>
            <a:lvl2pPr algn="l" rtl="0" indent="-204787" marL="738188">
              <a:lnSpc>
                <a:spcPct val="85000"/>
              </a:lnSpc>
              <a:spcBef>
                <a:spcPts val="700"/>
              </a:spcBef>
              <a:spcAft>
                <a:spcPts val="0"/>
              </a:spcAft>
              <a:buClr>
                <a:srgbClr val="FFCC00"/>
              </a:buClr>
              <a:buFont typeface="Arial"/>
              <a:buChar char="•"/>
              <a:defRPr sz="2800">
                <a:solidFill>
                  <a:srgbClr val="FFFFFF"/>
                </a:solidFill>
                <a:latin typeface="Arial"/>
                <a:ea typeface="Arial"/>
                <a:cs typeface="Arial"/>
                <a:sym typeface="Arial"/>
              </a:defRPr>
            </a:lvl2pPr>
            <a:lvl3pPr algn="l" rtl="0" indent="-168275" marL="1143000">
              <a:lnSpc>
                <a:spcPct val="85000"/>
              </a:lnSpc>
              <a:spcBef>
                <a:spcPts val="600"/>
              </a:spcBef>
              <a:spcAft>
                <a:spcPts val="0"/>
              </a:spcAft>
              <a:buClr>
                <a:srgbClr val="F98D43"/>
              </a:buClr>
              <a:buFont typeface="Arial"/>
              <a:buChar char="•"/>
              <a:defRPr sz="2400">
                <a:solidFill>
                  <a:srgbClr val="FFFFFF"/>
                </a:solidFill>
                <a:latin typeface="Arial"/>
                <a:ea typeface="Arial"/>
                <a:cs typeface="Arial"/>
                <a:sym typeface="Arial"/>
              </a:defRPr>
            </a:lvl3pPr>
            <a:lvl4pPr algn="l" rtl="0" indent="-184150" marL="16002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4pPr>
            <a:lvl5pPr algn="l" rtl="0" indent="-184150" marL="20574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5pPr>
            <a:lvl6pPr algn="l" rtl="0" indent="-184150" marL="25146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6pPr>
            <a:lvl7pPr algn="l" rtl="0" indent="-184150" marL="29718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7pPr>
            <a:lvl8pPr algn="l" rtl="0" indent="-184150" marL="34290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8pPr>
            <a:lvl9pPr algn="l" rtl="0" indent="-184150" marL="38862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_WITH_CAPTION_TEXT">
    <p:spTree>
      <p:nvGrpSpPr>
        <p:cNvPr id="121" name="Shape 121"/>
        <p:cNvGrpSpPr/>
        <p:nvPr/>
      </p:nvGrpSpPr>
      <p:grpSpPr>
        <a:xfrm>
          <a:off y="0" x="0"/>
          <a:ext cy="0" cx="0"/>
          <a:chOff y="0" x="0"/>
          <a:chExt cy="0" cx="0"/>
        </a:xfrm>
      </p:grpSpPr>
      <p:sp>
        <p:nvSpPr>
          <p:cNvPr id="122" name="Shape 122"/>
          <p:cNvSpPr txBox="1"/>
          <p:nvPr>
            <p:ph type="title"/>
          </p:nvPr>
        </p:nvSpPr>
        <p:spPr>
          <a:xfrm>
            <a:off y="4800600" x="1792288"/>
            <a:ext cy="566737" cx="5486399"/>
          </a:xfrm>
          <a:prstGeom prst="rect">
            <a:avLst/>
          </a:prstGeom>
          <a:noFill/>
          <a:ln>
            <a:noFill/>
          </a:ln>
        </p:spPr>
        <p:txBody>
          <a:bodyPr bIns="91425" rIns="91425" lIns="91425" tIns="91425" anchor="b" anchorCtr="0"/>
          <a:lstStyle>
            <a:lvl1pPr algn="l" rtl="0">
              <a:defRPr b="1" sz="2000"/>
            </a:lvl1pPr>
            <a:lvl2pPr>
              <a:defRPr/>
            </a:lvl2pPr>
            <a:lvl3pPr>
              <a:defRPr/>
            </a:lvl3pPr>
            <a:lvl4pPr>
              <a:defRPr/>
            </a:lvl4pPr>
            <a:lvl5pPr>
              <a:defRPr/>
            </a:lvl5pPr>
            <a:lvl6pPr>
              <a:defRPr/>
            </a:lvl6pPr>
            <a:lvl7pPr>
              <a:defRPr/>
            </a:lvl7pPr>
            <a:lvl8pPr>
              <a:defRPr/>
            </a:lvl8pPr>
            <a:lvl9pPr>
              <a:defRPr/>
            </a:lvl9pPr>
          </a:lstStyle>
          <a:p/>
        </p:txBody>
      </p:sp>
      <p:sp>
        <p:nvSpPr>
          <p:cNvPr id="123" name="Shape 123"/>
          <p:cNvSpPr/>
          <p:nvPr>
            <p:ph idx="2" type="pic"/>
          </p:nvPr>
        </p:nvSpPr>
        <p:spPr>
          <a:xfrm>
            <a:off y="612775" x="1792288"/>
            <a:ext cy="4114800" cx="5486399"/>
          </a:xfrm>
          <a:prstGeom prst="rect">
            <a:avLst/>
          </a:prstGeom>
          <a:noFill/>
          <a:ln>
            <a:noFill/>
          </a:ln>
        </p:spPr>
        <p:txBody>
          <a:bodyPr bIns="91425" rIns="91425" lIns="91425" tIns="91425" anchor="t" anchorCtr="0"/>
          <a:lstStyle>
            <a:lvl1pPr algn="l" rtl="0" marR="0" indent="0" marL="0">
              <a:buClr>
                <a:schemeClr val="dk1"/>
              </a:buClr>
              <a:buFont typeface="Arial"/>
              <a:buNone/>
              <a:defRPr strike="noStrike" u="none" b="0" cap="none" baseline="0" sz="3200" i="0">
                <a:solidFill>
                  <a:schemeClr val="dk1"/>
                </a:solidFill>
                <a:latin typeface="Arial"/>
                <a:ea typeface="Arial"/>
                <a:cs typeface="Arial"/>
                <a:sym typeface="Arial"/>
              </a:defRPr>
            </a:lvl1pPr>
            <a:lvl2pPr algn="l" rtl="0" marR="0" indent="0" marL="457200">
              <a:buClr>
                <a:schemeClr val="dk1"/>
              </a:buClr>
              <a:buFont typeface="Arial"/>
              <a:buNone/>
              <a:defRPr strike="noStrike" u="none" b="0" cap="none" baseline="0" sz="2800" i="0">
                <a:solidFill>
                  <a:schemeClr val="dk1"/>
                </a:solidFill>
                <a:latin typeface="Arial"/>
                <a:ea typeface="Arial"/>
                <a:cs typeface="Arial"/>
                <a:sym typeface="Arial"/>
              </a:defRPr>
            </a:lvl2pPr>
            <a:lvl3pPr algn="l" rtl="0" marR="0" indent="0" marL="914400">
              <a:buClr>
                <a:schemeClr val="dk1"/>
              </a:buClr>
              <a:buFont typeface="Arial"/>
              <a:buNone/>
              <a:defRPr strike="noStrike" u="none" b="0" cap="none" baseline="0" sz="2400" i="0">
                <a:solidFill>
                  <a:schemeClr val="dk1"/>
                </a:solidFill>
                <a:latin typeface="Arial"/>
                <a:ea typeface="Arial"/>
                <a:cs typeface="Arial"/>
                <a:sym typeface="Arial"/>
              </a:defRPr>
            </a:lvl3pPr>
            <a:lvl4pPr algn="l" rtl="0" marR="0" indent="0" marL="1371600">
              <a:buClr>
                <a:schemeClr val="dk1"/>
              </a:buClr>
              <a:buFont typeface="Arial"/>
              <a:buNone/>
              <a:defRPr strike="noStrike" u="none" b="0" cap="none" baseline="0" sz="2000" i="0">
                <a:solidFill>
                  <a:schemeClr val="dk1"/>
                </a:solidFill>
                <a:latin typeface="Arial"/>
                <a:ea typeface="Arial"/>
                <a:cs typeface="Arial"/>
                <a:sym typeface="Arial"/>
              </a:defRPr>
            </a:lvl4pPr>
            <a:lvl5pPr algn="l" rtl="0" marR="0" indent="0" marL="1828800">
              <a:buClr>
                <a:schemeClr val="dk1"/>
              </a:buClr>
              <a:buFont typeface="Arial"/>
              <a:buNone/>
              <a:defRPr strike="noStrike" u="none" b="0" cap="none" baseline="0" sz="2000" i="0">
                <a:solidFill>
                  <a:schemeClr val="dk1"/>
                </a:solidFill>
                <a:latin typeface="Arial"/>
                <a:ea typeface="Arial"/>
                <a:cs typeface="Arial"/>
                <a:sym typeface="Arial"/>
              </a:defRPr>
            </a:lvl5pPr>
            <a:lvl6pPr algn="l" rtl="0" marR="0" indent="0" marL="2286000">
              <a:buClr>
                <a:schemeClr val="dk1"/>
              </a:buClr>
              <a:buFont typeface="Arial"/>
              <a:buNone/>
              <a:defRPr strike="noStrike" u="none" b="0" cap="none" baseline="0" sz="2000" i="0">
                <a:solidFill>
                  <a:schemeClr val="dk1"/>
                </a:solidFill>
                <a:latin typeface="Arial"/>
                <a:ea typeface="Arial"/>
                <a:cs typeface="Arial"/>
                <a:sym typeface="Arial"/>
              </a:defRPr>
            </a:lvl6pPr>
            <a:lvl7pPr algn="l" rtl="0" marR="0" indent="0" marL="2743200">
              <a:buClr>
                <a:schemeClr val="dk1"/>
              </a:buClr>
              <a:buFont typeface="Arial"/>
              <a:buNone/>
              <a:defRPr strike="noStrike" u="none" b="0" cap="none" baseline="0" sz="2000" i="0">
                <a:solidFill>
                  <a:schemeClr val="dk1"/>
                </a:solidFill>
                <a:latin typeface="Arial"/>
                <a:ea typeface="Arial"/>
                <a:cs typeface="Arial"/>
                <a:sym typeface="Arial"/>
              </a:defRPr>
            </a:lvl7pPr>
            <a:lvl8pPr algn="l" rtl="0" marR="0" indent="0" marL="3200400">
              <a:buClr>
                <a:schemeClr val="dk1"/>
              </a:buClr>
              <a:buFont typeface="Arial"/>
              <a:buNone/>
              <a:defRPr strike="noStrike" u="none" b="0" cap="none" baseline="0" sz="2000" i="0">
                <a:solidFill>
                  <a:schemeClr val="dk1"/>
                </a:solidFill>
                <a:latin typeface="Arial"/>
                <a:ea typeface="Arial"/>
                <a:cs typeface="Arial"/>
                <a:sym typeface="Arial"/>
              </a:defRPr>
            </a:lvl8pPr>
            <a:lvl9pPr algn="l" rtl="0" marR="0" indent="0" marL="3657600">
              <a:buClr>
                <a:schemeClr val="dk1"/>
              </a:buClr>
              <a:buFont typeface="Arial"/>
              <a:buNone/>
              <a:defRPr strike="noStrike" u="none" b="0" cap="none" baseline="0" sz="2000" i="0">
                <a:solidFill>
                  <a:schemeClr val="dk1"/>
                </a:solidFill>
                <a:latin typeface="Arial"/>
                <a:ea typeface="Arial"/>
                <a:cs typeface="Arial"/>
                <a:sym typeface="Arial"/>
              </a:defRPr>
            </a:lvl9pPr>
          </a:lstStyle>
          <a:p/>
        </p:txBody>
      </p:sp>
      <p:sp>
        <p:nvSpPr>
          <p:cNvPr id="124" name="Shape 124"/>
          <p:cNvSpPr txBox="1"/>
          <p:nvPr>
            <p:ph idx="1" type="body"/>
          </p:nvPr>
        </p:nvSpPr>
        <p:spPr>
          <a:xfrm>
            <a:off y="5367337" x="1792288"/>
            <a:ext cy="804861" cx="5486399"/>
          </a:xfrm>
          <a:prstGeom prst="rect">
            <a:avLst/>
          </a:prstGeom>
          <a:noFill/>
          <a:ln>
            <a:noFill/>
          </a:ln>
        </p:spPr>
        <p:txBody>
          <a:bodyPr bIns="91425" rIns="91425" lIns="91425" tIns="91425" anchor="t" anchorCtr="0"/>
          <a:lstStyle>
            <a:lvl1pPr rtl="0" indent="0" marL="0">
              <a:buFont typeface="Arial"/>
              <a:buNone/>
              <a:defRPr sz="1400"/>
            </a:lvl1pPr>
            <a:lvl2pPr rtl="0" indent="0" marL="457200">
              <a:buFont typeface="Arial"/>
              <a:buNone/>
              <a:defRPr sz="1200"/>
            </a:lvl2pPr>
            <a:lvl3pPr rtl="0" indent="0" marL="914400">
              <a:buFont typeface="Arial"/>
              <a:buNone/>
              <a:defRPr sz="1000"/>
            </a:lvl3pPr>
            <a:lvl4pPr rtl="0" indent="0" marL="1371600">
              <a:buFont typeface="Arial"/>
              <a:buNone/>
              <a:defRPr sz="900"/>
            </a:lvl4pPr>
            <a:lvl5pPr rtl="0" indent="0" marL="1828800">
              <a:buFont typeface="Arial"/>
              <a:buNone/>
              <a:defRPr sz="900"/>
            </a:lvl5pPr>
            <a:lvl6pPr rtl="0" indent="0" marL="2286000">
              <a:buFont typeface="Arial"/>
              <a:buNone/>
              <a:defRPr sz="900"/>
            </a:lvl6pPr>
            <a:lvl7pPr rtl="0" indent="0" marL="2743200">
              <a:buFont typeface="Arial"/>
              <a:buNone/>
              <a:defRPr sz="900"/>
            </a:lvl7pPr>
            <a:lvl8pPr rtl="0" indent="0" marL="3200400">
              <a:buFont typeface="Arial"/>
              <a:buNone/>
              <a:defRPr sz="900"/>
            </a:lvl8pPr>
            <a:lvl9pPr rtl="0" indent="0" marL="3657600">
              <a:buFont typeface="Arial"/>
              <a:buNone/>
              <a:defRPr sz="9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OBJECT_WITH_CAPTION_TEXT">
    <p:spTree>
      <p:nvGrpSpPr>
        <p:cNvPr id="125" name="Shape 125"/>
        <p:cNvGrpSpPr/>
        <p:nvPr/>
      </p:nvGrpSpPr>
      <p:grpSpPr>
        <a:xfrm>
          <a:off y="0" x="0"/>
          <a:ext cy="0" cx="0"/>
          <a:chOff y="0" x="0"/>
          <a:chExt cy="0" cx="0"/>
        </a:xfrm>
      </p:grpSpPr>
      <p:sp>
        <p:nvSpPr>
          <p:cNvPr id="126" name="Shape 126"/>
          <p:cNvSpPr txBox="1"/>
          <p:nvPr>
            <p:ph type="title"/>
          </p:nvPr>
        </p:nvSpPr>
        <p:spPr>
          <a:xfrm>
            <a:off y="273050" x="457200"/>
            <a:ext cy="1162049" cx="3008313"/>
          </a:xfrm>
          <a:prstGeom prst="rect">
            <a:avLst/>
          </a:prstGeom>
          <a:noFill/>
          <a:ln>
            <a:noFill/>
          </a:ln>
        </p:spPr>
        <p:txBody>
          <a:bodyPr bIns="91425" rIns="91425" lIns="91425" tIns="91425" anchor="b" anchorCtr="0"/>
          <a:lstStyle>
            <a:lvl1pPr algn="l" rtl="0">
              <a:defRPr b="1" sz="2000"/>
            </a:lvl1pPr>
            <a:lvl2pPr>
              <a:defRPr/>
            </a:lvl2pPr>
            <a:lvl3pPr>
              <a:defRPr/>
            </a:lvl3pPr>
            <a:lvl4pPr>
              <a:defRPr/>
            </a:lvl4pPr>
            <a:lvl5pPr>
              <a:defRPr/>
            </a:lvl5pPr>
            <a:lvl6pPr>
              <a:defRPr/>
            </a:lvl6pPr>
            <a:lvl7pPr>
              <a:defRPr/>
            </a:lvl7pPr>
            <a:lvl8pPr>
              <a:defRPr/>
            </a:lvl8pPr>
            <a:lvl9pPr>
              <a:defRPr/>
            </a:lvl9pPr>
          </a:lstStyle>
          <a:p/>
        </p:txBody>
      </p:sp>
      <p:sp>
        <p:nvSpPr>
          <p:cNvPr id="127" name="Shape 127"/>
          <p:cNvSpPr txBox="1"/>
          <p:nvPr>
            <p:ph idx="1" type="body"/>
          </p:nvPr>
        </p:nvSpPr>
        <p:spPr>
          <a:xfrm>
            <a:off y="273050" x="3575050"/>
            <a:ext cy="5853112" cx="5111750"/>
          </a:xfrm>
          <a:prstGeom prst="rect">
            <a:avLst/>
          </a:prstGeom>
          <a:noFill/>
          <a:ln>
            <a:noFill/>
          </a:ln>
        </p:spPr>
        <p:txBody>
          <a:bodyPr bIns="91425" rIns="91425" lIns="91425" t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p:txBody>
      </p:sp>
      <p:sp>
        <p:nvSpPr>
          <p:cNvPr id="128" name="Shape 128"/>
          <p:cNvSpPr txBox="1"/>
          <p:nvPr>
            <p:ph idx="2" type="body"/>
          </p:nvPr>
        </p:nvSpPr>
        <p:spPr>
          <a:xfrm>
            <a:off y="1435100" x="457200"/>
            <a:ext cy="4691063" cx="3008313"/>
          </a:xfrm>
          <a:prstGeom prst="rect">
            <a:avLst/>
          </a:prstGeom>
          <a:noFill/>
          <a:ln>
            <a:noFill/>
          </a:ln>
        </p:spPr>
        <p:txBody>
          <a:bodyPr bIns="91425" rIns="91425" lIns="91425" tIns="91425" anchor="t" anchorCtr="0"/>
          <a:lstStyle>
            <a:lvl1pPr rtl="0" indent="0" marL="0">
              <a:buFont typeface="Arial"/>
              <a:buNone/>
              <a:defRPr sz="1400"/>
            </a:lvl1pPr>
            <a:lvl2pPr rtl="0" indent="0" marL="457200">
              <a:buFont typeface="Arial"/>
              <a:buNone/>
              <a:defRPr sz="1200"/>
            </a:lvl2pPr>
            <a:lvl3pPr rtl="0" indent="0" marL="914400">
              <a:buFont typeface="Arial"/>
              <a:buNone/>
              <a:defRPr sz="1000"/>
            </a:lvl3pPr>
            <a:lvl4pPr rtl="0" indent="0" marL="1371600">
              <a:buFont typeface="Arial"/>
              <a:buNone/>
              <a:defRPr sz="900"/>
            </a:lvl4pPr>
            <a:lvl5pPr rtl="0" indent="0" marL="1828800">
              <a:buFont typeface="Arial"/>
              <a:buNone/>
              <a:defRPr sz="900"/>
            </a:lvl5pPr>
            <a:lvl6pPr rtl="0" indent="0" marL="2286000">
              <a:buFont typeface="Arial"/>
              <a:buNone/>
              <a:defRPr sz="900"/>
            </a:lvl6pPr>
            <a:lvl7pPr rtl="0" indent="0" marL="2743200">
              <a:buFont typeface="Arial"/>
              <a:buNone/>
              <a:defRPr sz="900"/>
            </a:lvl7pPr>
            <a:lvl8pPr rtl="0" indent="0" marL="3200400">
              <a:buFont typeface="Arial"/>
              <a:buNone/>
              <a:defRPr sz="900"/>
            </a:lvl8pPr>
            <a:lvl9pPr rtl="0" indent="0" marL="3657600">
              <a:buFont typeface="Arial"/>
              <a:buNone/>
              <a:defRPr sz="9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9" name="Shape 129"/>
        <p:cNvGrpSpPr/>
        <p:nvPr/>
      </p:nvGrpSpPr>
      <p:grpSpPr>
        <a:xfrm>
          <a:off y="0" x="0"/>
          <a:ext cy="0" cx="0"/>
          <a:chOff y="0" x="0"/>
          <a:chExt cy="0" cx="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0" name="Shape 130"/>
        <p:cNvGrpSpPr/>
        <p:nvPr/>
      </p:nvGrpSpPr>
      <p:grpSpPr>
        <a:xfrm>
          <a:off y="0" x="0"/>
          <a:ext cy="0" cx="0"/>
          <a:chOff y="0" x="0"/>
          <a:chExt cy="0" cx="0"/>
        </a:xfrm>
      </p:grpSpPr>
      <p:sp>
        <p:nvSpPr>
          <p:cNvPr id="131" name="Shape 131"/>
          <p:cNvSpPr txBox="1"/>
          <p:nvPr>
            <p:ph type="title"/>
          </p:nvPr>
        </p:nvSpPr>
        <p:spPr>
          <a:xfrm>
            <a:off y="1905000" x="1676400"/>
            <a:ext cy="1900237" cx="7234236"/>
          </a:xfrm>
          <a:prstGeom prst="rect">
            <a:avLst/>
          </a:prstGeom>
          <a:noFill/>
          <a:ln>
            <a:noFill/>
          </a:ln>
        </p:spPr>
        <p:txBody>
          <a:bodyPr bIns="91425" rIns="91425" lIns="91425" tIns="91425" anchor="t" anchorCtr="0"/>
          <a:lstStyle>
            <a:lvl1pPr algn="ctr" rtl="0">
              <a:lnSpc>
                <a:spcPct val="85000"/>
              </a:lnSpc>
              <a:spcBef>
                <a:spcPts val="0"/>
              </a:spcBef>
              <a:spcAft>
                <a:spcPts val="0"/>
              </a:spcAft>
              <a:defRPr sz="4400">
                <a:solidFill>
                  <a:srgbClr val="FFCC00"/>
                </a:solidFill>
                <a:latin typeface="Arial Black"/>
                <a:ea typeface="Arial Black"/>
                <a:cs typeface="Arial Black"/>
                <a:sym typeface="Arial Black"/>
              </a:defRPr>
            </a:lvl1pPr>
            <a:lvl2pPr algn="ctr" rtl="0">
              <a:lnSpc>
                <a:spcPct val="85000"/>
              </a:lnSpc>
              <a:spcBef>
                <a:spcPts val="0"/>
              </a:spcBef>
              <a:spcAft>
                <a:spcPts val="0"/>
              </a:spcAft>
              <a:defRPr sz="4400">
                <a:solidFill>
                  <a:srgbClr val="FFCC00"/>
                </a:solidFill>
                <a:latin typeface="Arial Black"/>
                <a:ea typeface="Arial Black"/>
                <a:cs typeface="Arial Black"/>
                <a:sym typeface="Arial Black"/>
              </a:defRPr>
            </a:lvl2pPr>
            <a:lvl3pPr algn="ctr" rtl="0">
              <a:lnSpc>
                <a:spcPct val="85000"/>
              </a:lnSpc>
              <a:spcBef>
                <a:spcPts val="0"/>
              </a:spcBef>
              <a:spcAft>
                <a:spcPts val="0"/>
              </a:spcAft>
              <a:defRPr sz="4400">
                <a:solidFill>
                  <a:srgbClr val="FFCC00"/>
                </a:solidFill>
                <a:latin typeface="Arial Black"/>
                <a:ea typeface="Arial Black"/>
                <a:cs typeface="Arial Black"/>
                <a:sym typeface="Arial Black"/>
              </a:defRPr>
            </a:lvl3pPr>
            <a:lvl4pPr algn="ctr" rtl="0">
              <a:lnSpc>
                <a:spcPct val="85000"/>
              </a:lnSpc>
              <a:spcBef>
                <a:spcPts val="0"/>
              </a:spcBef>
              <a:spcAft>
                <a:spcPts val="0"/>
              </a:spcAft>
              <a:defRPr sz="4400">
                <a:solidFill>
                  <a:srgbClr val="FFCC00"/>
                </a:solidFill>
                <a:latin typeface="Arial Black"/>
                <a:ea typeface="Arial Black"/>
                <a:cs typeface="Arial Black"/>
                <a:sym typeface="Arial Black"/>
              </a:defRPr>
            </a:lvl4pPr>
            <a:lvl5pPr algn="ctr" rtl="0">
              <a:lnSpc>
                <a:spcPct val="85000"/>
              </a:lnSpc>
              <a:spcBef>
                <a:spcPts val="0"/>
              </a:spcBef>
              <a:spcAft>
                <a:spcPts val="0"/>
              </a:spcAft>
              <a:defRPr sz="4400">
                <a:solidFill>
                  <a:srgbClr val="FFCC00"/>
                </a:solidFill>
                <a:latin typeface="Arial Black"/>
                <a:ea typeface="Arial Black"/>
                <a:cs typeface="Arial Black"/>
                <a:sym typeface="Arial Black"/>
              </a:defRPr>
            </a:lvl5pPr>
            <a:lvl6pPr algn="ctr" rtl="0" marL="457200">
              <a:lnSpc>
                <a:spcPct val="85000"/>
              </a:lnSpc>
              <a:spcBef>
                <a:spcPts val="0"/>
              </a:spcBef>
              <a:spcAft>
                <a:spcPts val="0"/>
              </a:spcAft>
              <a:defRPr sz="4400">
                <a:solidFill>
                  <a:srgbClr val="FFCC00"/>
                </a:solidFill>
                <a:latin typeface="Arial Black"/>
                <a:ea typeface="Arial Black"/>
                <a:cs typeface="Arial Black"/>
                <a:sym typeface="Arial Black"/>
              </a:defRPr>
            </a:lvl6pPr>
            <a:lvl7pPr algn="ctr" rtl="0" marL="914400">
              <a:lnSpc>
                <a:spcPct val="85000"/>
              </a:lnSpc>
              <a:spcBef>
                <a:spcPts val="0"/>
              </a:spcBef>
              <a:spcAft>
                <a:spcPts val="0"/>
              </a:spcAft>
              <a:defRPr sz="4400">
                <a:solidFill>
                  <a:srgbClr val="FFCC00"/>
                </a:solidFill>
                <a:latin typeface="Arial Black"/>
                <a:ea typeface="Arial Black"/>
                <a:cs typeface="Arial Black"/>
                <a:sym typeface="Arial Black"/>
              </a:defRPr>
            </a:lvl7pPr>
            <a:lvl8pPr algn="ctr" rtl="0" marL="1371600">
              <a:lnSpc>
                <a:spcPct val="85000"/>
              </a:lnSpc>
              <a:spcBef>
                <a:spcPts val="0"/>
              </a:spcBef>
              <a:spcAft>
                <a:spcPts val="0"/>
              </a:spcAft>
              <a:defRPr sz="4400">
                <a:solidFill>
                  <a:srgbClr val="FFCC00"/>
                </a:solidFill>
                <a:latin typeface="Arial Black"/>
                <a:ea typeface="Arial Black"/>
                <a:cs typeface="Arial Black"/>
                <a:sym typeface="Arial Black"/>
              </a:defRPr>
            </a:lvl8pPr>
            <a:lvl9pPr algn="ctr" rtl="0" marL="1828800">
              <a:lnSpc>
                <a:spcPct val="85000"/>
              </a:lnSpc>
              <a:spcBef>
                <a:spcPts val="0"/>
              </a:spcBef>
              <a:spcAft>
                <a:spcPts val="0"/>
              </a:spcAft>
              <a:defRPr sz="4400">
                <a:solidFill>
                  <a:srgbClr val="FFCC00"/>
                </a:solidFill>
                <a:latin typeface="Arial Black"/>
                <a:ea typeface="Arial Black"/>
                <a:cs typeface="Arial Black"/>
                <a:sym typeface="Arial Black"/>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TWO_OBJECTS_WITH_TEXT">
    <p:spTree>
      <p:nvGrpSpPr>
        <p:cNvPr id="132" name="Shape 132"/>
        <p:cNvGrpSpPr/>
        <p:nvPr/>
      </p:nvGrpSpPr>
      <p:grpSpPr>
        <a:xfrm>
          <a:off y="0" x="0"/>
          <a:ext cy="0" cx="0"/>
          <a:chOff y="0" x="0"/>
          <a:chExt cy="0" cx="0"/>
        </a:xfrm>
      </p:grpSpPr>
      <p:sp>
        <p:nvSpPr>
          <p:cNvPr id="133" name="Shape 133"/>
          <p:cNvSpPr txBox="1"/>
          <p:nvPr>
            <p:ph type="title"/>
          </p:nvPr>
        </p:nvSpPr>
        <p:spPr>
          <a:xfrm>
            <a:off y="274637" x="457200"/>
            <a:ext cy="1143000" cx="8229600"/>
          </a:xfrm>
          <a:prstGeom prst="rect">
            <a:avLst/>
          </a:prstGeom>
          <a:noFill/>
          <a:ln>
            <a:noFill/>
          </a:ln>
        </p:spPr>
        <p:txBody>
          <a:bodyPr bIns="91425" rIns="91425" lIns="91425" tIns="91425" anchor="t" anchorCtr="0"/>
          <a:lstStyle>
            <a:lvl1pPr rtl="0">
              <a:defRPr/>
            </a:lvl1pPr>
            <a:lvl2pPr>
              <a:defRPr/>
            </a:lvl2pPr>
            <a:lvl3pPr>
              <a:defRPr/>
            </a:lvl3pPr>
            <a:lvl4pPr>
              <a:defRPr/>
            </a:lvl4pPr>
            <a:lvl5pPr>
              <a:defRPr/>
            </a:lvl5pPr>
            <a:lvl6pPr>
              <a:defRPr/>
            </a:lvl6pPr>
            <a:lvl7pPr>
              <a:defRPr/>
            </a:lvl7pPr>
            <a:lvl8pPr>
              <a:defRPr/>
            </a:lvl8pPr>
            <a:lvl9pPr>
              <a:defRPr/>
            </a:lvl9pPr>
          </a:lstStyle>
          <a:p/>
        </p:txBody>
      </p:sp>
      <p:sp>
        <p:nvSpPr>
          <p:cNvPr id="134" name="Shape 134"/>
          <p:cNvSpPr txBox="1"/>
          <p:nvPr>
            <p:ph idx="1" type="body"/>
          </p:nvPr>
        </p:nvSpPr>
        <p:spPr>
          <a:xfrm>
            <a:off y="1535112" x="457200"/>
            <a:ext cy="639762" cx="4040187"/>
          </a:xfrm>
          <a:prstGeom prst="rect">
            <a:avLst/>
          </a:prstGeom>
          <a:noFill/>
          <a:ln>
            <a:noFill/>
          </a:ln>
        </p:spPr>
        <p:txBody>
          <a:bodyPr bIns="91425" rIns="91425" lIns="91425" tIns="91425" anchor="b" anchorCtr="0"/>
          <a:lstStyle>
            <a:lvl1pPr rtl="0" indent="0" marL="0">
              <a:buFont typeface="Arial"/>
              <a:buNone/>
              <a:defRPr b="1" sz="2400"/>
            </a:lvl1pPr>
            <a:lvl2pPr rtl="0" indent="0" marL="457200">
              <a:buFont typeface="Arial"/>
              <a:buNone/>
              <a:defRPr b="1" sz="2000"/>
            </a:lvl2pPr>
            <a:lvl3pPr rtl="0" indent="0" marL="914400">
              <a:buFont typeface="Arial"/>
              <a:buNone/>
              <a:defRPr b="1" sz="1800"/>
            </a:lvl3pPr>
            <a:lvl4pPr rtl="0" indent="0" marL="1371600">
              <a:buFont typeface="Arial"/>
              <a:buNone/>
              <a:defRPr b="1" sz="1600"/>
            </a:lvl4pPr>
            <a:lvl5pPr rtl="0" indent="0" marL="1828800">
              <a:buFont typeface="Arial"/>
              <a:buNone/>
              <a:defRPr b="1" sz="1600"/>
            </a:lvl5pPr>
            <a:lvl6pPr rtl="0" indent="0" marL="2286000">
              <a:buFont typeface="Arial"/>
              <a:buNone/>
              <a:defRPr b="1" sz="1600"/>
            </a:lvl6pPr>
            <a:lvl7pPr rtl="0" indent="0" marL="2743200">
              <a:buFont typeface="Arial"/>
              <a:buNone/>
              <a:defRPr b="1" sz="1600"/>
            </a:lvl7pPr>
            <a:lvl8pPr rtl="0" indent="0" marL="3200400">
              <a:buFont typeface="Arial"/>
              <a:buNone/>
              <a:defRPr b="1" sz="1600"/>
            </a:lvl8pPr>
            <a:lvl9pPr rtl="0" indent="0" marL="3657600">
              <a:buFont typeface="Arial"/>
              <a:buNone/>
              <a:defRPr b="1" sz="1600"/>
            </a:lvl9pPr>
          </a:lstStyle>
          <a:p/>
        </p:txBody>
      </p:sp>
      <p:sp>
        <p:nvSpPr>
          <p:cNvPr id="135" name="Shape 135"/>
          <p:cNvSpPr txBox="1"/>
          <p:nvPr>
            <p:ph idx="2" type="body"/>
          </p:nvPr>
        </p:nvSpPr>
        <p:spPr>
          <a:xfrm>
            <a:off y="2174875" x="457200"/>
            <a:ext cy="3951287" cx="4040187"/>
          </a:xfrm>
          <a:prstGeom prst="rect">
            <a:avLst/>
          </a:prstGeom>
          <a:noFill/>
          <a:ln>
            <a:noFill/>
          </a:ln>
        </p:spPr>
        <p:txBody>
          <a:bodyPr bIns="91425" rIns="91425" lIns="91425" t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p:txBody>
      </p:sp>
      <p:sp>
        <p:nvSpPr>
          <p:cNvPr id="136" name="Shape 136"/>
          <p:cNvSpPr txBox="1"/>
          <p:nvPr>
            <p:ph idx="3" type="body"/>
          </p:nvPr>
        </p:nvSpPr>
        <p:spPr>
          <a:xfrm>
            <a:off y="1535112" x="4645025"/>
            <a:ext cy="639762" cx="4041774"/>
          </a:xfrm>
          <a:prstGeom prst="rect">
            <a:avLst/>
          </a:prstGeom>
          <a:noFill/>
          <a:ln>
            <a:noFill/>
          </a:ln>
        </p:spPr>
        <p:txBody>
          <a:bodyPr bIns="91425" rIns="91425" lIns="91425" tIns="91425" anchor="b" anchorCtr="0"/>
          <a:lstStyle>
            <a:lvl1pPr rtl="0" indent="0" marL="0">
              <a:buFont typeface="Arial"/>
              <a:buNone/>
              <a:defRPr b="1" sz="2400"/>
            </a:lvl1pPr>
            <a:lvl2pPr rtl="0" indent="0" marL="457200">
              <a:buFont typeface="Arial"/>
              <a:buNone/>
              <a:defRPr b="1" sz="2000"/>
            </a:lvl2pPr>
            <a:lvl3pPr rtl="0" indent="0" marL="914400">
              <a:buFont typeface="Arial"/>
              <a:buNone/>
              <a:defRPr b="1" sz="1800"/>
            </a:lvl3pPr>
            <a:lvl4pPr rtl="0" indent="0" marL="1371600">
              <a:buFont typeface="Arial"/>
              <a:buNone/>
              <a:defRPr b="1" sz="1600"/>
            </a:lvl4pPr>
            <a:lvl5pPr rtl="0" indent="0" marL="1828800">
              <a:buFont typeface="Arial"/>
              <a:buNone/>
              <a:defRPr b="1" sz="1600"/>
            </a:lvl5pPr>
            <a:lvl6pPr rtl="0" indent="0" marL="2286000">
              <a:buFont typeface="Arial"/>
              <a:buNone/>
              <a:defRPr b="1" sz="1600"/>
            </a:lvl6pPr>
            <a:lvl7pPr rtl="0" indent="0" marL="2743200">
              <a:buFont typeface="Arial"/>
              <a:buNone/>
              <a:defRPr b="1" sz="1600"/>
            </a:lvl7pPr>
            <a:lvl8pPr rtl="0" indent="0" marL="3200400">
              <a:buFont typeface="Arial"/>
              <a:buNone/>
              <a:defRPr b="1" sz="1600"/>
            </a:lvl8pPr>
            <a:lvl9pPr rtl="0" indent="0" marL="3657600">
              <a:buFont typeface="Arial"/>
              <a:buNone/>
              <a:defRPr b="1" sz="1600"/>
            </a:lvl9pPr>
          </a:lstStyle>
          <a:p/>
        </p:txBody>
      </p:sp>
      <p:sp>
        <p:nvSpPr>
          <p:cNvPr id="137" name="Shape 137"/>
          <p:cNvSpPr txBox="1"/>
          <p:nvPr>
            <p:ph idx="4" type="body"/>
          </p:nvPr>
        </p:nvSpPr>
        <p:spPr>
          <a:xfrm>
            <a:off y="2174875" x="4645025"/>
            <a:ext cy="3951287" cx="4041774"/>
          </a:xfrm>
          <a:prstGeom prst="rect">
            <a:avLst/>
          </a:prstGeom>
          <a:noFill/>
          <a:ln>
            <a:noFill/>
          </a:ln>
        </p:spPr>
        <p:txBody>
          <a:bodyPr bIns="91425" rIns="91425" lIns="91425" t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VERTICAL_TEXT">
    <p:spTree>
      <p:nvGrpSpPr>
        <p:cNvPr id="43" name="Shape 43"/>
        <p:cNvGrpSpPr/>
        <p:nvPr/>
      </p:nvGrpSpPr>
      <p:grpSpPr>
        <a:xfrm>
          <a:off y="0" x="0"/>
          <a:ext cy="0" cx="0"/>
          <a:chOff y="0" x="0"/>
          <a:chExt cy="0" cx="0"/>
        </a:xfrm>
      </p:grpSpPr>
      <p:sp>
        <p:nvSpPr>
          <p:cNvPr id="44" name="Shape 44"/>
          <p:cNvSpPr txBox="1"/>
          <p:nvPr>
            <p:ph type="title"/>
          </p:nvPr>
        </p:nvSpPr>
        <p:spPr>
          <a:xfrm>
            <a:off y="463550" x="685800"/>
            <a:ext cy="1430337" cx="7767637"/>
          </a:xfrm>
          <a:prstGeom prst="rect">
            <a:avLst/>
          </a:prstGeom>
          <a:noFill/>
          <a:ln>
            <a:noFill/>
          </a:ln>
        </p:spPr>
        <p:txBody>
          <a:bodyPr bIns="91425" rIns="91425" lIns="91425" tIns="91425" anchor="t" anchorCtr="0"/>
          <a:lstStyle>
            <a:lvl1pPr algn="ctr" rtl="0">
              <a:lnSpc>
                <a:spcPct val="85000"/>
              </a:lnSpc>
              <a:spcBef>
                <a:spcPts val="0"/>
              </a:spcBef>
              <a:spcAft>
                <a:spcPts val="0"/>
              </a:spcAft>
              <a:defRPr sz="4400">
                <a:solidFill>
                  <a:srgbClr val="FFCC00"/>
                </a:solidFill>
                <a:latin typeface="Arial Black"/>
                <a:ea typeface="Arial Black"/>
                <a:cs typeface="Arial Black"/>
                <a:sym typeface="Arial Black"/>
              </a:defRPr>
            </a:lvl1pPr>
            <a:lvl2pPr algn="ctr" rtl="0">
              <a:lnSpc>
                <a:spcPct val="85000"/>
              </a:lnSpc>
              <a:spcBef>
                <a:spcPts val="0"/>
              </a:spcBef>
              <a:spcAft>
                <a:spcPts val="0"/>
              </a:spcAft>
              <a:defRPr sz="4400">
                <a:solidFill>
                  <a:srgbClr val="FFCC00"/>
                </a:solidFill>
                <a:latin typeface="Arial Black"/>
                <a:ea typeface="Arial Black"/>
                <a:cs typeface="Arial Black"/>
                <a:sym typeface="Arial Black"/>
              </a:defRPr>
            </a:lvl2pPr>
            <a:lvl3pPr algn="ctr" rtl="0">
              <a:lnSpc>
                <a:spcPct val="85000"/>
              </a:lnSpc>
              <a:spcBef>
                <a:spcPts val="0"/>
              </a:spcBef>
              <a:spcAft>
                <a:spcPts val="0"/>
              </a:spcAft>
              <a:defRPr sz="4400">
                <a:solidFill>
                  <a:srgbClr val="FFCC00"/>
                </a:solidFill>
                <a:latin typeface="Arial Black"/>
                <a:ea typeface="Arial Black"/>
                <a:cs typeface="Arial Black"/>
                <a:sym typeface="Arial Black"/>
              </a:defRPr>
            </a:lvl3pPr>
            <a:lvl4pPr algn="ctr" rtl="0">
              <a:lnSpc>
                <a:spcPct val="85000"/>
              </a:lnSpc>
              <a:spcBef>
                <a:spcPts val="0"/>
              </a:spcBef>
              <a:spcAft>
                <a:spcPts val="0"/>
              </a:spcAft>
              <a:defRPr sz="4400">
                <a:solidFill>
                  <a:srgbClr val="FFCC00"/>
                </a:solidFill>
                <a:latin typeface="Arial Black"/>
                <a:ea typeface="Arial Black"/>
                <a:cs typeface="Arial Black"/>
                <a:sym typeface="Arial Black"/>
              </a:defRPr>
            </a:lvl4pPr>
            <a:lvl5pPr algn="ctr" rtl="0">
              <a:lnSpc>
                <a:spcPct val="85000"/>
              </a:lnSpc>
              <a:spcBef>
                <a:spcPts val="0"/>
              </a:spcBef>
              <a:spcAft>
                <a:spcPts val="0"/>
              </a:spcAft>
              <a:defRPr sz="4400">
                <a:solidFill>
                  <a:srgbClr val="FFCC00"/>
                </a:solidFill>
                <a:latin typeface="Arial Black"/>
                <a:ea typeface="Arial Black"/>
                <a:cs typeface="Arial Black"/>
                <a:sym typeface="Arial Black"/>
              </a:defRPr>
            </a:lvl5pPr>
            <a:lvl6pPr algn="ctr" rtl="0" marL="457200">
              <a:lnSpc>
                <a:spcPct val="85000"/>
              </a:lnSpc>
              <a:spcBef>
                <a:spcPts val="0"/>
              </a:spcBef>
              <a:spcAft>
                <a:spcPts val="0"/>
              </a:spcAft>
              <a:defRPr sz="4400">
                <a:solidFill>
                  <a:srgbClr val="FFCC00"/>
                </a:solidFill>
                <a:latin typeface="Arial Black"/>
                <a:ea typeface="Arial Black"/>
                <a:cs typeface="Arial Black"/>
                <a:sym typeface="Arial Black"/>
              </a:defRPr>
            </a:lvl6pPr>
            <a:lvl7pPr algn="ctr" rtl="0" marL="914400">
              <a:lnSpc>
                <a:spcPct val="85000"/>
              </a:lnSpc>
              <a:spcBef>
                <a:spcPts val="0"/>
              </a:spcBef>
              <a:spcAft>
                <a:spcPts val="0"/>
              </a:spcAft>
              <a:defRPr sz="4400">
                <a:solidFill>
                  <a:srgbClr val="FFCC00"/>
                </a:solidFill>
                <a:latin typeface="Arial Black"/>
                <a:ea typeface="Arial Black"/>
                <a:cs typeface="Arial Black"/>
                <a:sym typeface="Arial Black"/>
              </a:defRPr>
            </a:lvl7pPr>
            <a:lvl8pPr algn="ctr" rtl="0" marL="1371600">
              <a:lnSpc>
                <a:spcPct val="85000"/>
              </a:lnSpc>
              <a:spcBef>
                <a:spcPts val="0"/>
              </a:spcBef>
              <a:spcAft>
                <a:spcPts val="0"/>
              </a:spcAft>
              <a:defRPr sz="4400">
                <a:solidFill>
                  <a:srgbClr val="FFCC00"/>
                </a:solidFill>
                <a:latin typeface="Arial Black"/>
                <a:ea typeface="Arial Black"/>
                <a:cs typeface="Arial Black"/>
                <a:sym typeface="Arial Black"/>
              </a:defRPr>
            </a:lvl8pPr>
            <a:lvl9pPr algn="ctr" rtl="0" marL="1828800">
              <a:lnSpc>
                <a:spcPct val="85000"/>
              </a:lnSpc>
              <a:spcBef>
                <a:spcPts val="0"/>
              </a:spcBef>
              <a:spcAft>
                <a:spcPts val="0"/>
              </a:spcAft>
              <a:defRPr sz="4400">
                <a:solidFill>
                  <a:srgbClr val="FFCC00"/>
                </a:solidFill>
                <a:latin typeface="Arial Black"/>
                <a:ea typeface="Arial Black"/>
                <a:cs typeface="Arial Black"/>
                <a:sym typeface="Arial Black"/>
              </a:defRPr>
            </a:lvl9pPr>
          </a:lstStyle>
          <a:p/>
        </p:txBody>
      </p:sp>
      <p:sp>
        <p:nvSpPr>
          <p:cNvPr id="45" name="Shape 45"/>
          <p:cNvSpPr txBox="1"/>
          <p:nvPr>
            <p:ph idx="1" type="body"/>
          </p:nvPr>
        </p:nvSpPr>
        <p:spPr>
          <a:xfrm rot="5400000">
            <a:off y="214312" x="2452687"/>
            <a:ext cy="7767637" cx="4233861"/>
          </a:xfrm>
          <a:prstGeom prst="rect">
            <a:avLst/>
          </a:prstGeom>
          <a:noFill/>
          <a:ln>
            <a:noFill/>
          </a:ln>
        </p:spPr>
        <p:txBody>
          <a:bodyPr bIns="91425" rIns="91425" lIns="91425" tIns="91425" anchor="t" anchorCtr="0"/>
          <a:lstStyle>
            <a:lvl1pPr algn="l" rtl="0" indent="-233363" marL="338138">
              <a:lnSpc>
                <a:spcPct val="85000"/>
              </a:lnSpc>
              <a:spcBef>
                <a:spcPts val="800"/>
              </a:spcBef>
              <a:spcAft>
                <a:spcPts val="0"/>
              </a:spcAft>
              <a:buClr>
                <a:srgbClr val="FFFFFF"/>
              </a:buClr>
              <a:buFont typeface="Arial"/>
              <a:buChar char="•"/>
              <a:defRPr sz="3200">
                <a:solidFill>
                  <a:srgbClr val="FFFFFF"/>
                </a:solidFill>
                <a:latin typeface="Arial"/>
                <a:ea typeface="Arial"/>
                <a:cs typeface="Arial"/>
                <a:sym typeface="Arial"/>
              </a:defRPr>
            </a:lvl1pPr>
            <a:lvl2pPr algn="l" rtl="0" indent="-204787" marL="738188">
              <a:lnSpc>
                <a:spcPct val="85000"/>
              </a:lnSpc>
              <a:spcBef>
                <a:spcPts val="700"/>
              </a:spcBef>
              <a:spcAft>
                <a:spcPts val="0"/>
              </a:spcAft>
              <a:buClr>
                <a:srgbClr val="FFCC00"/>
              </a:buClr>
              <a:buFont typeface="Arial"/>
              <a:buChar char="•"/>
              <a:defRPr sz="2800">
                <a:solidFill>
                  <a:srgbClr val="FFFFFF"/>
                </a:solidFill>
                <a:latin typeface="Arial"/>
                <a:ea typeface="Arial"/>
                <a:cs typeface="Arial"/>
                <a:sym typeface="Arial"/>
              </a:defRPr>
            </a:lvl2pPr>
            <a:lvl3pPr algn="l" rtl="0" indent="-168275" marL="1143000">
              <a:lnSpc>
                <a:spcPct val="85000"/>
              </a:lnSpc>
              <a:spcBef>
                <a:spcPts val="600"/>
              </a:spcBef>
              <a:spcAft>
                <a:spcPts val="0"/>
              </a:spcAft>
              <a:buClr>
                <a:srgbClr val="F98D43"/>
              </a:buClr>
              <a:buFont typeface="Arial"/>
              <a:buChar char="•"/>
              <a:defRPr sz="2400">
                <a:solidFill>
                  <a:srgbClr val="FFFFFF"/>
                </a:solidFill>
                <a:latin typeface="Arial"/>
                <a:ea typeface="Arial"/>
                <a:cs typeface="Arial"/>
                <a:sym typeface="Arial"/>
              </a:defRPr>
            </a:lvl3pPr>
            <a:lvl4pPr algn="l" rtl="0" indent="-184150" marL="16002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4pPr>
            <a:lvl5pPr algn="l" rtl="0" indent="-184150" marL="20574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5pPr>
            <a:lvl6pPr algn="l" rtl="0" indent="-184150" marL="25146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6pPr>
            <a:lvl7pPr algn="l" rtl="0" indent="-184150" marL="29718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7pPr>
            <a:lvl8pPr algn="l" rtl="0" indent="-184150" marL="34290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8pPr>
            <a:lvl9pPr algn="l" rtl="0" indent="-184150" marL="38862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_OBJECTS">
    <p:spTree>
      <p:nvGrpSpPr>
        <p:cNvPr id="138" name="Shape 138"/>
        <p:cNvGrpSpPr/>
        <p:nvPr/>
      </p:nvGrpSpPr>
      <p:grpSpPr>
        <a:xfrm>
          <a:off y="0" x="0"/>
          <a:ext cy="0" cx="0"/>
          <a:chOff y="0" x="0"/>
          <a:chExt cy="0" cx="0"/>
        </a:xfrm>
      </p:grpSpPr>
      <p:sp>
        <p:nvSpPr>
          <p:cNvPr id="139" name="Shape 139"/>
          <p:cNvSpPr txBox="1"/>
          <p:nvPr>
            <p:ph type="title"/>
          </p:nvPr>
        </p:nvSpPr>
        <p:spPr>
          <a:xfrm>
            <a:off y="1905000" x="1676400"/>
            <a:ext cy="1900237" cx="7234236"/>
          </a:xfrm>
          <a:prstGeom prst="rect">
            <a:avLst/>
          </a:prstGeom>
          <a:noFill/>
          <a:ln>
            <a:noFill/>
          </a:ln>
        </p:spPr>
        <p:txBody>
          <a:bodyPr bIns="91425" rIns="91425" lIns="91425" tIns="91425" anchor="t" anchorCtr="0"/>
          <a:lstStyle>
            <a:lvl1pPr algn="ctr" rtl="0">
              <a:lnSpc>
                <a:spcPct val="85000"/>
              </a:lnSpc>
              <a:spcBef>
                <a:spcPts val="0"/>
              </a:spcBef>
              <a:spcAft>
                <a:spcPts val="0"/>
              </a:spcAft>
              <a:defRPr sz="4400">
                <a:solidFill>
                  <a:srgbClr val="FFCC00"/>
                </a:solidFill>
                <a:latin typeface="Arial Black"/>
                <a:ea typeface="Arial Black"/>
                <a:cs typeface="Arial Black"/>
                <a:sym typeface="Arial Black"/>
              </a:defRPr>
            </a:lvl1pPr>
            <a:lvl2pPr algn="ctr" rtl="0">
              <a:lnSpc>
                <a:spcPct val="85000"/>
              </a:lnSpc>
              <a:spcBef>
                <a:spcPts val="0"/>
              </a:spcBef>
              <a:spcAft>
                <a:spcPts val="0"/>
              </a:spcAft>
              <a:defRPr sz="4400">
                <a:solidFill>
                  <a:srgbClr val="FFCC00"/>
                </a:solidFill>
                <a:latin typeface="Arial Black"/>
                <a:ea typeface="Arial Black"/>
                <a:cs typeface="Arial Black"/>
                <a:sym typeface="Arial Black"/>
              </a:defRPr>
            </a:lvl2pPr>
            <a:lvl3pPr algn="ctr" rtl="0">
              <a:lnSpc>
                <a:spcPct val="85000"/>
              </a:lnSpc>
              <a:spcBef>
                <a:spcPts val="0"/>
              </a:spcBef>
              <a:spcAft>
                <a:spcPts val="0"/>
              </a:spcAft>
              <a:defRPr sz="4400">
                <a:solidFill>
                  <a:srgbClr val="FFCC00"/>
                </a:solidFill>
                <a:latin typeface="Arial Black"/>
                <a:ea typeface="Arial Black"/>
                <a:cs typeface="Arial Black"/>
                <a:sym typeface="Arial Black"/>
              </a:defRPr>
            </a:lvl3pPr>
            <a:lvl4pPr algn="ctr" rtl="0">
              <a:lnSpc>
                <a:spcPct val="85000"/>
              </a:lnSpc>
              <a:spcBef>
                <a:spcPts val="0"/>
              </a:spcBef>
              <a:spcAft>
                <a:spcPts val="0"/>
              </a:spcAft>
              <a:defRPr sz="4400">
                <a:solidFill>
                  <a:srgbClr val="FFCC00"/>
                </a:solidFill>
                <a:latin typeface="Arial Black"/>
                <a:ea typeface="Arial Black"/>
                <a:cs typeface="Arial Black"/>
                <a:sym typeface="Arial Black"/>
              </a:defRPr>
            </a:lvl4pPr>
            <a:lvl5pPr algn="ctr" rtl="0">
              <a:lnSpc>
                <a:spcPct val="85000"/>
              </a:lnSpc>
              <a:spcBef>
                <a:spcPts val="0"/>
              </a:spcBef>
              <a:spcAft>
                <a:spcPts val="0"/>
              </a:spcAft>
              <a:defRPr sz="4400">
                <a:solidFill>
                  <a:srgbClr val="FFCC00"/>
                </a:solidFill>
                <a:latin typeface="Arial Black"/>
                <a:ea typeface="Arial Black"/>
                <a:cs typeface="Arial Black"/>
                <a:sym typeface="Arial Black"/>
              </a:defRPr>
            </a:lvl5pPr>
            <a:lvl6pPr algn="ctr" rtl="0" marL="457200">
              <a:lnSpc>
                <a:spcPct val="85000"/>
              </a:lnSpc>
              <a:spcBef>
                <a:spcPts val="0"/>
              </a:spcBef>
              <a:spcAft>
                <a:spcPts val="0"/>
              </a:spcAft>
              <a:defRPr sz="4400">
                <a:solidFill>
                  <a:srgbClr val="FFCC00"/>
                </a:solidFill>
                <a:latin typeface="Arial Black"/>
                <a:ea typeface="Arial Black"/>
                <a:cs typeface="Arial Black"/>
                <a:sym typeface="Arial Black"/>
              </a:defRPr>
            </a:lvl6pPr>
            <a:lvl7pPr algn="ctr" rtl="0" marL="914400">
              <a:lnSpc>
                <a:spcPct val="85000"/>
              </a:lnSpc>
              <a:spcBef>
                <a:spcPts val="0"/>
              </a:spcBef>
              <a:spcAft>
                <a:spcPts val="0"/>
              </a:spcAft>
              <a:defRPr sz="4400">
                <a:solidFill>
                  <a:srgbClr val="FFCC00"/>
                </a:solidFill>
                <a:latin typeface="Arial Black"/>
                <a:ea typeface="Arial Black"/>
                <a:cs typeface="Arial Black"/>
                <a:sym typeface="Arial Black"/>
              </a:defRPr>
            </a:lvl7pPr>
            <a:lvl8pPr algn="ctr" rtl="0" marL="1371600">
              <a:lnSpc>
                <a:spcPct val="85000"/>
              </a:lnSpc>
              <a:spcBef>
                <a:spcPts val="0"/>
              </a:spcBef>
              <a:spcAft>
                <a:spcPts val="0"/>
              </a:spcAft>
              <a:defRPr sz="4400">
                <a:solidFill>
                  <a:srgbClr val="FFCC00"/>
                </a:solidFill>
                <a:latin typeface="Arial Black"/>
                <a:ea typeface="Arial Black"/>
                <a:cs typeface="Arial Black"/>
                <a:sym typeface="Arial Black"/>
              </a:defRPr>
            </a:lvl8pPr>
            <a:lvl9pPr algn="ctr" rtl="0" marL="1828800">
              <a:lnSpc>
                <a:spcPct val="85000"/>
              </a:lnSpc>
              <a:spcBef>
                <a:spcPts val="0"/>
              </a:spcBef>
              <a:spcAft>
                <a:spcPts val="0"/>
              </a:spcAft>
              <a:defRPr sz="4400">
                <a:solidFill>
                  <a:srgbClr val="FFCC00"/>
                </a:solidFill>
                <a:latin typeface="Arial Black"/>
                <a:ea typeface="Arial Black"/>
                <a:cs typeface="Arial Black"/>
                <a:sym typeface="Arial Black"/>
              </a:defRPr>
            </a:lvl9pPr>
          </a:lstStyle>
          <a:p/>
        </p:txBody>
      </p:sp>
      <p:sp>
        <p:nvSpPr>
          <p:cNvPr id="140" name="Shape 140"/>
          <p:cNvSpPr txBox="1"/>
          <p:nvPr>
            <p:ph idx="1" type="body"/>
          </p:nvPr>
        </p:nvSpPr>
        <p:spPr>
          <a:xfrm>
            <a:off y="1604962" x="457200"/>
            <a:ext cy="4524374" cx="4035424"/>
          </a:xfrm>
          <a:prstGeom prst="rect">
            <a:avLst/>
          </a:prstGeom>
          <a:noFill/>
          <a:ln>
            <a:noFill/>
          </a:ln>
        </p:spPr>
        <p:txBody>
          <a:bodyPr bIns="91425" rIns="91425" lIns="91425" t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p:txBody>
      </p:sp>
      <p:sp>
        <p:nvSpPr>
          <p:cNvPr id="141" name="Shape 141"/>
          <p:cNvSpPr txBox="1"/>
          <p:nvPr>
            <p:ph idx="2" type="body"/>
          </p:nvPr>
        </p:nvSpPr>
        <p:spPr>
          <a:xfrm>
            <a:off y="1604962" x="4645025"/>
            <a:ext cy="4524374" cx="4037013"/>
          </a:xfrm>
          <a:prstGeom prst="rect">
            <a:avLst/>
          </a:prstGeom>
          <a:noFill/>
          <a:ln>
            <a:noFill/>
          </a:ln>
        </p:spPr>
        <p:txBody>
          <a:bodyPr bIns="91425" rIns="91425" lIns="91425" t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_HEADER">
    <p:spTree>
      <p:nvGrpSpPr>
        <p:cNvPr id="142" name="Shape 142"/>
        <p:cNvGrpSpPr/>
        <p:nvPr/>
      </p:nvGrpSpPr>
      <p:grpSpPr>
        <a:xfrm>
          <a:off y="0" x="0"/>
          <a:ext cy="0" cx="0"/>
          <a:chOff y="0" x="0"/>
          <a:chExt cy="0" cx="0"/>
        </a:xfrm>
      </p:grpSpPr>
      <p:sp>
        <p:nvSpPr>
          <p:cNvPr id="143" name="Shape 143"/>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defRPr b="1" cap="small" sz="4000"/>
            </a:lvl1pPr>
            <a:lvl2pPr>
              <a:defRPr/>
            </a:lvl2pPr>
            <a:lvl3pPr>
              <a:defRPr/>
            </a:lvl3pPr>
            <a:lvl4pPr>
              <a:defRPr/>
            </a:lvl4pPr>
            <a:lvl5pPr>
              <a:defRPr/>
            </a:lvl5pPr>
            <a:lvl6pPr>
              <a:defRPr/>
            </a:lvl6pPr>
            <a:lvl7pPr>
              <a:defRPr/>
            </a:lvl7pPr>
            <a:lvl8pPr>
              <a:defRPr/>
            </a:lvl8pPr>
            <a:lvl9pPr>
              <a:defRPr/>
            </a:lvl9pPr>
          </a:lstStyle>
          <a:p/>
        </p:txBody>
      </p:sp>
      <p:sp>
        <p:nvSpPr>
          <p:cNvPr id="144" name="Shape 144"/>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buFont typeface="Arial"/>
              <a:buNone/>
              <a:defRPr sz="2000"/>
            </a:lvl1pPr>
            <a:lvl2pPr rtl="0" indent="0" marL="457200">
              <a:buFont typeface="Arial"/>
              <a:buNone/>
              <a:defRPr sz="1800"/>
            </a:lvl2pPr>
            <a:lvl3pPr rtl="0" indent="0" marL="914400">
              <a:buFont typeface="Arial"/>
              <a:buNone/>
              <a:defRPr sz="1600"/>
            </a:lvl3pPr>
            <a:lvl4pPr rtl="0" indent="0" marL="1371600">
              <a:buFont typeface="Arial"/>
              <a:buNone/>
              <a:defRPr sz="1400"/>
            </a:lvl4pPr>
            <a:lvl5pPr rtl="0" indent="0" marL="1828800">
              <a:buFont typeface="Arial"/>
              <a:buNone/>
              <a:defRPr sz="1400"/>
            </a:lvl5pPr>
            <a:lvl6pPr rtl="0" indent="0" marL="2286000">
              <a:buFont typeface="Arial"/>
              <a:buNone/>
              <a:defRPr sz="1400"/>
            </a:lvl6pPr>
            <a:lvl7pPr rtl="0" indent="0" marL="2743200">
              <a:buFont typeface="Arial"/>
              <a:buNone/>
              <a:defRPr sz="1400"/>
            </a:lvl7pPr>
            <a:lvl8pPr rtl="0" indent="0" marL="3200400">
              <a:buFont typeface="Arial"/>
              <a:buNone/>
              <a:defRPr sz="1400"/>
            </a:lvl8pPr>
            <a:lvl9pPr rtl="0" indent="0" marL="3657600">
              <a:buFont typeface="Arial"/>
              <a:buNone/>
              <a:defRPr sz="1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145" name="Shape 145"/>
        <p:cNvGrpSpPr/>
        <p:nvPr/>
      </p:nvGrpSpPr>
      <p:grpSpPr>
        <a:xfrm>
          <a:off y="0" x="0"/>
          <a:ext cy="0" cx="0"/>
          <a:chOff y="0" x="0"/>
          <a:chExt cy="0" cx="0"/>
        </a:xfrm>
      </p:grpSpPr>
      <p:sp>
        <p:nvSpPr>
          <p:cNvPr id="146" name="Shape 146"/>
          <p:cNvSpPr txBox="1"/>
          <p:nvPr>
            <p:ph type="title"/>
          </p:nvPr>
        </p:nvSpPr>
        <p:spPr>
          <a:xfrm>
            <a:off y="1905000" x="1676400"/>
            <a:ext cy="1900237" cx="7234236"/>
          </a:xfrm>
          <a:prstGeom prst="rect">
            <a:avLst/>
          </a:prstGeom>
          <a:noFill/>
          <a:ln>
            <a:noFill/>
          </a:ln>
        </p:spPr>
        <p:txBody>
          <a:bodyPr bIns="91425" rIns="91425" lIns="91425" tIns="91425" anchor="t" anchorCtr="0"/>
          <a:lstStyle>
            <a:lvl1pPr algn="ctr" rtl="0">
              <a:lnSpc>
                <a:spcPct val="85000"/>
              </a:lnSpc>
              <a:spcBef>
                <a:spcPts val="0"/>
              </a:spcBef>
              <a:spcAft>
                <a:spcPts val="0"/>
              </a:spcAft>
              <a:defRPr sz="4400">
                <a:solidFill>
                  <a:srgbClr val="FFCC00"/>
                </a:solidFill>
                <a:latin typeface="Arial Black"/>
                <a:ea typeface="Arial Black"/>
                <a:cs typeface="Arial Black"/>
                <a:sym typeface="Arial Black"/>
              </a:defRPr>
            </a:lvl1pPr>
            <a:lvl2pPr algn="ctr" rtl="0">
              <a:lnSpc>
                <a:spcPct val="85000"/>
              </a:lnSpc>
              <a:spcBef>
                <a:spcPts val="0"/>
              </a:spcBef>
              <a:spcAft>
                <a:spcPts val="0"/>
              </a:spcAft>
              <a:defRPr sz="4400">
                <a:solidFill>
                  <a:srgbClr val="FFCC00"/>
                </a:solidFill>
                <a:latin typeface="Arial Black"/>
                <a:ea typeface="Arial Black"/>
                <a:cs typeface="Arial Black"/>
                <a:sym typeface="Arial Black"/>
              </a:defRPr>
            </a:lvl2pPr>
            <a:lvl3pPr algn="ctr" rtl="0">
              <a:lnSpc>
                <a:spcPct val="85000"/>
              </a:lnSpc>
              <a:spcBef>
                <a:spcPts val="0"/>
              </a:spcBef>
              <a:spcAft>
                <a:spcPts val="0"/>
              </a:spcAft>
              <a:defRPr sz="4400">
                <a:solidFill>
                  <a:srgbClr val="FFCC00"/>
                </a:solidFill>
                <a:latin typeface="Arial Black"/>
                <a:ea typeface="Arial Black"/>
                <a:cs typeface="Arial Black"/>
                <a:sym typeface="Arial Black"/>
              </a:defRPr>
            </a:lvl3pPr>
            <a:lvl4pPr algn="ctr" rtl="0">
              <a:lnSpc>
                <a:spcPct val="85000"/>
              </a:lnSpc>
              <a:spcBef>
                <a:spcPts val="0"/>
              </a:spcBef>
              <a:spcAft>
                <a:spcPts val="0"/>
              </a:spcAft>
              <a:defRPr sz="4400">
                <a:solidFill>
                  <a:srgbClr val="FFCC00"/>
                </a:solidFill>
                <a:latin typeface="Arial Black"/>
                <a:ea typeface="Arial Black"/>
                <a:cs typeface="Arial Black"/>
                <a:sym typeface="Arial Black"/>
              </a:defRPr>
            </a:lvl4pPr>
            <a:lvl5pPr algn="ctr" rtl="0">
              <a:lnSpc>
                <a:spcPct val="85000"/>
              </a:lnSpc>
              <a:spcBef>
                <a:spcPts val="0"/>
              </a:spcBef>
              <a:spcAft>
                <a:spcPts val="0"/>
              </a:spcAft>
              <a:defRPr sz="4400">
                <a:solidFill>
                  <a:srgbClr val="FFCC00"/>
                </a:solidFill>
                <a:latin typeface="Arial Black"/>
                <a:ea typeface="Arial Black"/>
                <a:cs typeface="Arial Black"/>
                <a:sym typeface="Arial Black"/>
              </a:defRPr>
            </a:lvl5pPr>
            <a:lvl6pPr algn="ctr" rtl="0" marL="457200">
              <a:lnSpc>
                <a:spcPct val="85000"/>
              </a:lnSpc>
              <a:spcBef>
                <a:spcPts val="0"/>
              </a:spcBef>
              <a:spcAft>
                <a:spcPts val="0"/>
              </a:spcAft>
              <a:defRPr sz="4400">
                <a:solidFill>
                  <a:srgbClr val="FFCC00"/>
                </a:solidFill>
                <a:latin typeface="Arial Black"/>
                <a:ea typeface="Arial Black"/>
                <a:cs typeface="Arial Black"/>
                <a:sym typeface="Arial Black"/>
              </a:defRPr>
            </a:lvl6pPr>
            <a:lvl7pPr algn="ctr" rtl="0" marL="914400">
              <a:lnSpc>
                <a:spcPct val="85000"/>
              </a:lnSpc>
              <a:spcBef>
                <a:spcPts val="0"/>
              </a:spcBef>
              <a:spcAft>
                <a:spcPts val="0"/>
              </a:spcAft>
              <a:defRPr sz="4400">
                <a:solidFill>
                  <a:srgbClr val="FFCC00"/>
                </a:solidFill>
                <a:latin typeface="Arial Black"/>
                <a:ea typeface="Arial Black"/>
                <a:cs typeface="Arial Black"/>
                <a:sym typeface="Arial Black"/>
              </a:defRPr>
            </a:lvl7pPr>
            <a:lvl8pPr algn="ctr" rtl="0" marL="1371600">
              <a:lnSpc>
                <a:spcPct val="85000"/>
              </a:lnSpc>
              <a:spcBef>
                <a:spcPts val="0"/>
              </a:spcBef>
              <a:spcAft>
                <a:spcPts val="0"/>
              </a:spcAft>
              <a:defRPr sz="4400">
                <a:solidFill>
                  <a:srgbClr val="FFCC00"/>
                </a:solidFill>
                <a:latin typeface="Arial Black"/>
                <a:ea typeface="Arial Black"/>
                <a:cs typeface="Arial Black"/>
                <a:sym typeface="Arial Black"/>
              </a:defRPr>
            </a:lvl8pPr>
            <a:lvl9pPr algn="ctr" rtl="0" marL="1828800">
              <a:lnSpc>
                <a:spcPct val="85000"/>
              </a:lnSpc>
              <a:spcBef>
                <a:spcPts val="0"/>
              </a:spcBef>
              <a:spcAft>
                <a:spcPts val="0"/>
              </a:spcAft>
              <a:defRPr sz="4400">
                <a:solidFill>
                  <a:srgbClr val="FFCC00"/>
                </a:solidFill>
                <a:latin typeface="Arial Black"/>
                <a:ea typeface="Arial Black"/>
                <a:cs typeface="Arial Black"/>
                <a:sym typeface="Arial Black"/>
              </a:defRPr>
            </a:lvl9pPr>
          </a:lstStyle>
          <a:p/>
        </p:txBody>
      </p:sp>
      <p:sp>
        <p:nvSpPr>
          <p:cNvPr id="147" name="Shape 147"/>
          <p:cNvSpPr txBox="1"/>
          <p:nvPr>
            <p:ph idx="1" type="body"/>
          </p:nvPr>
        </p:nvSpPr>
        <p:spPr>
          <a:xfrm>
            <a:off y="1604962" x="457200"/>
            <a:ext cy="4524374" cx="8224837"/>
          </a:xfrm>
          <a:prstGeom prst="rect">
            <a:avLst/>
          </a:prstGeom>
          <a:noFill/>
          <a:ln>
            <a:noFill/>
          </a:ln>
        </p:spPr>
        <p:txBody>
          <a:bodyPr bIns="91425" rIns="91425" lIns="91425" tIns="91425" anchor="t" anchorCtr="0"/>
          <a:lstStyle>
            <a:lvl1pPr algn="l" rtl="0" indent="-233363" marL="338138">
              <a:lnSpc>
                <a:spcPct val="85000"/>
              </a:lnSpc>
              <a:spcBef>
                <a:spcPts val="800"/>
              </a:spcBef>
              <a:spcAft>
                <a:spcPts val="0"/>
              </a:spcAft>
              <a:buClr>
                <a:srgbClr val="FFFFFF"/>
              </a:buClr>
              <a:buFont typeface="Arial"/>
              <a:buChar char="•"/>
              <a:defRPr sz="3200">
                <a:solidFill>
                  <a:srgbClr val="FFFFFF"/>
                </a:solidFill>
                <a:latin typeface="Arial"/>
                <a:ea typeface="Arial"/>
                <a:cs typeface="Arial"/>
                <a:sym typeface="Arial"/>
              </a:defRPr>
            </a:lvl1pPr>
            <a:lvl2pPr algn="l" rtl="0" indent="-204787" marL="738188">
              <a:lnSpc>
                <a:spcPct val="85000"/>
              </a:lnSpc>
              <a:spcBef>
                <a:spcPts val="700"/>
              </a:spcBef>
              <a:spcAft>
                <a:spcPts val="0"/>
              </a:spcAft>
              <a:buClr>
                <a:srgbClr val="FFCC00"/>
              </a:buClr>
              <a:buFont typeface="Arial"/>
              <a:buChar char="•"/>
              <a:defRPr sz="2800">
                <a:solidFill>
                  <a:srgbClr val="FFFFFF"/>
                </a:solidFill>
                <a:latin typeface="Arial"/>
                <a:ea typeface="Arial"/>
                <a:cs typeface="Arial"/>
                <a:sym typeface="Arial"/>
              </a:defRPr>
            </a:lvl2pPr>
            <a:lvl3pPr algn="l" rtl="0" indent="-168275" marL="1143000">
              <a:lnSpc>
                <a:spcPct val="85000"/>
              </a:lnSpc>
              <a:spcBef>
                <a:spcPts val="600"/>
              </a:spcBef>
              <a:spcAft>
                <a:spcPts val="0"/>
              </a:spcAft>
              <a:buClr>
                <a:srgbClr val="F98D43"/>
              </a:buClr>
              <a:buFont typeface="Arial"/>
              <a:buChar char="•"/>
              <a:defRPr sz="2400">
                <a:solidFill>
                  <a:srgbClr val="FFFFFF"/>
                </a:solidFill>
                <a:latin typeface="Arial"/>
                <a:ea typeface="Arial"/>
                <a:cs typeface="Arial"/>
                <a:sym typeface="Arial"/>
              </a:defRPr>
            </a:lvl3pPr>
            <a:lvl4pPr algn="l" rtl="0" indent="-184150" marL="16002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4pPr>
            <a:lvl5pPr algn="l" rtl="0" indent="-184150" marL="20574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5pPr>
            <a:lvl6pPr algn="l" rtl="0" indent="-184150" marL="25146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6pPr>
            <a:lvl7pPr algn="l" rtl="0" indent="-184150" marL="29718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7pPr>
            <a:lvl8pPr algn="l" rtl="0" indent="-184150" marL="34290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8pPr>
            <a:lvl9pPr algn="l" rtl="0" indent="-184150" marL="3886200">
              <a:lnSpc>
                <a:spcPct val="85000"/>
              </a:lnSpc>
              <a:spcBef>
                <a:spcPts val="500"/>
              </a:spcBef>
              <a:spcAft>
                <a:spcPts val="0"/>
              </a:spcAft>
              <a:buClr>
                <a:srgbClr val="9CE157"/>
              </a:buClr>
              <a:buFont typeface="Arial"/>
              <a:buChar char="•"/>
              <a:defRPr sz="2000">
                <a:solidFill>
                  <a:srgbClr val="FFFFFF"/>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8" name="Shape 148"/>
        <p:cNvGrpSpPr/>
        <p:nvPr/>
      </p:nvGrpSpPr>
      <p:grpSpPr>
        <a:xfrm>
          <a:off y="0" x="0"/>
          <a:ext cy="0" cx="0"/>
          <a:chOff y="0" x="0"/>
          <a:chExt cy="0" cx="0"/>
        </a:xfrm>
      </p:grpSpPr>
      <p:sp>
        <p:nvSpPr>
          <p:cNvPr id="149" name="Shape 149"/>
          <p:cNvSpPr txBox="1"/>
          <p:nvPr>
            <p:ph type="ctrTitle"/>
          </p:nvPr>
        </p:nvSpPr>
        <p:spPr>
          <a:xfrm>
            <a:off y="2130425" x="685800"/>
            <a:ext cy="1470024" cx="7772400"/>
          </a:xfrm>
          <a:prstGeom prst="rect">
            <a:avLst/>
          </a:prstGeom>
          <a:noFill/>
          <a:ln>
            <a:noFill/>
          </a:ln>
        </p:spPr>
        <p:txBody>
          <a:bodyPr bIns="91425" rIns="91425" lIns="91425" tIns="91425" anchor="t" anchorCtr="0"/>
          <a:lstStyle>
            <a:lvl1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1pPr>
            <a:lvl2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2pPr>
            <a:lvl3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3pPr>
            <a:lvl4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4pPr>
            <a:lvl5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5pPr>
            <a:lvl6pPr algn="ctr" rtl="0" marR="0" indent="0" marL="4572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6pPr>
            <a:lvl7pPr algn="ctr" rtl="0" marR="0" indent="0" marL="9144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7pPr>
            <a:lvl8pPr algn="ctr" rtl="0" marR="0" indent="0" marL="13716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8pPr>
            <a:lvl9pPr algn="ctr" rtl="0" marR="0" indent="0" marL="18288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9pPr>
          </a:lstStyle>
          <a:p/>
        </p:txBody>
      </p:sp>
      <p:sp>
        <p:nvSpPr>
          <p:cNvPr id="150" name="Shape 150"/>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lnSpc>
                <a:spcPct val="85000"/>
              </a:lnSpc>
              <a:spcBef>
                <a:spcPts val="800"/>
              </a:spcBef>
              <a:spcAft>
                <a:spcPts val="0"/>
              </a:spcAft>
              <a:buClr>
                <a:srgbClr val="FFFFFF"/>
              </a:buClr>
              <a:buFont typeface="Arial"/>
              <a:buNone/>
              <a:defRPr strike="noStrike" u="none" b="0" cap="none" baseline="0" sz="3200" i="0">
                <a:solidFill>
                  <a:srgbClr val="FFFFFF"/>
                </a:solidFill>
                <a:latin typeface="Arial"/>
                <a:ea typeface="Arial"/>
                <a:cs typeface="Arial"/>
                <a:sym typeface="Arial"/>
              </a:defRPr>
            </a:lvl1pPr>
            <a:lvl2pPr algn="ctr" rtl="0" marR="0" indent="0" marL="457200">
              <a:lnSpc>
                <a:spcPct val="85000"/>
              </a:lnSpc>
              <a:spcBef>
                <a:spcPts val="700"/>
              </a:spcBef>
              <a:spcAft>
                <a:spcPts val="0"/>
              </a:spcAft>
              <a:buClr>
                <a:srgbClr val="FFCC00"/>
              </a:buClr>
              <a:buFont typeface="Arial"/>
              <a:buNone/>
              <a:defRPr strike="noStrike" u="none" b="0" cap="none" baseline="0" sz="2800" i="0">
                <a:solidFill>
                  <a:srgbClr val="FFFFFF"/>
                </a:solidFill>
                <a:latin typeface="Arial"/>
                <a:ea typeface="Arial"/>
                <a:cs typeface="Arial"/>
                <a:sym typeface="Arial"/>
              </a:defRPr>
            </a:lvl2pPr>
            <a:lvl3pPr algn="ctr" rtl="0" marR="0" indent="0" marL="914400">
              <a:lnSpc>
                <a:spcPct val="85000"/>
              </a:lnSpc>
              <a:spcBef>
                <a:spcPts val="600"/>
              </a:spcBef>
              <a:spcAft>
                <a:spcPts val="0"/>
              </a:spcAft>
              <a:buClr>
                <a:srgbClr val="F98D43"/>
              </a:buClr>
              <a:buFont typeface="Arial"/>
              <a:buNone/>
              <a:defRPr strike="noStrike" u="none" b="0" cap="none" baseline="0" sz="2400" i="0">
                <a:solidFill>
                  <a:srgbClr val="FFFFFF"/>
                </a:solidFill>
                <a:latin typeface="Arial"/>
                <a:ea typeface="Arial"/>
                <a:cs typeface="Arial"/>
                <a:sym typeface="Arial"/>
              </a:defRPr>
            </a:lvl3pPr>
            <a:lvl4pPr algn="ctr" rtl="0" marR="0" indent="0" marL="1371600">
              <a:lnSpc>
                <a:spcPct val="85000"/>
              </a:lnSpc>
              <a:spcBef>
                <a:spcPts val="500"/>
              </a:spcBef>
              <a:spcAft>
                <a:spcPts val="0"/>
              </a:spcAft>
              <a:buClr>
                <a:srgbClr val="9CE157"/>
              </a:buClr>
              <a:buFont typeface="Arial"/>
              <a:buNone/>
              <a:defRPr strike="noStrike" u="none" b="0" cap="none" baseline="0" sz="2000" i="0">
                <a:solidFill>
                  <a:srgbClr val="FFFFFF"/>
                </a:solidFill>
                <a:latin typeface="Arial"/>
                <a:ea typeface="Arial"/>
                <a:cs typeface="Arial"/>
                <a:sym typeface="Arial"/>
              </a:defRPr>
            </a:lvl4pPr>
            <a:lvl5pPr algn="ctr" rtl="0" marR="0" indent="0" marL="1828800">
              <a:lnSpc>
                <a:spcPct val="85000"/>
              </a:lnSpc>
              <a:spcBef>
                <a:spcPts val="500"/>
              </a:spcBef>
              <a:spcAft>
                <a:spcPts val="0"/>
              </a:spcAft>
              <a:buClr>
                <a:srgbClr val="9CE157"/>
              </a:buClr>
              <a:buFont typeface="Arial"/>
              <a:buNone/>
              <a:defRPr strike="noStrike" u="none" b="0" cap="none" baseline="0" sz="2000" i="0">
                <a:solidFill>
                  <a:srgbClr val="FFFFFF"/>
                </a:solidFill>
                <a:latin typeface="Arial"/>
                <a:ea typeface="Arial"/>
                <a:cs typeface="Arial"/>
                <a:sym typeface="Arial"/>
              </a:defRPr>
            </a:lvl5pPr>
            <a:lvl6pPr algn="ctr" rtl="0" marR="0" indent="0" marL="2286000">
              <a:lnSpc>
                <a:spcPct val="85000"/>
              </a:lnSpc>
              <a:spcBef>
                <a:spcPts val="500"/>
              </a:spcBef>
              <a:spcAft>
                <a:spcPts val="0"/>
              </a:spcAft>
              <a:buClr>
                <a:srgbClr val="9CE157"/>
              </a:buClr>
              <a:buFont typeface="Arial"/>
              <a:buNone/>
              <a:defRPr strike="noStrike" u="none" b="0" cap="none" baseline="0" sz="2000" i="0">
                <a:solidFill>
                  <a:srgbClr val="FFFFFF"/>
                </a:solidFill>
                <a:latin typeface="Arial"/>
                <a:ea typeface="Arial"/>
                <a:cs typeface="Arial"/>
                <a:sym typeface="Arial"/>
              </a:defRPr>
            </a:lvl6pPr>
            <a:lvl7pPr algn="ctr" rtl="0" marR="0" indent="0" marL="2743200">
              <a:lnSpc>
                <a:spcPct val="85000"/>
              </a:lnSpc>
              <a:spcBef>
                <a:spcPts val="500"/>
              </a:spcBef>
              <a:spcAft>
                <a:spcPts val="0"/>
              </a:spcAft>
              <a:buClr>
                <a:srgbClr val="9CE157"/>
              </a:buClr>
              <a:buFont typeface="Arial"/>
              <a:buNone/>
              <a:defRPr strike="noStrike" u="none" b="0" cap="none" baseline="0" sz="2000" i="0">
                <a:solidFill>
                  <a:srgbClr val="FFFFFF"/>
                </a:solidFill>
                <a:latin typeface="Arial"/>
                <a:ea typeface="Arial"/>
                <a:cs typeface="Arial"/>
                <a:sym typeface="Arial"/>
              </a:defRPr>
            </a:lvl7pPr>
            <a:lvl8pPr algn="ctr" rtl="0" marR="0" indent="0" marL="3200400">
              <a:lnSpc>
                <a:spcPct val="85000"/>
              </a:lnSpc>
              <a:spcBef>
                <a:spcPts val="500"/>
              </a:spcBef>
              <a:spcAft>
                <a:spcPts val="0"/>
              </a:spcAft>
              <a:buClr>
                <a:srgbClr val="9CE157"/>
              </a:buClr>
              <a:buFont typeface="Arial"/>
              <a:buNone/>
              <a:defRPr strike="noStrike" u="none" b="0" cap="none" baseline="0" sz="2000" i="0">
                <a:solidFill>
                  <a:srgbClr val="FFFFFF"/>
                </a:solidFill>
                <a:latin typeface="Arial"/>
                <a:ea typeface="Arial"/>
                <a:cs typeface="Arial"/>
                <a:sym typeface="Arial"/>
              </a:defRPr>
            </a:lvl8pPr>
            <a:lvl9pPr algn="ctr" rtl="0" marR="0" indent="0" marL="3657600">
              <a:lnSpc>
                <a:spcPct val="85000"/>
              </a:lnSpc>
              <a:spcBef>
                <a:spcPts val="500"/>
              </a:spcBef>
              <a:spcAft>
                <a:spcPts val="0"/>
              </a:spcAft>
              <a:buClr>
                <a:srgbClr val="9CE157"/>
              </a:buClr>
              <a:buFont typeface="Arial"/>
              <a:buNone/>
              <a:defRPr strike="noStrike" u="none" b="0" cap="none" baseline="0" sz="2000" i="0">
                <a:solidFill>
                  <a:srgbClr val="FFFFFF"/>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_WITH_CAPTION_TEXT">
    <p:spTree>
      <p:nvGrpSpPr>
        <p:cNvPr id="46" name="Shape 46"/>
        <p:cNvGrpSpPr/>
        <p:nvPr/>
      </p:nvGrpSpPr>
      <p:grpSpPr>
        <a:xfrm>
          <a:off y="0" x="0"/>
          <a:ext cy="0" cx="0"/>
          <a:chOff y="0" x="0"/>
          <a:chExt cy="0" cx="0"/>
        </a:xfrm>
      </p:grpSpPr>
      <p:sp>
        <p:nvSpPr>
          <p:cNvPr id="47" name="Shape 47"/>
          <p:cNvSpPr txBox="1"/>
          <p:nvPr>
            <p:ph type="title"/>
          </p:nvPr>
        </p:nvSpPr>
        <p:spPr>
          <a:xfrm>
            <a:off y="4800600" x="1792288"/>
            <a:ext cy="566737" cx="5486399"/>
          </a:xfrm>
          <a:prstGeom prst="rect">
            <a:avLst/>
          </a:prstGeom>
          <a:noFill/>
          <a:ln>
            <a:noFill/>
          </a:ln>
        </p:spPr>
        <p:txBody>
          <a:bodyPr bIns="91425" rIns="91425" lIns="91425" tIns="91425" anchor="b" anchorCtr="0"/>
          <a:lstStyle>
            <a:lvl1pPr algn="l" rtl="0">
              <a:defRPr b="1" sz="2000"/>
            </a:lvl1pPr>
            <a:lvl2pPr>
              <a:defRPr/>
            </a:lvl2pPr>
            <a:lvl3pPr>
              <a:defRPr/>
            </a:lvl3pPr>
            <a:lvl4pPr>
              <a:defRPr/>
            </a:lvl4pPr>
            <a:lvl5pPr>
              <a:defRPr/>
            </a:lvl5pPr>
            <a:lvl6pPr>
              <a:defRPr/>
            </a:lvl6pPr>
            <a:lvl7pPr>
              <a:defRPr/>
            </a:lvl7pPr>
            <a:lvl8pPr>
              <a:defRPr/>
            </a:lvl8pPr>
            <a:lvl9pPr>
              <a:defRPr/>
            </a:lvl9pPr>
          </a:lstStyle>
          <a:p/>
        </p:txBody>
      </p:sp>
      <p:sp>
        <p:nvSpPr>
          <p:cNvPr id="48" name="Shape 48"/>
          <p:cNvSpPr/>
          <p:nvPr>
            <p:ph idx="2" type="pic"/>
          </p:nvPr>
        </p:nvSpPr>
        <p:spPr>
          <a:xfrm>
            <a:off y="612775" x="1792288"/>
            <a:ext cy="4114800" cx="5486399"/>
          </a:xfrm>
          <a:prstGeom prst="rect">
            <a:avLst/>
          </a:prstGeom>
          <a:noFill/>
          <a:ln>
            <a:noFill/>
          </a:ln>
        </p:spPr>
        <p:txBody>
          <a:bodyPr bIns="91425" rIns="91425" lIns="91425" tIns="91425" anchor="t" anchorCtr="0"/>
          <a:lstStyle>
            <a:lvl1pPr algn="l" rtl="0" marR="0" indent="0" marL="0">
              <a:buClr>
                <a:schemeClr val="dk1"/>
              </a:buClr>
              <a:buFont typeface="Arial"/>
              <a:buNone/>
              <a:defRPr strike="noStrike" u="none" b="0" cap="none" baseline="0" sz="3200" i="0">
                <a:solidFill>
                  <a:schemeClr val="dk1"/>
                </a:solidFill>
                <a:latin typeface="Arial"/>
                <a:ea typeface="Arial"/>
                <a:cs typeface="Arial"/>
                <a:sym typeface="Arial"/>
              </a:defRPr>
            </a:lvl1pPr>
            <a:lvl2pPr algn="l" rtl="0" marR="0" indent="0" marL="457200">
              <a:buClr>
                <a:schemeClr val="dk1"/>
              </a:buClr>
              <a:buFont typeface="Arial"/>
              <a:buNone/>
              <a:defRPr strike="noStrike" u="none" b="0" cap="none" baseline="0" sz="2800" i="0">
                <a:solidFill>
                  <a:schemeClr val="dk1"/>
                </a:solidFill>
                <a:latin typeface="Arial"/>
                <a:ea typeface="Arial"/>
                <a:cs typeface="Arial"/>
                <a:sym typeface="Arial"/>
              </a:defRPr>
            </a:lvl2pPr>
            <a:lvl3pPr algn="l" rtl="0" marR="0" indent="0" marL="914400">
              <a:buClr>
                <a:schemeClr val="dk1"/>
              </a:buClr>
              <a:buFont typeface="Arial"/>
              <a:buNone/>
              <a:defRPr strike="noStrike" u="none" b="0" cap="none" baseline="0" sz="2400" i="0">
                <a:solidFill>
                  <a:schemeClr val="dk1"/>
                </a:solidFill>
                <a:latin typeface="Arial"/>
                <a:ea typeface="Arial"/>
                <a:cs typeface="Arial"/>
                <a:sym typeface="Arial"/>
              </a:defRPr>
            </a:lvl3pPr>
            <a:lvl4pPr algn="l" rtl="0" marR="0" indent="0" marL="1371600">
              <a:buClr>
                <a:schemeClr val="dk1"/>
              </a:buClr>
              <a:buFont typeface="Arial"/>
              <a:buNone/>
              <a:defRPr strike="noStrike" u="none" b="0" cap="none" baseline="0" sz="2000" i="0">
                <a:solidFill>
                  <a:schemeClr val="dk1"/>
                </a:solidFill>
                <a:latin typeface="Arial"/>
                <a:ea typeface="Arial"/>
                <a:cs typeface="Arial"/>
                <a:sym typeface="Arial"/>
              </a:defRPr>
            </a:lvl4pPr>
            <a:lvl5pPr algn="l" rtl="0" marR="0" indent="0" marL="1828800">
              <a:buClr>
                <a:schemeClr val="dk1"/>
              </a:buClr>
              <a:buFont typeface="Arial"/>
              <a:buNone/>
              <a:defRPr strike="noStrike" u="none" b="0" cap="none" baseline="0" sz="2000" i="0">
                <a:solidFill>
                  <a:schemeClr val="dk1"/>
                </a:solidFill>
                <a:latin typeface="Arial"/>
                <a:ea typeface="Arial"/>
                <a:cs typeface="Arial"/>
                <a:sym typeface="Arial"/>
              </a:defRPr>
            </a:lvl5pPr>
            <a:lvl6pPr algn="l" rtl="0" marR="0" indent="0" marL="2286000">
              <a:buClr>
                <a:schemeClr val="dk1"/>
              </a:buClr>
              <a:buFont typeface="Arial"/>
              <a:buNone/>
              <a:defRPr strike="noStrike" u="none" b="0" cap="none" baseline="0" sz="2000" i="0">
                <a:solidFill>
                  <a:schemeClr val="dk1"/>
                </a:solidFill>
                <a:latin typeface="Arial"/>
                <a:ea typeface="Arial"/>
                <a:cs typeface="Arial"/>
                <a:sym typeface="Arial"/>
              </a:defRPr>
            </a:lvl6pPr>
            <a:lvl7pPr algn="l" rtl="0" marR="0" indent="0" marL="2743200">
              <a:buClr>
                <a:schemeClr val="dk1"/>
              </a:buClr>
              <a:buFont typeface="Arial"/>
              <a:buNone/>
              <a:defRPr strike="noStrike" u="none" b="0" cap="none" baseline="0" sz="2000" i="0">
                <a:solidFill>
                  <a:schemeClr val="dk1"/>
                </a:solidFill>
                <a:latin typeface="Arial"/>
                <a:ea typeface="Arial"/>
                <a:cs typeface="Arial"/>
                <a:sym typeface="Arial"/>
              </a:defRPr>
            </a:lvl7pPr>
            <a:lvl8pPr algn="l" rtl="0" marR="0" indent="0" marL="3200400">
              <a:buClr>
                <a:schemeClr val="dk1"/>
              </a:buClr>
              <a:buFont typeface="Arial"/>
              <a:buNone/>
              <a:defRPr strike="noStrike" u="none" b="0" cap="none" baseline="0" sz="2000" i="0">
                <a:solidFill>
                  <a:schemeClr val="dk1"/>
                </a:solidFill>
                <a:latin typeface="Arial"/>
                <a:ea typeface="Arial"/>
                <a:cs typeface="Arial"/>
                <a:sym typeface="Arial"/>
              </a:defRPr>
            </a:lvl8pPr>
            <a:lvl9pPr algn="l" rtl="0" marR="0" indent="0" marL="3657600">
              <a:buClr>
                <a:schemeClr val="dk1"/>
              </a:buClr>
              <a:buFont typeface="Arial"/>
              <a:buNone/>
              <a:defRPr strike="noStrike" u="none" b="0" cap="none" baseline="0" sz="2000" i="0">
                <a:solidFill>
                  <a:schemeClr val="dk1"/>
                </a:solidFill>
                <a:latin typeface="Arial"/>
                <a:ea typeface="Arial"/>
                <a:cs typeface="Arial"/>
                <a:sym typeface="Arial"/>
              </a:defRPr>
            </a:lvl9pPr>
          </a:lstStyle>
          <a:p/>
        </p:txBody>
      </p:sp>
      <p:sp>
        <p:nvSpPr>
          <p:cNvPr id="49" name="Shape 49"/>
          <p:cNvSpPr txBox="1"/>
          <p:nvPr>
            <p:ph idx="1" type="body"/>
          </p:nvPr>
        </p:nvSpPr>
        <p:spPr>
          <a:xfrm>
            <a:off y="5367337" x="1792288"/>
            <a:ext cy="804861" cx="5486399"/>
          </a:xfrm>
          <a:prstGeom prst="rect">
            <a:avLst/>
          </a:prstGeom>
          <a:noFill/>
          <a:ln>
            <a:noFill/>
          </a:ln>
        </p:spPr>
        <p:txBody>
          <a:bodyPr bIns="91425" rIns="91425" lIns="91425" tIns="91425" anchor="t" anchorCtr="0"/>
          <a:lstStyle>
            <a:lvl1pPr rtl="0" indent="0" marL="0">
              <a:buFont typeface="Arial"/>
              <a:buNone/>
              <a:defRPr sz="1400"/>
            </a:lvl1pPr>
            <a:lvl2pPr rtl="0" indent="0" marL="457200">
              <a:buFont typeface="Arial"/>
              <a:buNone/>
              <a:defRPr sz="1200"/>
            </a:lvl2pPr>
            <a:lvl3pPr rtl="0" indent="0" marL="914400">
              <a:buFont typeface="Arial"/>
              <a:buNone/>
              <a:defRPr sz="1000"/>
            </a:lvl3pPr>
            <a:lvl4pPr rtl="0" indent="0" marL="1371600">
              <a:buFont typeface="Arial"/>
              <a:buNone/>
              <a:defRPr sz="900"/>
            </a:lvl4pPr>
            <a:lvl5pPr rtl="0" indent="0" marL="1828800">
              <a:buFont typeface="Arial"/>
              <a:buNone/>
              <a:defRPr sz="900"/>
            </a:lvl5pPr>
            <a:lvl6pPr rtl="0" indent="0" marL="2286000">
              <a:buFont typeface="Arial"/>
              <a:buNone/>
              <a:defRPr sz="900"/>
            </a:lvl6pPr>
            <a:lvl7pPr rtl="0" indent="0" marL="2743200">
              <a:buFont typeface="Arial"/>
              <a:buNone/>
              <a:defRPr sz="900"/>
            </a:lvl7pPr>
            <a:lvl8pPr rtl="0" indent="0" marL="3200400">
              <a:buFont typeface="Arial"/>
              <a:buNone/>
              <a:defRPr sz="900"/>
            </a:lvl8pPr>
            <a:lvl9pPr rtl="0" indent="0" marL="3657600">
              <a:buFont typeface="Arial"/>
              <a:buNone/>
              <a:defRPr sz="9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OBJECT_WITH_CAPTION_TEXT">
    <p:spTree>
      <p:nvGrpSpPr>
        <p:cNvPr id="50" name="Shape 50"/>
        <p:cNvGrpSpPr/>
        <p:nvPr/>
      </p:nvGrpSpPr>
      <p:grpSpPr>
        <a:xfrm>
          <a:off y="0" x="0"/>
          <a:ext cy="0" cx="0"/>
          <a:chOff y="0" x="0"/>
          <a:chExt cy="0" cx="0"/>
        </a:xfrm>
      </p:grpSpPr>
      <p:sp>
        <p:nvSpPr>
          <p:cNvPr id="51" name="Shape 51"/>
          <p:cNvSpPr txBox="1"/>
          <p:nvPr>
            <p:ph type="title"/>
          </p:nvPr>
        </p:nvSpPr>
        <p:spPr>
          <a:xfrm>
            <a:off y="273050" x="457200"/>
            <a:ext cy="1162049" cx="3008313"/>
          </a:xfrm>
          <a:prstGeom prst="rect">
            <a:avLst/>
          </a:prstGeom>
          <a:noFill/>
          <a:ln>
            <a:noFill/>
          </a:ln>
        </p:spPr>
        <p:txBody>
          <a:bodyPr bIns="91425" rIns="91425" lIns="91425" tIns="91425" anchor="b" anchorCtr="0"/>
          <a:lstStyle>
            <a:lvl1pPr algn="l" rtl="0">
              <a:defRPr b="1" sz="2000"/>
            </a:lvl1pPr>
            <a:lvl2pPr>
              <a:defRPr/>
            </a:lvl2pPr>
            <a:lvl3pPr>
              <a:defRPr/>
            </a:lvl3pPr>
            <a:lvl4pPr>
              <a:defRPr/>
            </a:lvl4pPr>
            <a:lvl5pPr>
              <a:defRPr/>
            </a:lvl5pPr>
            <a:lvl6pPr>
              <a:defRPr/>
            </a:lvl6pPr>
            <a:lvl7pPr>
              <a:defRPr/>
            </a:lvl7pPr>
            <a:lvl8pPr>
              <a:defRPr/>
            </a:lvl8pPr>
            <a:lvl9pPr>
              <a:defRPr/>
            </a:lvl9pPr>
          </a:lstStyle>
          <a:p/>
        </p:txBody>
      </p:sp>
      <p:sp>
        <p:nvSpPr>
          <p:cNvPr id="52" name="Shape 52"/>
          <p:cNvSpPr txBox="1"/>
          <p:nvPr>
            <p:ph idx="1" type="body"/>
          </p:nvPr>
        </p:nvSpPr>
        <p:spPr>
          <a:xfrm>
            <a:off y="273050" x="3575050"/>
            <a:ext cy="5853112" cx="5111750"/>
          </a:xfrm>
          <a:prstGeom prst="rect">
            <a:avLst/>
          </a:prstGeom>
          <a:noFill/>
          <a:ln>
            <a:noFill/>
          </a:ln>
        </p:spPr>
        <p:txBody>
          <a:bodyPr bIns="91425" rIns="91425" lIns="91425" t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p:txBody>
      </p:sp>
      <p:sp>
        <p:nvSpPr>
          <p:cNvPr id="53" name="Shape 53"/>
          <p:cNvSpPr txBox="1"/>
          <p:nvPr>
            <p:ph idx="2" type="body"/>
          </p:nvPr>
        </p:nvSpPr>
        <p:spPr>
          <a:xfrm>
            <a:off y="1435100" x="457200"/>
            <a:ext cy="4691063" cx="3008313"/>
          </a:xfrm>
          <a:prstGeom prst="rect">
            <a:avLst/>
          </a:prstGeom>
          <a:noFill/>
          <a:ln>
            <a:noFill/>
          </a:ln>
        </p:spPr>
        <p:txBody>
          <a:bodyPr bIns="91425" rIns="91425" lIns="91425" tIns="91425" anchor="t" anchorCtr="0"/>
          <a:lstStyle>
            <a:lvl1pPr rtl="0" indent="0" marL="0">
              <a:buFont typeface="Arial"/>
              <a:buNone/>
              <a:defRPr sz="1400"/>
            </a:lvl1pPr>
            <a:lvl2pPr rtl="0" indent="0" marL="457200">
              <a:buFont typeface="Arial"/>
              <a:buNone/>
              <a:defRPr sz="1200"/>
            </a:lvl2pPr>
            <a:lvl3pPr rtl="0" indent="0" marL="914400">
              <a:buFont typeface="Arial"/>
              <a:buNone/>
              <a:defRPr sz="1000"/>
            </a:lvl3pPr>
            <a:lvl4pPr rtl="0" indent="0" marL="1371600">
              <a:buFont typeface="Arial"/>
              <a:buNone/>
              <a:defRPr sz="900"/>
            </a:lvl4pPr>
            <a:lvl5pPr rtl="0" indent="0" marL="1828800">
              <a:buFont typeface="Arial"/>
              <a:buNone/>
              <a:defRPr sz="900"/>
            </a:lvl5pPr>
            <a:lvl6pPr rtl="0" indent="0" marL="2286000">
              <a:buFont typeface="Arial"/>
              <a:buNone/>
              <a:defRPr sz="900"/>
            </a:lvl6pPr>
            <a:lvl7pPr rtl="0" indent="0" marL="2743200">
              <a:buFont typeface="Arial"/>
              <a:buNone/>
              <a:defRPr sz="900"/>
            </a:lvl7pPr>
            <a:lvl8pPr rtl="0" indent="0" marL="3200400">
              <a:buFont typeface="Arial"/>
              <a:buNone/>
              <a:defRPr sz="900"/>
            </a:lvl8pPr>
            <a:lvl9pPr rtl="0" indent="0" marL="3657600">
              <a:buFont typeface="Arial"/>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y="0" x="0"/>
          <a:ext cy="0" cx="0"/>
          <a:chOff y="0" x="0"/>
          <a:chExt cy="0" cx="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5" name="Shape 55"/>
        <p:cNvGrpSpPr/>
        <p:nvPr/>
      </p:nvGrpSpPr>
      <p:grpSpPr>
        <a:xfrm>
          <a:off y="0" x="0"/>
          <a:ext cy="0" cx="0"/>
          <a:chOff y="0" x="0"/>
          <a:chExt cy="0" cx="0"/>
        </a:xfrm>
      </p:grpSpPr>
      <p:sp>
        <p:nvSpPr>
          <p:cNvPr id="56" name="Shape 56"/>
          <p:cNvSpPr txBox="1"/>
          <p:nvPr>
            <p:ph type="title"/>
          </p:nvPr>
        </p:nvSpPr>
        <p:spPr>
          <a:xfrm>
            <a:off y="463550" x="685800"/>
            <a:ext cy="1430337" cx="7767637"/>
          </a:xfrm>
          <a:prstGeom prst="rect">
            <a:avLst/>
          </a:prstGeom>
          <a:noFill/>
          <a:ln>
            <a:noFill/>
          </a:ln>
        </p:spPr>
        <p:txBody>
          <a:bodyPr bIns="91425" rIns="91425" lIns="91425" tIns="91425" anchor="t" anchorCtr="0"/>
          <a:lstStyle>
            <a:lvl1pPr algn="ctr" rtl="0">
              <a:lnSpc>
                <a:spcPct val="85000"/>
              </a:lnSpc>
              <a:spcBef>
                <a:spcPts val="0"/>
              </a:spcBef>
              <a:spcAft>
                <a:spcPts val="0"/>
              </a:spcAft>
              <a:defRPr sz="4400">
                <a:solidFill>
                  <a:srgbClr val="FFCC00"/>
                </a:solidFill>
                <a:latin typeface="Arial Black"/>
                <a:ea typeface="Arial Black"/>
                <a:cs typeface="Arial Black"/>
                <a:sym typeface="Arial Black"/>
              </a:defRPr>
            </a:lvl1pPr>
            <a:lvl2pPr algn="ctr" rtl="0">
              <a:lnSpc>
                <a:spcPct val="85000"/>
              </a:lnSpc>
              <a:spcBef>
                <a:spcPts val="0"/>
              </a:spcBef>
              <a:spcAft>
                <a:spcPts val="0"/>
              </a:spcAft>
              <a:defRPr sz="4400">
                <a:solidFill>
                  <a:srgbClr val="FFCC00"/>
                </a:solidFill>
                <a:latin typeface="Arial Black"/>
                <a:ea typeface="Arial Black"/>
                <a:cs typeface="Arial Black"/>
                <a:sym typeface="Arial Black"/>
              </a:defRPr>
            </a:lvl2pPr>
            <a:lvl3pPr algn="ctr" rtl="0">
              <a:lnSpc>
                <a:spcPct val="85000"/>
              </a:lnSpc>
              <a:spcBef>
                <a:spcPts val="0"/>
              </a:spcBef>
              <a:spcAft>
                <a:spcPts val="0"/>
              </a:spcAft>
              <a:defRPr sz="4400">
                <a:solidFill>
                  <a:srgbClr val="FFCC00"/>
                </a:solidFill>
                <a:latin typeface="Arial Black"/>
                <a:ea typeface="Arial Black"/>
                <a:cs typeface="Arial Black"/>
                <a:sym typeface="Arial Black"/>
              </a:defRPr>
            </a:lvl3pPr>
            <a:lvl4pPr algn="ctr" rtl="0">
              <a:lnSpc>
                <a:spcPct val="85000"/>
              </a:lnSpc>
              <a:spcBef>
                <a:spcPts val="0"/>
              </a:spcBef>
              <a:spcAft>
                <a:spcPts val="0"/>
              </a:spcAft>
              <a:defRPr sz="4400">
                <a:solidFill>
                  <a:srgbClr val="FFCC00"/>
                </a:solidFill>
                <a:latin typeface="Arial Black"/>
                <a:ea typeface="Arial Black"/>
                <a:cs typeface="Arial Black"/>
                <a:sym typeface="Arial Black"/>
              </a:defRPr>
            </a:lvl4pPr>
            <a:lvl5pPr algn="ctr" rtl="0">
              <a:lnSpc>
                <a:spcPct val="85000"/>
              </a:lnSpc>
              <a:spcBef>
                <a:spcPts val="0"/>
              </a:spcBef>
              <a:spcAft>
                <a:spcPts val="0"/>
              </a:spcAft>
              <a:defRPr sz="4400">
                <a:solidFill>
                  <a:srgbClr val="FFCC00"/>
                </a:solidFill>
                <a:latin typeface="Arial Black"/>
                <a:ea typeface="Arial Black"/>
                <a:cs typeface="Arial Black"/>
                <a:sym typeface="Arial Black"/>
              </a:defRPr>
            </a:lvl5pPr>
            <a:lvl6pPr algn="ctr" rtl="0" marL="457200">
              <a:lnSpc>
                <a:spcPct val="85000"/>
              </a:lnSpc>
              <a:spcBef>
                <a:spcPts val="0"/>
              </a:spcBef>
              <a:spcAft>
                <a:spcPts val="0"/>
              </a:spcAft>
              <a:defRPr sz="4400">
                <a:solidFill>
                  <a:srgbClr val="FFCC00"/>
                </a:solidFill>
                <a:latin typeface="Arial Black"/>
                <a:ea typeface="Arial Black"/>
                <a:cs typeface="Arial Black"/>
                <a:sym typeface="Arial Black"/>
              </a:defRPr>
            </a:lvl6pPr>
            <a:lvl7pPr algn="ctr" rtl="0" marL="914400">
              <a:lnSpc>
                <a:spcPct val="85000"/>
              </a:lnSpc>
              <a:spcBef>
                <a:spcPts val="0"/>
              </a:spcBef>
              <a:spcAft>
                <a:spcPts val="0"/>
              </a:spcAft>
              <a:defRPr sz="4400">
                <a:solidFill>
                  <a:srgbClr val="FFCC00"/>
                </a:solidFill>
                <a:latin typeface="Arial Black"/>
                <a:ea typeface="Arial Black"/>
                <a:cs typeface="Arial Black"/>
                <a:sym typeface="Arial Black"/>
              </a:defRPr>
            </a:lvl7pPr>
            <a:lvl8pPr algn="ctr" rtl="0" marL="1371600">
              <a:lnSpc>
                <a:spcPct val="85000"/>
              </a:lnSpc>
              <a:spcBef>
                <a:spcPts val="0"/>
              </a:spcBef>
              <a:spcAft>
                <a:spcPts val="0"/>
              </a:spcAft>
              <a:defRPr sz="4400">
                <a:solidFill>
                  <a:srgbClr val="FFCC00"/>
                </a:solidFill>
                <a:latin typeface="Arial Black"/>
                <a:ea typeface="Arial Black"/>
                <a:cs typeface="Arial Black"/>
                <a:sym typeface="Arial Black"/>
              </a:defRPr>
            </a:lvl8pPr>
            <a:lvl9pPr algn="ctr" rtl="0" marL="1828800">
              <a:lnSpc>
                <a:spcPct val="85000"/>
              </a:lnSpc>
              <a:spcBef>
                <a:spcPts val="0"/>
              </a:spcBef>
              <a:spcAft>
                <a:spcPts val="0"/>
              </a:spcAft>
              <a:defRPr sz="4400">
                <a:solidFill>
                  <a:srgbClr val="FFCC00"/>
                </a:solidFill>
                <a:latin typeface="Arial Black"/>
                <a:ea typeface="Arial Black"/>
                <a:cs typeface="Arial Black"/>
                <a:sym typeface="Arial Black"/>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TWO_OBJECTS_WITH_TEXT">
    <p:spTree>
      <p:nvGrpSpPr>
        <p:cNvPr id="57" name="Shape 57"/>
        <p:cNvGrpSpPr/>
        <p:nvPr/>
      </p:nvGrpSpPr>
      <p:grpSpPr>
        <a:xfrm>
          <a:off y="0" x="0"/>
          <a:ext cy="0" cx="0"/>
          <a:chOff y="0" x="0"/>
          <a:chExt cy="0" cx="0"/>
        </a:xfrm>
      </p:grpSpPr>
      <p:sp>
        <p:nvSpPr>
          <p:cNvPr id="58" name="Shape 58"/>
          <p:cNvSpPr txBox="1"/>
          <p:nvPr>
            <p:ph type="title"/>
          </p:nvPr>
        </p:nvSpPr>
        <p:spPr>
          <a:xfrm>
            <a:off y="274637" x="457200"/>
            <a:ext cy="1143000" cx="8229600"/>
          </a:xfrm>
          <a:prstGeom prst="rect">
            <a:avLst/>
          </a:prstGeom>
          <a:noFill/>
          <a:ln>
            <a:noFill/>
          </a:ln>
        </p:spPr>
        <p:txBody>
          <a:bodyPr bIns="91425" rIns="91425" lIns="91425" tIns="91425" anchor="t" anchorCtr="0"/>
          <a:lstStyle>
            <a:lvl1pPr rtl="0">
              <a:defRPr/>
            </a:lvl1pPr>
            <a:lvl2pPr>
              <a:defRPr/>
            </a:lvl2pPr>
            <a:lvl3pPr>
              <a:defRPr/>
            </a:lvl3pPr>
            <a:lvl4pPr>
              <a:defRPr/>
            </a:lvl4pPr>
            <a:lvl5pPr>
              <a:defRPr/>
            </a:lvl5pPr>
            <a:lvl6pPr>
              <a:defRPr/>
            </a:lvl6pPr>
            <a:lvl7pPr>
              <a:defRPr/>
            </a:lvl7pPr>
            <a:lvl8pPr>
              <a:defRPr/>
            </a:lvl8pPr>
            <a:lvl9pPr>
              <a:defRPr/>
            </a:lvl9pPr>
          </a:lstStyle>
          <a:p/>
        </p:txBody>
      </p:sp>
      <p:sp>
        <p:nvSpPr>
          <p:cNvPr id="59" name="Shape 59"/>
          <p:cNvSpPr txBox="1"/>
          <p:nvPr>
            <p:ph idx="1" type="body"/>
          </p:nvPr>
        </p:nvSpPr>
        <p:spPr>
          <a:xfrm>
            <a:off y="1535112" x="457200"/>
            <a:ext cy="639762" cx="4040187"/>
          </a:xfrm>
          <a:prstGeom prst="rect">
            <a:avLst/>
          </a:prstGeom>
          <a:noFill/>
          <a:ln>
            <a:noFill/>
          </a:ln>
        </p:spPr>
        <p:txBody>
          <a:bodyPr bIns="91425" rIns="91425" lIns="91425" tIns="91425" anchor="b" anchorCtr="0"/>
          <a:lstStyle>
            <a:lvl1pPr rtl="0" indent="0" marL="0">
              <a:buFont typeface="Arial"/>
              <a:buNone/>
              <a:defRPr b="1" sz="2400"/>
            </a:lvl1pPr>
            <a:lvl2pPr rtl="0" indent="0" marL="457200">
              <a:buFont typeface="Arial"/>
              <a:buNone/>
              <a:defRPr b="1" sz="2000"/>
            </a:lvl2pPr>
            <a:lvl3pPr rtl="0" indent="0" marL="914400">
              <a:buFont typeface="Arial"/>
              <a:buNone/>
              <a:defRPr b="1" sz="1800"/>
            </a:lvl3pPr>
            <a:lvl4pPr rtl="0" indent="0" marL="1371600">
              <a:buFont typeface="Arial"/>
              <a:buNone/>
              <a:defRPr b="1" sz="1600"/>
            </a:lvl4pPr>
            <a:lvl5pPr rtl="0" indent="0" marL="1828800">
              <a:buFont typeface="Arial"/>
              <a:buNone/>
              <a:defRPr b="1" sz="1600"/>
            </a:lvl5pPr>
            <a:lvl6pPr rtl="0" indent="0" marL="2286000">
              <a:buFont typeface="Arial"/>
              <a:buNone/>
              <a:defRPr b="1" sz="1600"/>
            </a:lvl6pPr>
            <a:lvl7pPr rtl="0" indent="0" marL="2743200">
              <a:buFont typeface="Arial"/>
              <a:buNone/>
              <a:defRPr b="1" sz="1600"/>
            </a:lvl7pPr>
            <a:lvl8pPr rtl="0" indent="0" marL="3200400">
              <a:buFont typeface="Arial"/>
              <a:buNone/>
              <a:defRPr b="1" sz="1600"/>
            </a:lvl8pPr>
            <a:lvl9pPr rtl="0" indent="0" marL="3657600">
              <a:buFont typeface="Arial"/>
              <a:buNone/>
              <a:defRPr b="1" sz="1600"/>
            </a:lvl9pPr>
          </a:lstStyle>
          <a:p/>
        </p:txBody>
      </p:sp>
      <p:sp>
        <p:nvSpPr>
          <p:cNvPr id="60" name="Shape 60"/>
          <p:cNvSpPr txBox="1"/>
          <p:nvPr>
            <p:ph idx="2" type="body"/>
          </p:nvPr>
        </p:nvSpPr>
        <p:spPr>
          <a:xfrm>
            <a:off y="2174875" x="457200"/>
            <a:ext cy="3951287" cx="4040187"/>
          </a:xfrm>
          <a:prstGeom prst="rect">
            <a:avLst/>
          </a:prstGeom>
          <a:noFill/>
          <a:ln>
            <a:noFill/>
          </a:ln>
        </p:spPr>
        <p:txBody>
          <a:bodyPr bIns="91425" rIns="91425" lIns="91425" t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p:txBody>
      </p:sp>
      <p:sp>
        <p:nvSpPr>
          <p:cNvPr id="61" name="Shape 61"/>
          <p:cNvSpPr txBox="1"/>
          <p:nvPr>
            <p:ph idx="3" type="body"/>
          </p:nvPr>
        </p:nvSpPr>
        <p:spPr>
          <a:xfrm>
            <a:off y="1535112" x="4645025"/>
            <a:ext cy="639762" cx="4041774"/>
          </a:xfrm>
          <a:prstGeom prst="rect">
            <a:avLst/>
          </a:prstGeom>
          <a:noFill/>
          <a:ln>
            <a:noFill/>
          </a:ln>
        </p:spPr>
        <p:txBody>
          <a:bodyPr bIns="91425" rIns="91425" lIns="91425" tIns="91425" anchor="b" anchorCtr="0"/>
          <a:lstStyle>
            <a:lvl1pPr rtl="0" indent="0" marL="0">
              <a:buFont typeface="Arial"/>
              <a:buNone/>
              <a:defRPr b="1" sz="2400"/>
            </a:lvl1pPr>
            <a:lvl2pPr rtl="0" indent="0" marL="457200">
              <a:buFont typeface="Arial"/>
              <a:buNone/>
              <a:defRPr b="1" sz="2000"/>
            </a:lvl2pPr>
            <a:lvl3pPr rtl="0" indent="0" marL="914400">
              <a:buFont typeface="Arial"/>
              <a:buNone/>
              <a:defRPr b="1" sz="1800"/>
            </a:lvl3pPr>
            <a:lvl4pPr rtl="0" indent="0" marL="1371600">
              <a:buFont typeface="Arial"/>
              <a:buNone/>
              <a:defRPr b="1" sz="1600"/>
            </a:lvl4pPr>
            <a:lvl5pPr rtl="0" indent="0" marL="1828800">
              <a:buFont typeface="Arial"/>
              <a:buNone/>
              <a:defRPr b="1" sz="1600"/>
            </a:lvl5pPr>
            <a:lvl6pPr rtl="0" indent="0" marL="2286000">
              <a:buFont typeface="Arial"/>
              <a:buNone/>
              <a:defRPr b="1" sz="1600"/>
            </a:lvl6pPr>
            <a:lvl7pPr rtl="0" indent="0" marL="2743200">
              <a:buFont typeface="Arial"/>
              <a:buNone/>
              <a:defRPr b="1" sz="1600"/>
            </a:lvl7pPr>
            <a:lvl8pPr rtl="0" indent="0" marL="3200400">
              <a:buFont typeface="Arial"/>
              <a:buNone/>
              <a:defRPr b="1" sz="1600"/>
            </a:lvl8pPr>
            <a:lvl9pPr rtl="0" indent="0" marL="3657600">
              <a:buFont typeface="Arial"/>
              <a:buNone/>
              <a:defRPr b="1" sz="1600"/>
            </a:lvl9pPr>
          </a:lstStyle>
          <a:p/>
        </p:txBody>
      </p:sp>
      <p:sp>
        <p:nvSpPr>
          <p:cNvPr id="62" name="Shape 62"/>
          <p:cNvSpPr txBox="1"/>
          <p:nvPr>
            <p:ph idx="4" type="body"/>
          </p:nvPr>
        </p:nvSpPr>
        <p:spPr>
          <a:xfrm>
            <a:off y="2174875" x="4645025"/>
            <a:ext cy="3951287" cx="4041774"/>
          </a:xfrm>
          <a:prstGeom prst="rect">
            <a:avLst/>
          </a:prstGeom>
          <a:noFill/>
          <a:ln>
            <a:noFill/>
          </a:ln>
        </p:spPr>
        <p:txBody>
          <a:bodyPr bIns="91425" rIns="91425" lIns="91425" t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_OBJECTS">
    <p:spTree>
      <p:nvGrpSpPr>
        <p:cNvPr id="63" name="Shape 63"/>
        <p:cNvGrpSpPr/>
        <p:nvPr/>
      </p:nvGrpSpPr>
      <p:grpSpPr>
        <a:xfrm>
          <a:off y="0" x="0"/>
          <a:ext cy="0" cx="0"/>
          <a:chOff y="0" x="0"/>
          <a:chExt cy="0" cx="0"/>
        </a:xfrm>
      </p:grpSpPr>
      <p:sp>
        <p:nvSpPr>
          <p:cNvPr id="64" name="Shape 64"/>
          <p:cNvSpPr txBox="1"/>
          <p:nvPr>
            <p:ph type="title"/>
          </p:nvPr>
        </p:nvSpPr>
        <p:spPr>
          <a:xfrm>
            <a:off y="463550" x="685800"/>
            <a:ext cy="1430337" cx="7767637"/>
          </a:xfrm>
          <a:prstGeom prst="rect">
            <a:avLst/>
          </a:prstGeom>
          <a:noFill/>
          <a:ln>
            <a:noFill/>
          </a:ln>
        </p:spPr>
        <p:txBody>
          <a:bodyPr bIns="91425" rIns="91425" lIns="91425" tIns="91425" anchor="t" anchorCtr="0"/>
          <a:lstStyle>
            <a:lvl1pPr algn="ctr" rtl="0">
              <a:lnSpc>
                <a:spcPct val="85000"/>
              </a:lnSpc>
              <a:spcBef>
                <a:spcPts val="0"/>
              </a:spcBef>
              <a:spcAft>
                <a:spcPts val="0"/>
              </a:spcAft>
              <a:defRPr sz="4400">
                <a:solidFill>
                  <a:srgbClr val="FFCC00"/>
                </a:solidFill>
                <a:latin typeface="Arial Black"/>
                <a:ea typeface="Arial Black"/>
                <a:cs typeface="Arial Black"/>
                <a:sym typeface="Arial Black"/>
              </a:defRPr>
            </a:lvl1pPr>
            <a:lvl2pPr algn="ctr" rtl="0">
              <a:lnSpc>
                <a:spcPct val="85000"/>
              </a:lnSpc>
              <a:spcBef>
                <a:spcPts val="0"/>
              </a:spcBef>
              <a:spcAft>
                <a:spcPts val="0"/>
              </a:spcAft>
              <a:defRPr sz="4400">
                <a:solidFill>
                  <a:srgbClr val="FFCC00"/>
                </a:solidFill>
                <a:latin typeface="Arial Black"/>
                <a:ea typeface="Arial Black"/>
                <a:cs typeface="Arial Black"/>
                <a:sym typeface="Arial Black"/>
              </a:defRPr>
            </a:lvl2pPr>
            <a:lvl3pPr algn="ctr" rtl="0">
              <a:lnSpc>
                <a:spcPct val="85000"/>
              </a:lnSpc>
              <a:spcBef>
                <a:spcPts val="0"/>
              </a:spcBef>
              <a:spcAft>
                <a:spcPts val="0"/>
              </a:spcAft>
              <a:defRPr sz="4400">
                <a:solidFill>
                  <a:srgbClr val="FFCC00"/>
                </a:solidFill>
                <a:latin typeface="Arial Black"/>
                <a:ea typeface="Arial Black"/>
                <a:cs typeface="Arial Black"/>
                <a:sym typeface="Arial Black"/>
              </a:defRPr>
            </a:lvl3pPr>
            <a:lvl4pPr algn="ctr" rtl="0">
              <a:lnSpc>
                <a:spcPct val="85000"/>
              </a:lnSpc>
              <a:spcBef>
                <a:spcPts val="0"/>
              </a:spcBef>
              <a:spcAft>
                <a:spcPts val="0"/>
              </a:spcAft>
              <a:defRPr sz="4400">
                <a:solidFill>
                  <a:srgbClr val="FFCC00"/>
                </a:solidFill>
                <a:latin typeface="Arial Black"/>
                <a:ea typeface="Arial Black"/>
                <a:cs typeface="Arial Black"/>
                <a:sym typeface="Arial Black"/>
              </a:defRPr>
            </a:lvl4pPr>
            <a:lvl5pPr algn="ctr" rtl="0">
              <a:lnSpc>
                <a:spcPct val="85000"/>
              </a:lnSpc>
              <a:spcBef>
                <a:spcPts val="0"/>
              </a:spcBef>
              <a:spcAft>
                <a:spcPts val="0"/>
              </a:spcAft>
              <a:defRPr sz="4400">
                <a:solidFill>
                  <a:srgbClr val="FFCC00"/>
                </a:solidFill>
                <a:latin typeface="Arial Black"/>
                <a:ea typeface="Arial Black"/>
                <a:cs typeface="Arial Black"/>
                <a:sym typeface="Arial Black"/>
              </a:defRPr>
            </a:lvl5pPr>
            <a:lvl6pPr algn="ctr" rtl="0" marL="457200">
              <a:lnSpc>
                <a:spcPct val="85000"/>
              </a:lnSpc>
              <a:spcBef>
                <a:spcPts val="0"/>
              </a:spcBef>
              <a:spcAft>
                <a:spcPts val="0"/>
              </a:spcAft>
              <a:defRPr sz="4400">
                <a:solidFill>
                  <a:srgbClr val="FFCC00"/>
                </a:solidFill>
                <a:latin typeface="Arial Black"/>
                <a:ea typeface="Arial Black"/>
                <a:cs typeface="Arial Black"/>
                <a:sym typeface="Arial Black"/>
              </a:defRPr>
            </a:lvl6pPr>
            <a:lvl7pPr algn="ctr" rtl="0" marL="914400">
              <a:lnSpc>
                <a:spcPct val="85000"/>
              </a:lnSpc>
              <a:spcBef>
                <a:spcPts val="0"/>
              </a:spcBef>
              <a:spcAft>
                <a:spcPts val="0"/>
              </a:spcAft>
              <a:defRPr sz="4400">
                <a:solidFill>
                  <a:srgbClr val="FFCC00"/>
                </a:solidFill>
                <a:latin typeface="Arial Black"/>
                <a:ea typeface="Arial Black"/>
                <a:cs typeface="Arial Black"/>
                <a:sym typeface="Arial Black"/>
              </a:defRPr>
            </a:lvl7pPr>
            <a:lvl8pPr algn="ctr" rtl="0" marL="1371600">
              <a:lnSpc>
                <a:spcPct val="85000"/>
              </a:lnSpc>
              <a:spcBef>
                <a:spcPts val="0"/>
              </a:spcBef>
              <a:spcAft>
                <a:spcPts val="0"/>
              </a:spcAft>
              <a:defRPr sz="4400">
                <a:solidFill>
                  <a:srgbClr val="FFCC00"/>
                </a:solidFill>
                <a:latin typeface="Arial Black"/>
                <a:ea typeface="Arial Black"/>
                <a:cs typeface="Arial Black"/>
                <a:sym typeface="Arial Black"/>
              </a:defRPr>
            </a:lvl8pPr>
            <a:lvl9pPr algn="ctr" rtl="0" marL="1828800">
              <a:lnSpc>
                <a:spcPct val="85000"/>
              </a:lnSpc>
              <a:spcBef>
                <a:spcPts val="0"/>
              </a:spcBef>
              <a:spcAft>
                <a:spcPts val="0"/>
              </a:spcAft>
              <a:defRPr sz="4400">
                <a:solidFill>
                  <a:srgbClr val="FFCC00"/>
                </a:solidFill>
                <a:latin typeface="Arial Black"/>
                <a:ea typeface="Arial Black"/>
                <a:cs typeface="Arial Black"/>
                <a:sym typeface="Arial Black"/>
              </a:defRPr>
            </a:lvl9pPr>
          </a:lstStyle>
          <a:p/>
        </p:txBody>
      </p:sp>
      <p:sp>
        <p:nvSpPr>
          <p:cNvPr id="65" name="Shape 65"/>
          <p:cNvSpPr txBox="1"/>
          <p:nvPr>
            <p:ph idx="1" type="body"/>
          </p:nvPr>
        </p:nvSpPr>
        <p:spPr>
          <a:xfrm>
            <a:off y="1981200" x="685800"/>
            <a:ext cy="4233862" cx="3806824"/>
          </a:xfrm>
          <a:prstGeom prst="rect">
            <a:avLst/>
          </a:prstGeom>
          <a:noFill/>
          <a:ln>
            <a:noFill/>
          </a:ln>
        </p:spPr>
        <p:txBody>
          <a:bodyPr bIns="91425" rIns="91425" lIns="91425" t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p:txBody>
      </p:sp>
      <p:sp>
        <p:nvSpPr>
          <p:cNvPr id="66" name="Shape 66"/>
          <p:cNvSpPr txBox="1"/>
          <p:nvPr>
            <p:ph idx="2" type="body"/>
          </p:nvPr>
        </p:nvSpPr>
        <p:spPr>
          <a:xfrm>
            <a:off y="1981200" x="4645025"/>
            <a:ext cy="4233862" cx="3808413"/>
          </a:xfrm>
          <a:prstGeom prst="rect">
            <a:avLst/>
          </a:prstGeom>
          <a:noFill/>
          <a:ln>
            <a:noFill/>
          </a:ln>
        </p:spPr>
        <p:txBody>
          <a:bodyPr bIns="91425" rIns="91425" lIns="91425" t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_HEADER">
    <p:spTree>
      <p:nvGrpSpPr>
        <p:cNvPr id="67" name="Shape 67"/>
        <p:cNvGrpSpPr/>
        <p:nvPr/>
      </p:nvGrpSpPr>
      <p:grpSpPr>
        <a:xfrm>
          <a:off y="0" x="0"/>
          <a:ext cy="0" cx="0"/>
          <a:chOff y="0" x="0"/>
          <a:chExt cy="0" cx="0"/>
        </a:xfrm>
      </p:grpSpPr>
      <p:sp>
        <p:nvSpPr>
          <p:cNvPr id="68" name="Shape 68"/>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defRPr b="1" cap="small" sz="4000"/>
            </a:lvl1pPr>
            <a:lvl2pPr>
              <a:defRPr/>
            </a:lvl2pPr>
            <a:lvl3pPr>
              <a:defRPr/>
            </a:lvl3pPr>
            <a:lvl4pPr>
              <a:defRPr/>
            </a:lvl4pPr>
            <a:lvl5pPr>
              <a:defRPr/>
            </a:lvl5pPr>
            <a:lvl6pPr>
              <a:defRPr/>
            </a:lvl6pPr>
            <a:lvl7pPr>
              <a:defRPr/>
            </a:lvl7pPr>
            <a:lvl8pPr>
              <a:defRPr/>
            </a:lvl8pPr>
            <a:lvl9pPr>
              <a:defRPr/>
            </a:lvl9pPr>
          </a:lstStyle>
          <a:p/>
        </p:txBody>
      </p:sp>
      <p:sp>
        <p:nvSpPr>
          <p:cNvPr id="69" name="Shape 69"/>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buFont typeface="Arial"/>
              <a:buNone/>
              <a:defRPr sz="2000"/>
            </a:lvl1pPr>
            <a:lvl2pPr rtl="0" indent="0" marL="457200">
              <a:buFont typeface="Arial"/>
              <a:buNone/>
              <a:defRPr sz="1800"/>
            </a:lvl2pPr>
            <a:lvl3pPr rtl="0" indent="0" marL="914400">
              <a:buFont typeface="Arial"/>
              <a:buNone/>
              <a:defRPr sz="1600"/>
            </a:lvl3pPr>
            <a:lvl4pPr rtl="0" indent="0" marL="1371600">
              <a:buFont typeface="Arial"/>
              <a:buNone/>
              <a:defRPr sz="1400"/>
            </a:lvl4pPr>
            <a:lvl5pPr rtl="0" indent="0" marL="1828800">
              <a:buFont typeface="Arial"/>
              <a:buNone/>
              <a:defRPr sz="1400"/>
            </a:lvl5pPr>
            <a:lvl6pPr rtl="0" indent="0" marL="2286000">
              <a:buFont typeface="Arial"/>
              <a:buNone/>
              <a:defRPr sz="1400"/>
            </a:lvl6pPr>
            <a:lvl7pPr rtl="0" indent="0" marL="2743200">
              <a:buFont typeface="Arial"/>
              <a:buNone/>
              <a:defRPr sz="1400"/>
            </a:lvl7pPr>
            <a:lvl8pPr rtl="0" indent="0" marL="3200400">
              <a:buFont typeface="Arial"/>
              <a:buNone/>
              <a:defRPr sz="1400"/>
            </a:lvl8pPr>
            <a:lvl9pPr rtl="0" indent="0" marL="3657600">
              <a:buFont typeface="Arial"/>
              <a:buNone/>
              <a:defRPr sz="1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3.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_rels/slideMaster2.xml.rels><?xml version="1.0" encoding="UTF-8" standalone="yes"?><Relationships xmlns="http://schemas.openxmlformats.org/package/2006/relationships"><Relationship Target="../theme/theme1.xml" Type="http://schemas.openxmlformats.org/officeDocument/2006/relationships/theme" Id="rId14"/><Relationship Target="../slideLayouts/slideLayout12.xml" Type="http://schemas.openxmlformats.org/officeDocument/2006/relationships/slideLayout" Id="rId2"/><Relationship Target="../slideLayouts/slideLayout22.xml" Type="http://schemas.openxmlformats.org/officeDocument/2006/relationships/slideLayout" Id="rId12"/><Relationship Target="../media/image00.png" Type="http://schemas.openxmlformats.org/officeDocument/2006/relationships/image" Id="rId1"/><Relationship Target="../slideLayouts/slideLayout23.xml" Type="http://schemas.openxmlformats.org/officeDocument/2006/relationships/slideLayout" Id="rId13"/><Relationship Target="../slideLayouts/slideLayout14.xml" Type="http://schemas.openxmlformats.org/officeDocument/2006/relationships/slideLayout" Id="rId4"/><Relationship Target="../slideLayouts/slideLayout20.xml" Type="http://schemas.openxmlformats.org/officeDocument/2006/relationships/slideLayout" Id="rId10"/><Relationship Target="../slideLayouts/slideLayout13.xml" Type="http://schemas.openxmlformats.org/officeDocument/2006/relationships/slideLayout" Id="rId3"/><Relationship Target="../slideLayouts/slideLayout21.xml" Type="http://schemas.openxmlformats.org/officeDocument/2006/relationships/slideLayout" Id="rId11"/><Relationship Target="../slideLayouts/slideLayout19.xml" Type="http://schemas.openxmlformats.org/officeDocument/2006/relationships/slideLayout" Id="rId9"/><Relationship Target="../slideLayouts/slideLayout16.xml" Type="http://schemas.openxmlformats.org/officeDocument/2006/relationships/slideLayout" Id="rId6"/><Relationship Target="../slideLayouts/slideLayout15.xml" Type="http://schemas.openxmlformats.org/officeDocument/2006/relationships/slideLayout" Id="rId5"/><Relationship Target="../slideLayouts/slideLayout18.xml" Type="http://schemas.openxmlformats.org/officeDocument/2006/relationships/slideLayout" Id="rId8"/><Relationship Target="../slideLayouts/slideLayout1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66"/>
        </a:solidFill>
      </p:bgPr>
    </p:bg>
    <p:spTree>
      <p:nvGrpSpPr>
        <p:cNvPr id="6" name="Shape 6"/>
        <p:cNvGrpSpPr/>
        <p:nvPr/>
      </p:nvGrpSpPr>
      <p:grpSpPr>
        <a:xfrm>
          <a:off y="0" x="0"/>
          <a:ext cy="0" cx="0"/>
          <a:chOff y="0" x="0"/>
          <a:chExt cy="0" cx="0"/>
        </a:xfrm>
      </p:grpSpPr>
      <p:grpSp>
        <p:nvGrpSpPr>
          <p:cNvPr id="7" name="Shape 7"/>
          <p:cNvGrpSpPr/>
          <p:nvPr/>
        </p:nvGrpSpPr>
        <p:grpSpPr>
          <a:xfrm>
            <a:off y="-848775" x="-4591056"/>
            <a:ext cy="8440604" cx="13731881"/>
            <a:chOff y="-848775" x="-4591056"/>
            <a:chExt cy="8440604" cx="13731881"/>
          </a:xfrm>
        </p:grpSpPr>
        <p:sp>
          <p:nvSpPr>
            <p:cNvPr id="8" name="Shape 8"/>
            <p:cNvSpPr/>
            <p:nvPr/>
          </p:nvSpPr>
          <p:spPr>
            <a:xfrm>
              <a:off y="-323850" x="409575"/>
              <a:ext cy="7269161" cx="3673474"/>
            </a:xfrm>
            <a:custGeom>
              <a:pathLst>
                <a:path w="1737" extrusionOk="0" h="4320">
                  <a:moveTo>
                    <a:pt y="4309" x="494"/>
                  </a:moveTo>
                  <a:lnTo>
                    <a:pt y="4320" x="1737"/>
                  </a:lnTo>
                  <a:lnTo>
                    <a:pt y="0" x="524"/>
                  </a:lnTo>
                  <a:lnTo>
                    <a:pt y="7" x="0"/>
                  </a:lnTo>
                  <a:lnTo>
                    <a:pt y="4309" x="494"/>
                  </a:lnTo>
                  <a:close/>
                </a:path>
              </a:pathLst>
            </a:custGeom>
            <a:gradFill>
              <a:gsLst>
                <a:gs pos="0">
                  <a:srgbClr val="000044"/>
                </a:gs>
                <a:gs pos="100000">
                  <a:srgbClr val="000066"/>
                </a:gs>
              </a:gsLst>
              <a:lin ang="8100000" scaled="0"/>
            </a:gradFill>
            <a:ln>
              <a:noFill/>
            </a:ln>
          </p:spPr>
          <p:txBody>
            <a:bodyPr bIns="45700" rIns="91425" lIns="91425" tIns="45700" anchor="ctr" anchorCtr="0">
              <a:noAutofit/>
            </a:bodyPr>
            <a:lstStyle/>
            <a:p/>
          </p:txBody>
        </p:sp>
        <p:sp>
          <p:nvSpPr>
            <p:cNvPr id="9" name="Shape 9"/>
            <p:cNvSpPr/>
            <p:nvPr/>
          </p:nvSpPr>
          <p:spPr>
            <a:xfrm>
              <a:off y="-327025" x="-3043236"/>
              <a:ext cy="7262812" cx="3675061"/>
            </a:xfrm>
            <a:custGeom>
              <a:pathLst>
                <a:path w="1737" extrusionOk="0" h="4320">
                  <a:moveTo>
                    <a:pt y="4309" x="494"/>
                  </a:moveTo>
                  <a:lnTo>
                    <a:pt y="4320" x="1737"/>
                  </a:lnTo>
                  <a:lnTo>
                    <a:pt y="0" x="524"/>
                  </a:lnTo>
                  <a:lnTo>
                    <a:pt y="7" x="0"/>
                  </a:lnTo>
                  <a:lnTo>
                    <a:pt y="4309" x="494"/>
                  </a:lnTo>
                  <a:close/>
                </a:path>
              </a:pathLst>
            </a:custGeom>
            <a:gradFill>
              <a:gsLst>
                <a:gs pos="0">
                  <a:srgbClr val="000044"/>
                </a:gs>
                <a:gs pos="100000">
                  <a:srgbClr val="000066"/>
                </a:gs>
              </a:gsLst>
              <a:lin ang="8100000" scaled="0"/>
            </a:gradFill>
            <a:ln>
              <a:noFill/>
            </a:ln>
          </p:spPr>
          <p:txBody>
            <a:bodyPr bIns="45700" rIns="91425" lIns="91425" tIns="45700" anchor="ctr" anchorCtr="0">
              <a:noAutofit/>
            </a:bodyPr>
            <a:lstStyle/>
            <a:p/>
          </p:txBody>
        </p:sp>
        <p:sp>
          <p:nvSpPr>
            <p:cNvPr id="10" name="Shape 10"/>
            <p:cNvSpPr/>
            <p:nvPr/>
          </p:nvSpPr>
          <p:spPr>
            <a:xfrm>
              <a:off y="-322262" x="4875212"/>
              <a:ext cy="7264399" cx="3678237"/>
            </a:xfrm>
            <a:custGeom>
              <a:pathLst>
                <a:path w="1739" extrusionOk="0" h="4420">
                  <a:moveTo>
                    <a:pt y="4415" x="494"/>
                  </a:moveTo>
                  <a:lnTo>
                    <a:pt y="4420" x="1739"/>
                  </a:lnTo>
                  <a:lnTo>
                    <a:pt y="0" x="524"/>
                  </a:lnTo>
                  <a:lnTo>
                    <a:pt y="7" x="0"/>
                  </a:lnTo>
                  <a:lnTo>
                    <a:pt y="4415" x="494"/>
                  </a:lnTo>
                  <a:close/>
                </a:path>
              </a:pathLst>
            </a:custGeom>
            <a:gradFill>
              <a:gsLst>
                <a:gs pos="0">
                  <a:srgbClr val="000044"/>
                </a:gs>
                <a:gs pos="100000">
                  <a:srgbClr val="000066"/>
                </a:gs>
              </a:gsLst>
              <a:lin ang="8100000" scaled="0"/>
            </a:gradFill>
            <a:ln>
              <a:noFill/>
            </a:ln>
          </p:spPr>
          <p:txBody>
            <a:bodyPr bIns="45700" rIns="91425" lIns="91425" tIns="45700" anchor="ctr" anchorCtr="0">
              <a:noAutofit/>
            </a:bodyPr>
            <a:lstStyle/>
            <a:p/>
          </p:txBody>
        </p:sp>
        <p:sp>
          <p:nvSpPr>
            <p:cNvPr id="11" name="Shape 11"/>
            <p:cNvSpPr/>
            <p:nvPr/>
          </p:nvSpPr>
          <p:spPr>
            <a:xfrm>
              <a:off y="-330200" x="1017587"/>
              <a:ext cy="7253287" cx="4398961"/>
            </a:xfrm>
            <a:custGeom>
              <a:pathLst>
                <a:path w="2080" extrusionOk="0" h="4338">
                  <a:moveTo>
                    <a:pt y="7" x="0"/>
                  </a:moveTo>
                  <a:lnTo>
                    <a:pt y="4338" x="1870"/>
                  </a:lnTo>
                  <a:lnTo>
                    <a:pt y="4338" x="2080"/>
                  </a:lnTo>
                  <a:lnTo>
                    <a:pt y="0" x="1033"/>
                  </a:lnTo>
                  <a:lnTo>
                    <a:pt y="7" x="0"/>
                  </a:lnTo>
                  <a:close/>
                </a:path>
              </a:pathLst>
            </a:custGeom>
            <a:gradFill>
              <a:gsLst>
                <a:gs pos="0">
                  <a:srgbClr val="000044"/>
                </a:gs>
                <a:gs pos="100000">
                  <a:srgbClr val="000066"/>
                </a:gs>
              </a:gsLst>
              <a:lin ang="5400000" scaled="0"/>
            </a:gradFill>
            <a:ln>
              <a:noFill/>
            </a:ln>
          </p:spPr>
          <p:txBody>
            <a:bodyPr bIns="45700" rIns="91425" lIns="91425" tIns="45700" anchor="ctr" anchorCtr="0">
              <a:noAutofit/>
            </a:bodyPr>
            <a:lstStyle/>
            <a:p/>
          </p:txBody>
        </p:sp>
        <p:sp>
          <p:nvSpPr>
            <p:cNvPr id="12" name="Shape 12"/>
            <p:cNvSpPr/>
            <p:nvPr/>
          </p:nvSpPr>
          <p:spPr>
            <a:xfrm>
              <a:off y="-152400" x="-2795586"/>
              <a:ext cy="2576511" cx="7412037"/>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000044"/>
                </a:gs>
                <a:gs pos="50000">
                  <a:srgbClr val="000044"/>
                </a:gs>
                <a:gs pos="100000">
                  <a:srgbClr val="000066"/>
                </a:gs>
              </a:gsLst>
              <a:lin ang="10800000" scaled="0"/>
            </a:gradFill>
            <a:ln>
              <a:noFill/>
            </a:ln>
          </p:spPr>
          <p:txBody>
            <a:bodyPr bIns="45700" rIns="91425" lIns="91425" tIns="45700" anchor="ctr" anchorCtr="0">
              <a:noAutofit/>
            </a:bodyPr>
            <a:lstStyle/>
            <a:p/>
          </p:txBody>
        </p:sp>
        <p:sp>
          <p:nvSpPr>
            <p:cNvPr id="13" name="Shape 13"/>
            <p:cNvSpPr/>
            <p:nvPr/>
          </p:nvSpPr>
          <p:spPr>
            <a:xfrm rot="2700000" flipH="1">
              <a:off y="974725" x="-1330324"/>
              <a:ext cy="1690686" cx="5381624"/>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14" name="Shape 14"/>
            <p:cNvSpPr/>
            <p:nvPr/>
          </p:nvSpPr>
          <p:spPr>
            <a:xfrm>
              <a:off y="-233362" x="-2867025"/>
              <a:ext cy="2576511" cx="7412037"/>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15" name="Shape 15"/>
            <p:cNvSpPr/>
            <p:nvPr/>
          </p:nvSpPr>
          <p:spPr>
            <a:xfrm rot="-2880000">
              <a:off y="1096961" x="-4356099"/>
              <a:ext cy="3249612" cx="5878512"/>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16" name="Shape 16"/>
            <p:cNvSpPr/>
            <p:nvPr/>
          </p:nvSpPr>
          <p:spPr>
            <a:xfrm rot="-2340000">
              <a:off y="1219199" x="-233362"/>
              <a:ext cy="2909887" cx="7602537"/>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17" name="Shape 17"/>
            <p:cNvSpPr/>
            <p:nvPr/>
          </p:nvSpPr>
          <p:spPr>
            <a:xfrm rot="2099999" flipH="1">
              <a:off y="1136650" x="887412"/>
              <a:ext cy="2576511" cx="7412037"/>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18" name="Shape 18"/>
            <p:cNvSpPr/>
            <p:nvPr/>
          </p:nvSpPr>
          <p:spPr>
            <a:xfrm>
              <a:off y="-327025" x="5946775"/>
              <a:ext cy="3833812" cx="2305049"/>
            </a:xfrm>
            <a:custGeom>
              <a:pathLst>
                <a:path w="1089" extrusionOk="0" h="2285">
                  <a:moveTo>
                    <a:pt y="2265" x="0"/>
                  </a:moveTo>
                  <a:cubicBezTo>
                    <a:pt y="996" x="438"/>
                    <a:pt y="377" x="865"/>
                    <a:pt y="0" x="1030"/>
                  </a:cubicBezTo>
                  <a:cubicBezTo>
                    <a:pt y="0" x="1030"/>
                    <a:pt y="0" x="1059"/>
                    <a:pt y="0" x="1089"/>
                  </a:cubicBezTo>
                  <a:cubicBezTo>
                    <a:pt y="834" x="565"/>
                    <a:pt y="1853" x="181"/>
                    <a:pt y="2285" x="37"/>
                  </a:cubicBezTo>
                  <a:cubicBezTo>
                    <a:pt y="2285" x="37"/>
                    <a:pt y="2265" x="0"/>
                    <a:pt y="2265"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19" name="Shape 19"/>
            <p:cNvSpPr txBox="1"/>
            <p:nvPr/>
          </p:nvSpPr>
          <p:spPr>
            <a:xfrm>
              <a:off y="6242050" x="-3043236"/>
              <a:ext cy="723900" cx="12184062"/>
            </a:xfrm>
            <a:prstGeom prst="rect">
              <a:avLst/>
            </a:prstGeom>
            <a:gradFill>
              <a:gsLst>
                <a:gs pos="0">
                  <a:srgbClr val="000044"/>
                </a:gs>
                <a:gs pos="100000">
                  <a:srgbClr val="000066"/>
                </a:gs>
              </a:gsLst>
              <a:lin ang="5400000" scaled="0"/>
            </a:gradFill>
            <a:ln>
              <a:noFill/>
            </a:ln>
          </p:spPr>
          <p:txBody>
            <a:bodyPr bIns="45700" rIns="91425" lIns="91425" tIns="45700" anchor="ctr" anchorCtr="0">
              <a:noAutofit/>
            </a:bodyPr>
            <a:lstStyle/>
            <a:p/>
          </p:txBody>
        </p:sp>
        <p:sp>
          <p:nvSpPr>
            <p:cNvPr id="20" name="Shape 20"/>
            <p:cNvSpPr/>
            <p:nvPr/>
          </p:nvSpPr>
          <p:spPr>
            <a:xfrm>
              <a:off y="6321425" x="409575"/>
              <a:ext cy="641350" cx="3673474"/>
            </a:xfrm>
            <a:custGeom>
              <a:pathLst>
                <a:path w="1737" extrusionOk="0" h="4320">
                  <a:moveTo>
                    <a:pt y="4309" x="494"/>
                  </a:moveTo>
                  <a:lnTo>
                    <a:pt y="4320" x="1737"/>
                  </a:lnTo>
                  <a:lnTo>
                    <a:pt y="0" x="524"/>
                  </a:lnTo>
                  <a:lnTo>
                    <a:pt y="7" x="0"/>
                  </a:lnTo>
                  <a:lnTo>
                    <a:pt y="4309" x="494"/>
                  </a:lnTo>
                  <a:close/>
                </a:path>
              </a:pathLst>
            </a:custGeom>
            <a:gradFill>
              <a:gsLst>
                <a:gs pos="0">
                  <a:srgbClr val="000044"/>
                </a:gs>
                <a:gs pos="100000">
                  <a:srgbClr val="000066"/>
                </a:gs>
              </a:gsLst>
              <a:lin ang="8100000" scaled="0"/>
            </a:gradFill>
            <a:ln>
              <a:noFill/>
            </a:ln>
          </p:spPr>
          <p:txBody>
            <a:bodyPr bIns="45700" rIns="91425" lIns="91425" tIns="45700" anchor="ctr" anchorCtr="0">
              <a:noAutofit/>
            </a:bodyPr>
            <a:lstStyle/>
            <a:p/>
          </p:txBody>
        </p:sp>
        <p:sp>
          <p:nvSpPr>
            <p:cNvPr id="21" name="Shape 21"/>
            <p:cNvSpPr/>
            <p:nvPr/>
          </p:nvSpPr>
          <p:spPr>
            <a:xfrm>
              <a:off y="6321425" x="-3043236"/>
              <a:ext cy="639762" cx="3675061"/>
            </a:xfrm>
            <a:custGeom>
              <a:pathLst>
                <a:path w="1737" extrusionOk="0" h="4320">
                  <a:moveTo>
                    <a:pt y="4309" x="494"/>
                  </a:moveTo>
                  <a:lnTo>
                    <a:pt y="4320" x="1737"/>
                  </a:lnTo>
                  <a:lnTo>
                    <a:pt y="0" x="524"/>
                  </a:lnTo>
                  <a:lnTo>
                    <a:pt y="7" x="0"/>
                  </a:lnTo>
                  <a:lnTo>
                    <a:pt y="4309" x="494"/>
                  </a:lnTo>
                  <a:close/>
                </a:path>
              </a:pathLst>
            </a:custGeom>
            <a:gradFill>
              <a:gsLst>
                <a:gs pos="0">
                  <a:srgbClr val="000044"/>
                </a:gs>
                <a:gs pos="100000">
                  <a:srgbClr val="000066"/>
                </a:gs>
              </a:gsLst>
              <a:lin ang="8100000" scaled="0"/>
            </a:gradFill>
            <a:ln>
              <a:noFill/>
            </a:ln>
          </p:spPr>
          <p:txBody>
            <a:bodyPr bIns="45700" rIns="91425" lIns="91425" tIns="45700" anchor="ctr" anchorCtr="0">
              <a:noAutofit/>
            </a:bodyPr>
            <a:lstStyle/>
            <a:p/>
          </p:txBody>
        </p:sp>
        <p:sp>
          <p:nvSpPr>
            <p:cNvPr id="22" name="Shape 22"/>
            <p:cNvSpPr/>
            <p:nvPr/>
          </p:nvSpPr>
          <p:spPr>
            <a:xfrm>
              <a:off y="6321425" x="4875212"/>
              <a:ext cy="641349" cx="3678237"/>
            </a:xfrm>
            <a:custGeom>
              <a:pathLst>
                <a:path w="1739" extrusionOk="0" h="4420">
                  <a:moveTo>
                    <a:pt y="4415" x="494"/>
                  </a:moveTo>
                  <a:lnTo>
                    <a:pt y="4420" x="1739"/>
                  </a:lnTo>
                  <a:lnTo>
                    <a:pt y="0" x="524"/>
                  </a:lnTo>
                  <a:lnTo>
                    <a:pt y="7" x="0"/>
                  </a:lnTo>
                  <a:lnTo>
                    <a:pt y="4415" x="494"/>
                  </a:lnTo>
                  <a:close/>
                </a:path>
              </a:pathLst>
            </a:custGeom>
            <a:gradFill>
              <a:gsLst>
                <a:gs pos="0">
                  <a:srgbClr val="000044"/>
                </a:gs>
                <a:gs pos="100000">
                  <a:srgbClr val="000066"/>
                </a:gs>
              </a:gsLst>
              <a:lin ang="8100000" scaled="0"/>
            </a:gradFill>
            <a:ln>
              <a:noFill/>
            </a:ln>
          </p:spPr>
          <p:txBody>
            <a:bodyPr bIns="45700" rIns="91425" lIns="91425" tIns="45700" anchor="ctr" anchorCtr="0">
              <a:noAutofit/>
            </a:bodyPr>
            <a:lstStyle/>
            <a:p/>
          </p:txBody>
        </p:sp>
        <p:sp>
          <p:nvSpPr>
            <p:cNvPr id="23" name="Shape 23"/>
            <p:cNvSpPr/>
            <p:nvPr/>
          </p:nvSpPr>
          <p:spPr>
            <a:xfrm>
              <a:off y="6321425" x="1017587"/>
              <a:ext cy="639761" cx="4398961"/>
            </a:xfrm>
            <a:custGeom>
              <a:pathLst>
                <a:path w="2080" extrusionOk="0" h="4338">
                  <a:moveTo>
                    <a:pt y="7" x="0"/>
                  </a:moveTo>
                  <a:lnTo>
                    <a:pt y="4338" x="1870"/>
                  </a:lnTo>
                  <a:lnTo>
                    <a:pt y="4338" x="2080"/>
                  </a:lnTo>
                  <a:lnTo>
                    <a:pt y="0" x="1033"/>
                  </a:lnTo>
                  <a:lnTo>
                    <a:pt y="7" x="0"/>
                  </a:lnTo>
                  <a:close/>
                </a:path>
              </a:pathLst>
            </a:custGeom>
            <a:gradFill>
              <a:gsLst>
                <a:gs pos="0">
                  <a:srgbClr val="000044"/>
                </a:gs>
                <a:gs pos="100000">
                  <a:srgbClr val="000066"/>
                </a:gs>
              </a:gsLst>
              <a:lin ang="5400000" scaled="0"/>
            </a:gradFill>
            <a:ln>
              <a:noFill/>
            </a:ln>
          </p:spPr>
          <p:txBody>
            <a:bodyPr bIns="45700" rIns="91425" lIns="91425" tIns="45700" anchor="ctr" anchorCtr="0">
              <a:noAutofit/>
            </a:bodyPr>
            <a:lstStyle/>
            <a:p/>
          </p:txBody>
        </p:sp>
        <p:sp>
          <p:nvSpPr>
            <p:cNvPr id="24" name="Shape 24"/>
            <p:cNvSpPr txBox="1"/>
            <p:nvPr/>
          </p:nvSpPr>
          <p:spPr>
            <a:xfrm>
              <a:off y="6234112" x="-3043236"/>
              <a:ext cy="723900" cx="12184062"/>
            </a:xfrm>
            <a:prstGeom prst="rect">
              <a:avLst/>
            </a:prstGeom>
            <a:solidFill>
              <a:srgbClr val="000044">
                <a:alpha val="49803"/>
              </a:srgbClr>
            </a:solidFill>
            <a:ln>
              <a:noFill/>
            </a:ln>
          </p:spPr>
          <p:txBody>
            <a:bodyPr bIns="45700" rIns="91425" lIns="91425" tIns="45700" anchor="ctr" anchorCtr="0">
              <a:noAutofit/>
            </a:bodyPr>
            <a:lstStyle/>
            <a:p/>
          </p:txBody>
        </p:sp>
        <p:sp>
          <p:nvSpPr>
            <p:cNvPr id="25" name="Shape 25"/>
            <p:cNvSpPr/>
            <p:nvPr/>
          </p:nvSpPr>
          <p:spPr>
            <a:xfrm>
              <a:off y="6256337" x="2420936"/>
              <a:ext cy="704849" cx="2192337"/>
            </a:xfrm>
            <a:custGeom>
              <a:pathLst>
                <a:path w="1036" extrusionOk="0" h="420">
                  <a:moveTo>
                    <a:pt y="0" x="1027"/>
                  </a:moveTo>
                  <a:cubicBezTo>
                    <a:pt y="159" x="508"/>
                    <a:pt y="347" x="167"/>
                    <a:pt y="417" x="0"/>
                  </a:cubicBezTo>
                  <a:cubicBezTo>
                    <a:pt y="417" x="0"/>
                    <a:pt y="418" x="12"/>
                    <a:pt y="420" x="24"/>
                  </a:cubicBezTo>
                  <a:cubicBezTo>
                    <a:pt y="321" x="237"/>
                    <a:pt y="105" x="708"/>
                    <a:pt y="16" x="1036"/>
                  </a:cubicBezTo>
                  <a:cubicBezTo>
                    <a:pt y="16" x="1036"/>
                    <a:pt y="0" x="1027"/>
                    <a:pt y="0" x="1027"/>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26" name="Shape 26"/>
            <p:cNvSpPr/>
            <p:nvPr/>
          </p:nvSpPr>
          <p:spPr>
            <a:xfrm rot="-2700000" flipH="1">
              <a:off y="5715000" x="714375"/>
              <a:ext cy="1778000" cx="1015999"/>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27" name="Shape 27"/>
            <p:cNvSpPr/>
            <p:nvPr/>
          </p:nvSpPr>
          <p:spPr>
            <a:xfrm rot="-2700000" flipH="1">
              <a:off y="5715000" x="-809624"/>
              <a:ext cy="1778000" cx="1015999"/>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28" name="Shape 28"/>
            <p:cNvSpPr/>
            <p:nvPr/>
          </p:nvSpPr>
          <p:spPr>
            <a:xfrm rot="-2700000" flipH="1">
              <a:off y="5688012" x="-2397125"/>
              <a:ext cy="1735136" cx="1030287"/>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29" name="Shape 29"/>
            <p:cNvSpPr/>
            <p:nvPr/>
          </p:nvSpPr>
          <p:spPr>
            <a:xfrm rot="10800000">
              <a:off y="6242049" x="-1824037"/>
              <a:ext cy="723900" cx="7512050"/>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30" name="Shape 30"/>
            <p:cNvSpPr/>
            <p:nvPr/>
          </p:nvSpPr>
          <p:spPr>
            <a:xfrm rot="10800000">
              <a:off y="6242049" x="-2535237"/>
              <a:ext cy="723900" cx="3249612"/>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31" name="Shape 31"/>
            <p:cNvSpPr/>
            <p:nvPr/>
          </p:nvSpPr>
          <p:spPr>
            <a:xfrm rot="10800000">
              <a:off y="6321424" x="3376612"/>
              <a:ext cy="642936" cx="2819400"/>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32" name="Shape 32"/>
            <p:cNvSpPr/>
            <p:nvPr/>
          </p:nvSpPr>
          <p:spPr>
            <a:xfrm rot="10800000">
              <a:off y="6242049" x="5383212"/>
              <a:ext cy="723900" cx="3249612"/>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33" name="Shape 33"/>
            <p:cNvSpPr/>
            <p:nvPr/>
          </p:nvSpPr>
          <p:spPr>
            <a:xfrm rot="10800000">
              <a:off y="6242049" x="4264025"/>
              <a:ext cy="723900" cx="4873624"/>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34" name="Shape 34"/>
            <p:cNvSpPr txBox="1"/>
            <p:nvPr/>
          </p:nvSpPr>
          <p:spPr>
            <a:xfrm>
              <a:off y="6276975" x="-3043236"/>
              <a:ext cy="23812" cx="12184062"/>
            </a:xfrm>
            <a:prstGeom prst="rect">
              <a:avLst/>
            </a:prstGeom>
            <a:gradFill>
              <a:gsLst>
                <a:gs pos="0">
                  <a:srgbClr val="000044"/>
                </a:gs>
                <a:gs pos="50000">
                  <a:srgbClr val="9CE157"/>
                </a:gs>
                <a:gs pos="50000">
                  <a:srgbClr val="9CE157"/>
                </a:gs>
                <a:gs pos="100000">
                  <a:srgbClr val="000044"/>
                </a:gs>
              </a:gsLst>
              <a:lin ang="10800000" scaled="0"/>
            </a:gradFill>
            <a:ln>
              <a:noFill/>
            </a:ln>
          </p:spPr>
          <p:txBody>
            <a:bodyPr bIns="45700" rIns="91425" lIns="91425" tIns="45700" anchor="ctr" anchorCtr="0">
              <a:noAutofit/>
            </a:bodyPr>
            <a:lstStyle/>
            <a:p/>
          </p:txBody>
        </p:sp>
      </p:grpSp>
      <p:sp>
        <p:nvSpPr>
          <p:cNvPr id="35" name="Shape 35"/>
          <p:cNvSpPr txBox="1"/>
          <p:nvPr>
            <p:ph type="title"/>
          </p:nvPr>
        </p:nvSpPr>
        <p:spPr>
          <a:xfrm>
            <a:off y="463550" x="685800"/>
            <a:ext cy="1430337" cx="7767637"/>
          </a:xfrm>
          <a:prstGeom prst="rect">
            <a:avLst/>
          </a:prstGeom>
          <a:noFill/>
          <a:ln>
            <a:noFill/>
          </a:ln>
        </p:spPr>
        <p:txBody>
          <a:bodyPr bIns="91425" rIns="91425" lIns="91425" tIns="91425" anchor="ctr" anchorCtr="0"/>
          <a:lstStyle>
            <a:lvl1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1pPr>
            <a:lvl2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2pPr>
            <a:lvl3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3pPr>
            <a:lvl4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4pPr>
            <a:lvl5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5pPr>
            <a:lvl6pPr algn="ctr" rtl="0" marR="0" indent="0" marL="4572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6pPr>
            <a:lvl7pPr algn="ctr" rtl="0" marR="0" indent="0" marL="9144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7pPr>
            <a:lvl8pPr algn="ctr" rtl="0" marR="0" indent="0" marL="13716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8pPr>
            <a:lvl9pPr algn="ctr" rtl="0" marR="0" indent="0" marL="18288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9pPr>
          </a:lstStyle>
          <a:p/>
        </p:txBody>
      </p:sp>
      <p:sp>
        <p:nvSpPr>
          <p:cNvPr id="36" name="Shape 36"/>
          <p:cNvSpPr txBox="1"/>
          <p:nvPr>
            <p:ph idx="1" type="body"/>
          </p:nvPr>
        </p:nvSpPr>
        <p:spPr>
          <a:xfrm>
            <a:off y="1981200" x="685800"/>
            <a:ext cy="4233861" cx="7767637"/>
          </a:xfrm>
          <a:prstGeom prst="rect">
            <a:avLst/>
          </a:prstGeom>
          <a:noFill/>
          <a:ln>
            <a:noFill/>
          </a:ln>
        </p:spPr>
        <p:txBody>
          <a:bodyPr bIns="91425" rIns="91425" lIns="91425" tIns="91425" anchor="t" anchorCtr="0"/>
          <a:lstStyle>
            <a:lvl1pPr algn="l" rtl="0" marR="0" indent="-233363" marL="338138">
              <a:lnSpc>
                <a:spcPct val="85000"/>
              </a:lnSpc>
              <a:spcBef>
                <a:spcPts val="800"/>
              </a:spcBef>
              <a:spcAft>
                <a:spcPts val="0"/>
              </a:spcAft>
              <a:buClr>
                <a:srgbClr val="FFFFFF"/>
              </a:buClr>
              <a:buFont typeface="Arial"/>
              <a:buChar char="•"/>
              <a:defRPr strike="noStrike" u="none" b="0" cap="none" baseline="0" sz="3200" i="0">
                <a:solidFill>
                  <a:srgbClr val="FFFFFF"/>
                </a:solidFill>
                <a:latin typeface="Arial"/>
                <a:ea typeface="Arial"/>
                <a:cs typeface="Arial"/>
                <a:sym typeface="Arial"/>
              </a:defRPr>
            </a:lvl1pPr>
            <a:lvl2pPr algn="l" rtl="0" marR="0" indent="-204787" marL="738188">
              <a:lnSpc>
                <a:spcPct val="85000"/>
              </a:lnSpc>
              <a:spcBef>
                <a:spcPts val="700"/>
              </a:spcBef>
              <a:spcAft>
                <a:spcPts val="0"/>
              </a:spcAft>
              <a:buClr>
                <a:srgbClr val="FFCC00"/>
              </a:buClr>
              <a:buFont typeface="Arial"/>
              <a:buChar char="•"/>
              <a:defRPr strike="noStrike" u="none" b="0" cap="none" baseline="0" sz="2800" i="0">
                <a:solidFill>
                  <a:srgbClr val="FFFFFF"/>
                </a:solidFill>
                <a:latin typeface="Arial"/>
                <a:ea typeface="Arial"/>
                <a:cs typeface="Arial"/>
                <a:sym typeface="Arial"/>
              </a:defRPr>
            </a:lvl2pPr>
            <a:lvl3pPr algn="l" rtl="0" marR="0" indent="-168275" marL="1143000">
              <a:lnSpc>
                <a:spcPct val="85000"/>
              </a:lnSpc>
              <a:spcBef>
                <a:spcPts val="600"/>
              </a:spcBef>
              <a:spcAft>
                <a:spcPts val="0"/>
              </a:spcAft>
              <a:buClr>
                <a:srgbClr val="F98D43"/>
              </a:buClr>
              <a:buFont typeface="Arial"/>
              <a:buChar char="•"/>
              <a:defRPr strike="noStrike" u="none" b="0" cap="none" baseline="0" sz="2400" i="0">
                <a:solidFill>
                  <a:srgbClr val="FFFFFF"/>
                </a:solidFill>
                <a:latin typeface="Arial"/>
                <a:ea typeface="Arial"/>
                <a:cs typeface="Arial"/>
                <a:sym typeface="Arial"/>
              </a:defRPr>
            </a:lvl3pPr>
            <a:lvl4pPr algn="l" rtl="0" marR="0" indent="-184150" marL="1600200">
              <a:lnSpc>
                <a:spcPct val="85000"/>
              </a:lnSpc>
              <a:spcBef>
                <a:spcPts val="500"/>
              </a:spcBef>
              <a:spcAft>
                <a:spcPts val="0"/>
              </a:spcAft>
              <a:buClr>
                <a:srgbClr val="9CE157"/>
              </a:buClr>
              <a:buFont typeface="Arial"/>
              <a:buChar char="•"/>
              <a:defRPr strike="noStrike" u="none" b="0" cap="none" baseline="0" sz="2000" i="0">
                <a:solidFill>
                  <a:srgbClr val="FFFFFF"/>
                </a:solidFill>
                <a:latin typeface="Arial"/>
                <a:ea typeface="Arial"/>
                <a:cs typeface="Arial"/>
                <a:sym typeface="Arial"/>
              </a:defRPr>
            </a:lvl4pPr>
            <a:lvl5pPr algn="l" rtl="0" marR="0" indent="-184150" marL="2057400">
              <a:lnSpc>
                <a:spcPct val="85000"/>
              </a:lnSpc>
              <a:spcBef>
                <a:spcPts val="500"/>
              </a:spcBef>
              <a:spcAft>
                <a:spcPts val="0"/>
              </a:spcAft>
              <a:buClr>
                <a:srgbClr val="9CE157"/>
              </a:buClr>
              <a:buFont typeface="Arial"/>
              <a:buChar char="•"/>
              <a:defRPr strike="noStrike" u="none" b="0" cap="none" baseline="0" sz="2000" i="0">
                <a:solidFill>
                  <a:srgbClr val="FFFFFF"/>
                </a:solidFill>
                <a:latin typeface="Arial"/>
                <a:ea typeface="Arial"/>
                <a:cs typeface="Arial"/>
                <a:sym typeface="Arial"/>
              </a:defRPr>
            </a:lvl5pPr>
            <a:lvl6pPr algn="l" rtl="0" marR="0" indent="-184150" marL="2514600">
              <a:lnSpc>
                <a:spcPct val="85000"/>
              </a:lnSpc>
              <a:spcBef>
                <a:spcPts val="500"/>
              </a:spcBef>
              <a:spcAft>
                <a:spcPts val="0"/>
              </a:spcAft>
              <a:buClr>
                <a:srgbClr val="9CE157"/>
              </a:buClr>
              <a:buFont typeface="Arial"/>
              <a:buChar char="•"/>
              <a:defRPr strike="noStrike" u="none" b="0" cap="none" baseline="0" sz="2000" i="0">
                <a:solidFill>
                  <a:srgbClr val="FFFFFF"/>
                </a:solidFill>
                <a:latin typeface="Arial"/>
                <a:ea typeface="Arial"/>
                <a:cs typeface="Arial"/>
                <a:sym typeface="Arial"/>
              </a:defRPr>
            </a:lvl6pPr>
            <a:lvl7pPr algn="l" rtl="0" marR="0" indent="-184150" marL="2971800">
              <a:lnSpc>
                <a:spcPct val="85000"/>
              </a:lnSpc>
              <a:spcBef>
                <a:spcPts val="500"/>
              </a:spcBef>
              <a:spcAft>
                <a:spcPts val="0"/>
              </a:spcAft>
              <a:buClr>
                <a:srgbClr val="9CE157"/>
              </a:buClr>
              <a:buFont typeface="Arial"/>
              <a:buChar char="•"/>
              <a:defRPr strike="noStrike" u="none" b="0" cap="none" baseline="0" sz="2000" i="0">
                <a:solidFill>
                  <a:srgbClr val="FFFFFF"/>
                </a:solidFill>
                <a:latin typeface="Arial"/>
                <a:ea typeface="Arial"/>
                <a:cs typeface="Arial"/>
                <a:sym typeface="Arial"/>
              </a:defRPr>
            </a:lvl7pPr>
            <a:lvl8pPr algn="l" rtl="0" marR="0" indent="-184150" marL="3429000">
              <a:lnSpc>
                <a:spcPct val="85000"/>
              </a:lnSpc>
              <a:spcBef>
                <a:spcPts val="500"/>
              </a:spcBef>
              <a:spcAft>
                <a:spcPts val="0"/>
              </a:spcAft>
              <a:buClr>
                <a:srgbClr val="9CE157"/>
              </a:buClr>
              <a:buFont typeface="Arial"/>
              <a:buChar char="•"/>
              <a:defRPr strike="noStrike" u="none" b="0" cap="none" baseline="0" sz="2000" i="0">
                <a:solidFill>
                  <a:srgbClr val="FFFFFF"/>
                </a:solidFill>
                <a:latin typeface="Arial"/>
                <a:ea typeface="Arial"/>
                <a:cs typeface="Arial"/>
                <a:sym typeface="Arial"/>
              </a:defRPr>
            </a:lvl8pPr>
            <a:lvl9pPr algn="l" rtl="0" marR="0" indent="-184150" marL="3886200">
              <a:lnSpc>
                <a:spcPct val="85000"/>
              </a:lnSpc>
              <a:spcBef>
                <a:spcPts val="500"/>
              </a:spcBef>
              <a:spcAft>
                <a:spcPts val="0"/>
              </a:spcAft>
              <a:buClr>
                <a:srgbClr val="9CE157"/>
              </a:buClr>
              <a:buFont typeface="Arial"/>
              <a:buChar char="•"/>
              <a:defRPr strike="noStrike" u="none" b="0" cap="none" baseline="0" sz="2000" i="0">
                <a:solidFill>
                  <a:srgbClr val="FFFFFF"/>
                </a:solidFill>
                <a:latin typeface="Arial"/>
                <a:ea typeface="Arial"/>
                <a:cs typeface="Arial"/>
                <a:sym typeface="Arial"/>
              </a:defRPr>
            </a:lvl9pPr>
          </a:lstStyle>
          <a:p/>
        </p:txBody>
      </p:sp>
      <p:sp>
        <p:nvSpPr>
          <p:cNvPr id="37" name="Shape 37"/>
          <p:cNvSpPr txBox="1"/>
          <p:nvPr>
            <p:ph idx="10" type="dt"/>
          </p:nvPr>
        </p:nvSpPr>
        <p:spPr>
          <a:xfrm>
            <a:off y="6313487" x="712787"/>
            <a:ext cy="455612" cx="1900237"/>
          </a:xfrm>
          <a:prstGeom prst="rect">
            <a:avLst/>
          </a:prstGeom>
          <a:noFill/>
          <a:ln>
            <a:noFill/>
          </a:ln>
        </p:spPr>
        <p:txBody>
          <a:bodyPr bIns="91425" rIns="91425" lIns="91425" tIns="91425" anchor="b" anchorCtr="0"/>
          <a:lstStyle>
            <a:lvl1pPr algn="l" rtl="0" marR="0" indent="0" marL="0">
              <a:defRPr strike="noStrike" u="none" b="0" cap="none" baseline="0" sz="18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38" name="Shape 38"/>
          <p:cNvSpPr txBox="1"/>
          <p:nvPr>
            <p:ph idx="11" type="ftr"/>
          </p:nvPr>
        </p:nvSpPr>
        <p:spPr>
          <a:xfrm>
            <a:off y="6313487" x="3151186"/>
            <a:ext cy="455612" cx="2890836"/>
          </a:xfrm>
          <a:prstGeom prst="rect">
            <a:avLst/>
          </a:prstGeom>
          <a:noFill/>
          <a:ln>
            <a:noFill/>
          </a:ln>
        </p:spPr>
        <p:txBody>
          <a:bodyPr bIns="91425" rIns="91425" lIns="91425" tIns="91425" anchor="b" anchorCtr="0"/>
          <a:lstStyle>
            <a:lvl1pPr algn="l" rtl="0" marR="0" indent="0" marL="0">
              <a:defRPr strike="noStrike" u="none" b="0" cap="none" baseline="0" sz="18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39" name="Shape 39"/>
          <p:cNvSpPr txBox="1"/>
          <p:nvPr>
            <p:ph idx="12" type="sldNum"/>
          </p:nvPr>
        </p:nvSpPr>
        <p:spPr>
          <a:xfrm>
            <a:off y="6313487" x="6580186"/>
            <a:ext cy="455612" cx="1900237"/>
          </a:xfrm>
          <a:prstGeom prst="rect">
            <a:avLst/>
          </a:prstGeom>
          <a:noFill/>
          <a:ln>
            <a:noFill/>
          </a:ln>
        </p:spPr>
        <p:txBody>
          <a:bodyPr bIns="91425" rIns="91425" lIns="91425" tIns="91425" anchor="b" anchorCtr="0"/>
          <a:lstStyle>
            <a:lvl1pPr algn="r" rtl="0" marR="0" indent="0" marL="0">
              <a:lnSpc>
                <a:spcPct val="100000"/>
              </a:lnSpc>
              <a:defRPr strike="noStrike" u="none" b="0" cap="none" baseline="0" sz="1400" i="0">
                <a:solidFill>
                  <a:srgbClr val="FFFFFF"/>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66"/>
        </a:solidFill>
      </p:bgPr>
    </p:bg>
    <p:spTree>
      <p:nvGrpSpPr>
        <p:cNvPr id="76" name="Shape 76"/>
        <p:cNvGrpSpPr/>
        <p:nvPr/>
      </p:nvGrpSpPr>
      <p:grpSpPr>
        <a:xfrm>
          <a:off y="0" x="0"/>
          <a:ext cy="0" cx="0"/>
          <a:chOff y="0" x="0"/>
          <a:chExt cy="0" cx="0"/>
        </a:xfrm>
      </p:grpSpPr>
      <p:grpSp>
        <p:nvGrpSpPr>
          <p:cNvPr id="77" name="Shape 77"/>
          <p:cNvGrpSpPr/>
          <p:nvPr/>
        </p:nvGrpSpPr>
        <p:grpSpPr>
          <a:xfrm>
            <a:off y="-881326" x="-4569507"/>
            <a:ext cy="7750438" cx="13724620"/>
            <a:chOff y="-881326" x="-4569507"/>
            <a:chExt cy="7750438" cx="13724620"/>
          </a:xfrm>
        </p:grpSpPr>
        <p:sp>
          <p:nvSpPr>
            <p:cNvPr id="78" name="Shape 78"/>
            <p:cNvSpPr/>
            <p:nvPr/>
          </p:nvSpPr>
          <p:spPr>
            <a:xfrm>
              <a:off y="-342900" x="414337"/>
              <a:ext cy="7212011" cx="3671887"/>
            </a:xfrm>
            <a:custGeom>
              <a:pathLst>
                <a:path w="1737" extrusionOk="0" h="4320">
                  <a:moveTo>
                    <a:pt y="4309" x="494"/>
                  </a:moveTo>
                  <a:lnTo>
                    <a:pt y="4320" x="1737"/>
                  </a:lnTo>
                  <a:lnTo>
                    <a:pt y="0" x="524"/>
                  </a:lnTo>
                  <a:lnTo>
                    <a:pt y="7" x="0"/>
                  </a:lnTo>
                  <a:lnTo>
                    <a:pt y="4309" x="494"/>
                  </a:lnTo>
                  <a:close/>
                </a:path>
              </a:pathLst>
            </a:custGeom>
            <a:gradFill>
              <a:gsLst>
                <a:gs pos="0">
                  <a:srgbClr val="000044"/>
                </a:gs>
                <a:gs pos="100000">
                  <a:srgbClr val="000066"/>
                </a:gs>
              </a:gsLst>
              <a:lin ang="8100000" scaled="0"/>
            </a:gradFill>
            <a:ln>
              <a:noFill/>
            </a:ln>
          </p:spPr>
          <p:txBody>
            <a:bodyPr bIns="45700" rIns="91425" lIns="91425" tIns="45700" anchor="ctr" anchorCtr="0">
              <a:noAutofit/>
            </a:bodyPr>
            <a:lstStyle/>
            <a:p/>
          </p:txBody>
        </p:sp>
        <p:sp>
          <p:nvSpPr>
            <p:cNvPr id="79" name="Shape 79"/>
            <p:cNvSpPr/>
            <p:nvPr/>
          </p:nvSpPr>
          <p:spPr>
            <a:xfrm>
              <a:off y="-346075" x="-3036886"/>
              <a:ext cy="7205662" cx="3673474"/>
            </a:xfrm>
            <a:custGeom>
              <a:pathLst>
                <a:path w="1737" extrusionOk="0" h="4320">
                  <a:moveTo>
                    <a:pt y="4309" x="494"/>
                  </a:moveTo>
                  <a:lnTo>
                    <a:pt y="4320" x="1737"/>
                  </a:lnTo>
                  <a:lnTo>
                    <a:pt y="0" x="524"/>
                  </a:lnTo>
                  <a:lnTo>
                    <a:pt y="7" x="0"/>
                  </a:lnTo>
                  <a:lnTo>
                    <a:pt y="4309" x="494"/>
                  </a:lnTo>
                  <a:close/>
                </a:path>
              </a:pathLst>
            </a:custGeom>
            <a:gradFill>
              <a:gsLst>
                <a:gs pos="0">
                  <a:srgbClr val="000044"/>
                </a:gs>
                <a:gs pos="100000">
                  <a:srgbClr val="000066"/>
                </a:gs>
              </a:gsLst>
              <a:lin ang="8100000" scaled="0"/>
            </a:gradFill>
            <a:ln>
              <a:noFill/>
            </a:ln>
          </p:spPr>
          <p:txBody>
            <a:bodyPr bIns="45700" rIns="91425" lIns="91425" tIns="45700" anchor="ctr" anchorCtr="0">
              <a:noAutofit/>
            </a:bodyPr>
            <a:lstStyle/>
            <a:p/>
          </p:txBody>
        </p:sp>
        <p:sp>
          <p:nvSpPr>
            <p:cNvPr id="80" name="Shape 80"/>
            <p:cNvSpPr/>
            <p:nvPr/>
          </p:nvSpPr>
          <p:spPr>
            <a:xfrm>
              <a:off y="-341312" x="4876800"/>
              <a:ext cy="7207250" cx="3676649"/>
            </a:xfrm>
            <a:custGeom>
              <a:pathLst>
                <a:path w="1739" extrusionOk="0" h="4420">
                  <a:moveTo>
                    <a:pt y="4415" x="494"/>
                  </a:moveTo>
                  <a:lnTo>
                    <a:pt y="4420" x="1739"/>
                  </a:lnTo>
                  <a:lnTo>
                    <a:pt y="0" x="524"/>
                  </a:lnTo>
                  <a:lnTo>
                    <a:pt y="7" x="0"/>
                  </a:lnTo>
                  <a:lnTo>
                    <a:pt y="4415" x="494"/>
                  </a:lnTo>
                  <a:close/>
                </a:path>
              </a:pathLst>
            </a:custGeom>
            <a:gradFill>
              <a:gsLst>
                <a:gs pos="0">
                  <a:srgbClr val="000044"/>
                </a:gs>
                <a:gs pos="100000">
                  <a:srgbClr val="000066"/>
                </a:gs>
              </a:gsLst>
              <a:lin ang="8100000" scaled="0"/>
            </a:gradFill>
            <a:ln>
              <a:noFill/>
            </a:ln>
          </p:spPr>
          <p:txBody>
            <a:bodyPr bIns="45700" rIns="91425" lIns="91425" tIns="45700" anchor="ctr" anchorCtr="0">
              <a:noAutofit/>
            </a:bodyPr>
            <a:lstStyle/>
            <a:p/>
          </p:txBody>
        </p:sp>
        <p:sp>
          <p:nvSpPr>
            <p:cNvPr id="81" name="Shape 81"/>
            <p:cNvSpPr/>
            <p:nvPr/>
          </p:nvSpPr>
          <p:spPr>
            <a:xfrm>
              <a:off y="-349250" x="1020762"/>
              <a:ext cy="7197725" cx="4397374"/>
            </a:xfrm>
            <a:custGeom>
              <a:pathLst>
                <a:path w="2080" extrusionOk="0" h="4338">
                  <a:moveTo>
                    <a:pt y="7" x="0"/>
                  </a:moveTo>
                  <a:lnTo>
                    <a:pt y="4338" x="1870"/>
                  </a:lnTo>
                  <a:lnTo>
                    <a:pt y="4338" x="2080"/>
                  </a:lnTo>
                  <a:lnTo>
                    <a:pt y="0" x="1033"/>
                  </a:lnTo>
                  <a:lnTo>
                    <a:pt y="7" x="0"/>
                  </a:lnTo>
                  <a:close/>
                </a:path>
              </a:pathLst>
            </a:custGeom>
            <a:gradFill>
              <a:gsLst>
                <a:gs pos="0">
                  <a:srgbClr val="000044"/>
                </a:gs>
                <a:gs pos="100000">
                  <a:srgbClr val="000066"/>
                </a:gs>
              </a:gsLst>
              <a:lin ang="5400000" scaled="0"/>
            </a:gradFill>
            <a:ln>
              <a:noFill/>
            </a:ln>
          </p:spPr>
          <p:txBody>
            <a:bodyPr bIns="45700" rIns="91425" lIns="91425" tIns="45700" anchor="ctr" anchorCtr="0">
              <a:noAutofit/>
            </a:bodyPr>
            <a:lstStyle/>
            <a:p/>
          </p:txBody>
        </p:sp>
        <p:sp>
          <p:nvSpPr>
            <p:cNvPr id="82" name="Shape 82"/>
            <p:cNvSpPr/>
            <p:nvPr/>
          </p:nvSpPr>
          <p:spPr>
            <a:xfrm>
              <a:off y="-173036" x="-2789236"/>
              <a:ext cy="2555874" cx="7408862"/>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000044"/>
                </a:gs>
                <a:gs pos="50000">
                  <a:srgbClr val="000044"/>
                </a:gs>
                <a:gs pos="100000">
                  <a:srgbClr val="000066"/>
                </a:gs>
              </a:gsLst>
              <a:lin ang="10800000" scaled="0"/>
            </a:gradFill>
            <a:ln>
              <a:noFill/>
            </a:ln>
          </p:spPr>
          <p:txBody>
            <a:bodyPr bIns="45700" rIns="91425" lIns="91425" tIns="45700" anchor="ctr" anchorCtr="0">
              <a:noAutofit/>
            </a:bodyPr>
            <a:lstStyle/>
            <a:p/>
          </p:txBody>
        </p:sp>
        <p:sp>
          <p:nvSpPr>
            <p:cNvPr id="83" name="Shape 83"/>
            <p:cNvSpPr/>
            <p:nvPr/>
          </p:nvSpPr>
          <p:spPr>
            <a:xfrm rot="2700000" flipH="1">
              <a:off y="942975" x="-1320799"/>
              <a:ext cy="1679574" cx="5380036"/>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84" name="Shape 84"/>
            <p:cNvSpPr/>
            <p:nvPr/>
          </p:nvSpPr>
          <p:spPr>
            <a:xfrm>
              <a:off y="-252412" x="-2860675"/>
              <a:ext cy="2555874" cx="7407274"/>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85" name="Shape 85"/>
            <p:cNvSpPr/>
            <p:nvPr/>
          </p:nvSpPr>
          <p:spPr>
            <a:xfrm rot="-2880000">
              <a:off y="1054099" x="-4327525"/>
              <a:ext cy="3248025" cx="5832475"/>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86" name="Shape 86"/>
            <p:cNvSpPr/>
            <p:nvPr/>
          </p:nvSpPr>
          <p:spPr>
            <a:xfrm rot="-2340000">
              <a:off y="1187449" x="-225424"/>
              <a:ext cy="2889249" cx="7597774"/>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87" name="Shape 87"/>
            <p:cNvSpPr/>
            <p:nvPr/>
          </p:nvSpPr>
          <p:spPr>
            <a:xfrm rot="2099999" flipH="1">
              <a:off y="1106487" x="888999"/>
              <a:ext cy="2555874" cx="7407274"/>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88" name="Shape 88"/>
            <p:cNvSpPr/>
            <p:nvPr/>
          </p:nvSpPr>
          <p:spPr>
            <a:xfrm>
              <a:off y="-346075" x="5946775"/>
              <a:ext cy="3803650" cx="2303461"/>
            </a:xfrm>
            <a:custGeom>
              <a:pathLst>
                <a:path w="1089" extrusionOk="0" h="2285">
                  <a:moveTo>
                    <a:pt y="2265" x="0"/>
                  </a:moveTo>
                  <a:cubicBezTo>
                    <a:pt y="996" x="438"/>
                    <a:pt y="377" x="865"/>
                    <a:pt y="0" x="1030"/>
                  </a:cubicBezTo>
                  <a:cubicBezTo>
                    <a:pt y="0" x="1030"/>
                    <a:pt y="0" x="1059"/>
                    <a:pt y="0" x="1089"/>
                  </a:cubicBezTo>
                  <a:cubicBezTo>
                    <a:pt y="834" x="565"/>
                    <a:pt y="1853" x="181"/>
                    <a:pt y="2285" x="37"/>
                  </a:cubicBezTo>
                  <a:cubicBezTo>
                    <a:pt y="2285" x="37"/>
                    <a:pt y="2265" x="0"/>
                    <a:pt y="2265"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89" name="Shape 89"/>
            <p:cNvSpPr txBox="1"/>
            <p:nvPr/>
          </p:nvSpPr>
          <p:spPr>
            <a:xfrm>
              <a:off y="3727450" x="-3036886"/>
              <a:ext cy="720724" cx="12177712"/>
            </a:xfrm>
            <a:prstGeom prst="rect">
              <a:avLst/>
            </a:prstGeom>
            <a:gradFill>
              <a:gsLst>
                <a:gs pos="0">
                  <a:srgbClr val="000044"/>
                </a:gs>
                <a:gs pos="100000">
                  <a:srgbClr val="000066"/>
                </a:gs>
              </a:gsLst>
              <a:lin ang="5400000" scaled="0"/>
            </a:gradFill>
            <a:ln>
              <a:noFill/>
            </a:ln>
          </p:spPr>
          <p:txBody>
            <a:bodyPr bIns="45700" rIns="91425" lIns="91425" tIns="45700" anchor="ctr" anchorCtr="0">
              <a:noAutofit/>
            </a:bodyPr>
            <a:lstStyle/>
            <a:p/>
          </p:txBody>
        </p:sp>
        <p:sp>
          <p:nvSpPr>
            <p:cNvPr id="90" name="Shape 90"/>
            <p:cNvSpPr/>
            <p:nvPr/>
          </p:nvSpPr>
          <p:spPr>
            <a:xfrm>
              <a:off y="3803650" x="414337"/>
              <a:ext cy="636587" cx="3671887"/>
            </a:xfrm>
            <a:custGeom>
              <a:pathLst>
                <a:path w="1737" extrusionOk="0" h="4320">
                  <a:moveTo>
                    <a:pt y="4309" x="494"/>
                  </a:moveTo>
                  <a:lnTo>
                    <a:pt y="4320" x="1737"/>
                  </a:lnTo>
                  <a:lnTo>
                    <a:pt y="0" x="524"/>
                  </a:lnTo>
                  <a:lnTo>
                    <a:pt y="7" x="0"/>
                  </a:lnTo>
                  <a:lnTo>
                    <a:pt y="4309" x="494"/>
                  </a:lnTo>
                  <a:close/>
                </a:path>
              </a:pathLst>
            </a:custGeom>
            <a:gradFill>
              <a:gsLst>
                <a:gs pos="0">
                  <a:srgbClr val="000044"/>
                </a:gs>
                <a:gs pos="100000">
                  <a:srgbClr val="000066"/>
                </a:gs>
              </a:gsLst>
              <a:lin ang="8100000" scaled="0"/>
            </a:gradFill>
            <a:ln>
              <a:noFill/>
            </a:ln>
          </p:spPr>
          <p:txBody>
            <a:bodyPr bIns="45700" rIns="91425" lIns="91425" tIns="45700" anchor="ctr" anchorCtr="0">
              <a:noAutofit/>
            </a:bodyPr>
            <a:lstStyle/>
            <a:p/>
          </p:txBody>
        </p:sp>
        <p:sp>
          <p:nvSpPr>
            <p:cNvPr id="91" name="Shape 91"/>
            <p:cNvSpPr/>
            <p:nvPr/>
          </p:nvSpPr>
          <p:spPr>
            <a:xfrm>
              <a:off y="3803650" x="-3036886"/>
              <a:ext cy="634999" cx="3673474"/>
            </a:xfrm>
            <a:custGeom>
              <a:pathLst>
                <a:path w="1737" extrusionOk="0" h="4320">
                  <a:moveTo>
                    <a:pt y="4309" x="494"/>
                  </a:moveTo>
                  <a:lnTo>
                    <a:pt y="4320" x="1737"/>
                  </a:lnTo>
                  <a:lnTo>
                    <a:pt y="0" x="524"/>
                  </a:lnTo>
                  <a:lnTo>
                    <a:pt y="7" x="0"/>
                  </a:lnTo>
                  <a:lnTo>
                    <a:pt y="4309" x="494"/>
                  </a:lnTo>
                  <a:close/>
                </a:path>
              </a:pathLst>
            </a:custGeom>
            <a:gradFill>
              <a:gsLst>
                <a:gs pos="0">
                  <a:srgbClr val="000044"/>
                </a:gs>
                <a:gs pos="100000">
                  <a:srgbClr val="000066"/>
                </a:gs>
              </a:gsLst>
              <a:lin ang="8100000" scaled="0"/>
            </a:gradFill>
            <a:ln>
              <a:noFill/>
            </a:ln>
          </p:spPr>
          <p:txBody>
            <a:bodyPr bIns="45700" rIns="91425" lIns="91425" tIns="45700" anchor="ctr" anchorCtr="0">
              <a:noAutofit/>
            </a:bodyPr>
            <a:lstStyle/>
            <a:p/>
          </p:txBody>
        </p:sp>
        <p:sp>
          <p:nvSpPr>
            <p:cNvPr id="92" name="Shape 92"/>
            <p:cNvSpPr/>
            <p:nvPr/>
          </p:nvSpPr>
          <p:spPr>
            <a:xfrm>
              <a:off y="3803650" x="4876800"/>
              <a:ext cy="636586" cx="3676649"/>
            </a:xfrm>
            <a:custGeom>
              <a:pathLst>
                <a:path w="1739" extrusionOk="0" h="4420">
                  <a:moveTo>
                    <a:pt y="4415" x="494"/>
                  </a:moveTo>
                  <a:lnTo>
                    <a:pt y="4420" x="1739"/>
                  </a:lnTo>
                  <a:lnTo>
                    <a:pt y="0" x="524"/>
                  </a:lnTo>
                  <a:lnTo>
                    <a:pt y="7" x="0"/>
                  </a:lnTo>
                  <a:lnTo>
                    <a:pt y="4415" x="494"/>
                  </a:lnTo>
                  <a:close/>
                </a:path>
              </a:pathLst>
            </a:custGeom>
            <a:gradFill>
              <a:gsLst>
                <a:gs pos="0">
                  <a:srgbClr val="000044"/>
                </a:gs>
                <a:gs pos="100000">
                  <a:srgbClr val="000066"/>
                </a:gs>
              </a:gsLst>
              <a:lin ang="8100000" scaled="0"/>
            </a:gradFill>
            <a:ln>
              <a:noFill/>
            </a:ln>
          </p:spPr>
          <p:txBody>
            <a:bodyPr bIns="45700" rIns="91425" lIns="91425" tIns="45700" anchor="ctr" anchorCtr="0">
              <a:noAutofit/>
            </a:bodyPr>
            <a:lstStyle/>
            <a:p/>
          </p:txBody>
        </p:sp>
        <p:sp>
          <p:nvSpPr>
            <p:cNvPr id="93" name="Shape 93"/>
            <p:cNvSpPr/>
            <p:nvPr/>
          </p:nvSpPr>
          <p:spPr>
            <a:xfrm>
              <a:off y="3803650" x="1020762"/>
              <a:ext cy="634999" cx="4397374"/>
            </a:xfrm>
            <a:custGeom>
              <a:pathLst>
                <a:path w="2080" extrusionOk="0" h="4338">
                  <a:moveTo>
                    <a:pt y="7" x="0"/>
                  </a:moveTo>
                  <a:lnTo>
                    <a:pt y="4338" x="1870"/>
                  </a:lnTo>
                  <a:lnTo>
                    <a:pt y="4338" x="2080"/>
                  </a:lnTo>
                  <a:lnTo>
                    <a:pt y="0" x="1033"/>
                  </a:lnTo>
                  <a:lnTo>
                    <a:pt y="7" x="0"/>
                  </a:lnTo>
                  <a:close/>
                </a:path>
              </a:pathLst>
            </a:custGeom>
            <a:gradFill>
              <a:gsLst>
                <a:gs pos="0">
                  <a:srgbClr val="000044"/>
                </a:gs>
                <a:gs pos="100000">
                  <a:srgbClr val="000066"/>
                </a:gs>
              </a:gsLst>
              <a:lin ang="5400000" scaled="0"/>
            </a:gradFill>
            <a:ln>
              <a:noFill/>
            </a:ln>
          </p:spPr>
          <p:txBody>
            <a:bodyPr bIns="45700" rIns="91425" lIns="91425" tIns="45700" anchor="ctr" anchorCtr="0">
              <a:noAutofit/>
            </a:bodyPr>
            <a:lstStyle/>
            <a:p/>
          </p:txBody>
        </p:sp>
        <p:sp>
          <p:nvSpPr>
            <p:cNvPr id="94" name="Shape 94"/>
            <p:cNvSpPr txBox="1"/>
            <p:nvPr/>
          </p:nvSpPr>
          <p:spPr>
            <a:xfrm>
              <a:off y="3752850" x="-3022600"/>
              <a:ext cy="719136" cx="12177712"/>
            </a:xfrm>
            <a:prstGeom prst="rect">
              <a:avLst/>
            </a:prstGeom>
            <a:solidFill>
              <a:srgbClr val="000044">
                <a:alpha val="49803"/>
              </a:srgbClr>
            </a:solidFill>
            <a:ln>
              <a:noFill/>
            </a:ln>
          </p:spPr>
          <p:txBody>
            <a:bodyPr bIns="45700" rIns="91425" lIns="91425" tIns="45700" anchor="ctr" anchorCtr="0">
              <a:noAutofit/>
            </a:bodyPr>
            <a:lstStyle/>
            <a:p/>
          </p:txBody>
        </p:sp>
        <p:sp>
          <p:nvSpPr>
            <p:cNvPr id="95" name="Shape 95"/>
            <p:cNvSpPr/>
            <p:nvPr/>
          </p:nvSpPr>
          <p:spPr>
            <a:xfrm>
              <a:off y="3741737" x="2424111"/>
              <a:ext cy="700086" cx="2190750"/>
            </a:xfrm>
            <a:custGeom>
              <a:pathLst>
                <a:path w="1036" extrusionOk="0" h="420">
                  <a:moveTo>
                    <a:pt y="0" x="1027"/>
                  </a:moveTo>
                  <a:cubicBezTo>
                    <a:pt y="159" x="508"/>
                    <a:pt y="347" x="167"/>
                    <a:pt y="417" x="0"/>
                  </a:cubicBezTo>
                  <a:cubicBezTo>
                    <a:pt y="417" x="0"/>
                    <a:pt y="418" x="12"/>
                    <a:pt y="420" x="24"/>
                  </a:cubicBezTo>
                  <a:cubicBezTo>
                    <a:pt y="321" x="237"/>
                    <a:pt y="105" x="708"/>
                    <a:pt y="16" x="1036"/>
                  </a:cubicBezTo>
                  <a:cubicBezTo>
                    <a:pt y="16" x="1036"/>
                    <a:pt y="0" x="1027"/>
                    <a:pt y="0" x="1027"/>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96" name="Shape 96"/>
            <p:cNvSpPr/>
            <p:nvPr/>
          </p:nvSpPr>
          <p:spPr>
            <a:xfrm rot="-2700000" flipH="1">
              <a:off y="3200400" x="720724"/>
              <a:ext cy="1765300" cx="1014411"/>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97" name="Shape 97"/>
            <p:cNvSpPr/>
            <p:nvPr/>
          </p:nvSpPr>
          <p:spPr>
            <a:xfrm rot="-2700000" flipH="1">
              <a:off y="3200400" x="-800099"/>
              <a:ext cy="1765300" cx="1014411"/>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98" name="Shape 98"/>
            <p:cNvSpPr/>
            <p:nvPr/>
          </p:nvSpPr>
          <p:spPr>
            <a:xfrm rot="-2700000" flipH="1">
              <a:off y="3176587" x="-2389186"/>
              <a:ext cy="1720850" cx="1030287"/>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99" name="Shape 99"/>
            <p:cNvSpPr/>
            <p:nvPr/>
          </p:nvSpPr>
          <p:spPr>
            <a:xfrm rot="10800000">
              <a:off y="3727450" x="-1819275"/>
              <a:ext cy="720724" cx="7508875"/>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100" name="Shape 100"/>
            <p:cNvSpPr/>
            <p:nvPr/>
          </p:nvSpPr>
          <p:spPr>
            <a:xfrm rot="10800000">
              <a:off y="3727450" x="-2530474"/>
              <a:ext cy="720724" cx="3248024"/>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101" name="Shape 101"/>
            <p:cNvSpPr/>
            <p:nvPr/>
          </p:nvSpPr>
          <p:spPr>
            <a:xfrm rot="10800000">
              <a:off y="3806824" x="3379786"/>
              <a:ext cy="638175" cx="2817812"/>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102" name="Shape 102"/>
            <p:cNvSpPr/>
            <p:nvPr/>
          </p:nvSpPr>
          <p:spPr>
            <a:xfrm rot="10800000">
              <a:off y="3727450" x="5383211"/>
              <a:ext cy="720724" cx="3248024"/>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103" name="Shape 103"/>
            <p:cNvSpPr/>
            <p:nvPr/>
          </p:nvSpPr>
          <p:spPr>
            <a:xfrm rot="10800000">
              <a:off y="3727450" x="4270374"/>
              <a:ext cy="720724" cx="4870450"/>
            </a:xfrm>
            <a:custGeom>
              <a:pathLst>
                <a:path w="4763" extrusionOk="0" h="1845">
                  <a:moveTo>
                    <a:pt y="1778" x="0"/>
                  </a:moveTo>
                  <a:cubicBezTo>
                    <a:pt y="797" x="2065"/>
                    <a:pt y="281" x="3942"/>
                    <a:pt y="0" x="4742"/>
                  </a:cubicBezTo>
                  <a:lnTo>
                    <a:pt y="42" x="4763"/>
                  </a:lnTo>
                  <a:cubicBezTo>
                    <a:pt y="350" x="3976"/>
                    <a:pt y="918" x="1830"/>
                    <a:pt y="1845" x="20"/>
                  </a:cubicBezTo>
                  <a:cubicBezTo>
                    <a:pt y="1845" x="20"/>
                    <a:pt y="1778" x="0"/>
                    <a:pt y="1778" x="0"/>
                  </a:cubicBezTo>
                  <a:close/>
                </a:path>
              </a:pathLst>
            </a:custGeom>
            <a:gradFill>
              <a:gsLst>
                <a:gs pos="0">
                  <a:srgbClr val="000066"/>
                </a:gs>
                <a:gs pos="50000">
                  <a:srgbClr val="2663A0"/>
                </a:gs>
                <a:gs pos="50000">
                  <a:srgbClr val="2663A0"/>
                </a:gs>
                <a:gs pos="100000">
                  <a:srgbClr val="000066"/>
                </a:gs>
              </a:gsLst>
              <a:lin ang="10800000" scaled="0"/>
            </a:gradFill>
            <a:ln>
              <a:noFill/>
            </a:ln>
          </p:spPr>
          <p:txBody>
            <a:bodyPr bIns="45700" rIns="91425" lIns="91425" tIns="45700" anchor="ctr" anchorCtr="0">
              <a:noAutofit/>
            </a:bodyPr>
            <a:lstStyle/>
            <a:p/>
          </p:txBody>
        </p:sp>
        <p:sp>
          <p:nvSpPr>
            <p:cNvPr id="104" name="Shape 104"/>
            <p:cNvSpPr txBox="1"/>
            <p:nvPr/>
          </p:nvSpPr>
          <p:spPr>
            <a:xfrm>
              <a:off y="3762375" x="-3036886"/>
              <a:ext cy="23812" cx="12177712"/>
            </a:xfrm>
            <a:prstGeom prst="rect">
              <a:avLst/>
            </a:prstGeom>
            <a:gradFill>
              <a:gsLst>
                <a:gs pos="0">
                  <a:srgbClr val="000044"/>
                </a:gs>
                <a:gs pos="50000">
                  <a:srgbClr val="9CE157"/>
                </a:gs>
                <a:gs pos="50000">
                  <a:srgbClr val="9CE157"/>
                </a:gs>
                <a:gs pos="100000">
                  <a:srgbClr val="000044"/>
                </a:gs>
              </a:gsLst>
              <a:lin ang="10800000" scaled="0"/>
            </a:gradFill>
            <a:ln>
              <a:noFill/>
            </a:ln>
          </p:spPr>
          <p:txBody>
            <a:bodyPr bIns="45700" rIns="91425" lIns="91425" tIns="45700" anchor="ctr" anchorCtr="0">
              <a:noAutofit/>
            </a:bodyPr>
            <a:lstStyle/>
            <a:p/>
          </p:txBody>
        </p:sp>
        <p:sp>
          <p:nvSpPr>
            <p:cNvPr id="105" name="Shape 105"/>
            <p:cNvSpPr txBox="1"/>
            <p:nvPr/>
          </p:nvSpPr>
          <p:spPr>
            <a:xfrm>
              <a:off y="4459287" x="-3036886"/>
              <a:ext cy="958850" cx="12177712"/>
            </a:xfrm>
            <a:prstGeom prst="rect">
              <a:avLst/>
            </a:prstGeom>
            <a:gradFill>
              <a:gsLst>
                <a:gs pos="0">
                  <a:srgbClr val="000044"/>
                </a:gs>
                <a:gs pos="100000">
                  <a:srgbClr val="000066"/>
                </a:gs>
              </a:gsLst>
              <a:lin ang="5400000" scaled="0"/>
            </a:gradFill>
            <a:ln>
              <a:noFill/>
            </a:ln>
          </p:spPr>
          <p:txBody>
            <a:bodyPr bIns="45700" rIns="91425" lIns="91425" tIns="45700" anchor="ctr" anchorCtr="0">
              <a:noAutofit/>
            </a:bodyPr>
            <a:lstStyle/>
            <a:p/>
          </p:txBody>
        </p:sp>
        <p:sp>
          <p:nvSpPr>
            <p:cNvPr id="106" name="Shape 106"/>
            <p:cNvSpPr txBox="1"/>
            <p:nvPr/>
          </p:nvSpPr>
          <p:spPr>
            <a:xfrm>
              <a:off y="5338762" x="-3036886"/>
              <a:ext cy="1517650" cx="12177712"/>
            </a:xfrm>
            <a:prstGeom prst="rect">
              <a:avLst/>
            </a:prstGeom>
            <a:solidFill>
              <a:srgbClr val="000066"/>
            </a:solidFill>
            <a:ln>
              <a:noFill/>
            </a:ln>
          </p:spPr>
          <p:txBody>
            <a:bodyPr bIns="45700" rIns="91425" lIns="91425" tIns="45700" anchor="ctr" anchorCtr="0">
              <a:noAutofit/>
            </a:bodyPr>
            <a:lstStyle/>
            <a:p/>
          </p:txBody>
        </p:sp>
        <p:pic>
          <p:nvPicPr>
            <p:cNvPr id="107" name="Shape 107"/>
            <p:cNvPicPr preferRelativeResize="0"/>
            <p:nvPr/>
          </p:nvPicPr>
          <p:blipFill>
            <a:blip r:embed="rId1"/>
            <a:stretch>
              <a:fillRect/>
            </a:stretch>
          </p:blipFill>
          <p:spPr>
            <a:xfrm>
              <a:off y="2411411" x="-1376362"/>
              <a:ext cy="341312" cx="433386"/>
            </a:xfrm>
            <a:prstGeom prst="rect">
              <a:avLst/>
            </a:prstGeom>
          </p:spPr>
        </p:pic>
      </p:grpSp>
      <p:sp>
        <p:nvSpPr>
          <p:cNvPr id="108" name="Shape 108"/>
          <p:cNvSpPr txBox="1"/>
          <p:nvPr>
            <p:ph type="title"/>
          </p:nvPr>
        </p:nvSpPr>
        <p:spPr>
          <a:xfrm>
            <a:off y="1905000" x="1676400"/>
            <a:ext cy="1900237" cx="7234236"/>
          </a:xfrm>
          <a:prstGeom prst="rect">
            <a:avLst/>
          </a:prstGeom>
          <a:noFill/>
          <a:ln>
            <a:noFill/>
          </a:ln>
        </p:spPr>
        <p:txBody>
          <a:bodyPr bIns="91425" rIns="91425" lIns="91425" tIns="91425" anchor="ctr" anchorCtr="0"/>
          <a:lstStyle>
            <a:lvl1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1pPr>
            <a:lvl2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2pPr>
            <a:lvl3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3pPr>
            <a:lvl4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4pPr>
            <a:lvl5pPr algn="ctr" rtl="0" marR="0" indent="0" marL="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5pPr>
            <a:lvl6pPr algn="ctr" rtl="0" marR="0" indent="0" marL="4572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6pPr>
            <a:lvl7pPr algn="ctr" rtl="0" marR="0" indent="0" marL="9144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7pPr>
            <a:lvl8pPr algn="ctr" rtl="0" marR="0" indent="0" marL="13716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8pPr>
            <a:lvl9pPr algn="ctr" rtl="0" marR="0" indent="0" marL="1828800">
              <a:lnSpc>
                <a:spcPct val="85000"/>
              </a:lnSpc>
              <a:spcBef>
                <a:spcPts val="0"/>
              </a:spcBef>
              <a:spcAft>
                <a:spcPts val="0"/>
              </a:spcAft>
              <a:defRPr strike="noStrike" u="none" b="0" cap="none" baseline="0" sz="4400" i="0">
                <a:solidFill>
                  <a:srgbClr val="FFCC00"/>
                </a:solidFill>
                <a:latin typeface="Arial Black"/>
                <a:ea typeface="Arial Black"/>
                <a:cs typeface="Arial Black"/>
                <a:sym typeface="Arial Black"/>
              </a:defRPr>
            </a:lvl9pPr>
          </a:lstStyle>
          <a:p/>
        </p:txBody>
      </p:sp>
      <p:sp>
        <p:nvSpPr>
          <p:cNvPr id="109" name="Shape 109"/>
          <p:cNvSpPr txBox="1"/>
          <p:nvPr>
            <p:ph idx="10" type="dt"/>
          </p:nvPr>
        </p:nvSpPr>
        <p:spPr>
          <a:xfrm>
            <a:off y="6324600" x="685800"/>
            <a:ext cy="455612" cx="1900237"/>
          </a:xfrm>
          <a:prstGeom prst="rect">
            <a:avLst/>
          </a:prstGeom>
          <a:noFill/>
          <a:ln>
            <a:noFill/>
          </a:ln>
        </p:spPr>
        <p:txBody>
          <a:bodyPr bIns="91425" rIns="91425" lIns="91425" tIns="91425" anchor="b" anchorCtr="0"/>
          <a:lstStyle>
            <a:lvl1pPr algn="l" rtl="0" marR="0" indent="0" marL="0">
              <a:defRPr strike="noStrike" u="none" b="0" cap="none" baseline="0" sz="18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110" name="Shape 110"/>
          <p:cNvSpPr txBox="1"/>
          <p:nvPr>
            <p:ph idx="11" type="ftr"/>
          </p:nvPr>
        </p:nvSpPr>
        <p:spPr>
          <a:xfrm>
            <a:off y="6324600" x="3124200"/>
            <a:ext cy="455612" cx="2890836"/>
          </a:xfrm>
          <a:prstGeom prst="rect">
            <a:avLst/>
          </a:prstGeom>
          <a:noFill/>
          <a:ln>
            <a:noFill/>
          </a:ln>
        </p:spPr>
        <p:txBody>
          <a:bodyPr bIns="91425" rIns="91425" lIns="91425" tIns="91425" anchor="b" anchorCtr="0"/>
          <a:lstStyle>
            <a:lvl1pPr algn="l" rtl="0" marR="0" indent="0" marL="0">
              <a:defRPr strike="noStrike" u="none" b="0" cap="none" baseline="0" sz="1800" i="0">
                <a:solidFill>
                  <a:schemeClr val="dk1"/>
                </a:solidFill>
                <a:latin typeface="Arial"/>
                <a:ea typeface="Arial"/>
                <a:cs typeface="Arial"/>
                <a:sym typeface="Arial"/>
              </a:defRPr>
            </a:lvl1pPr>
            <a:lvl2pPr algn="l" rtl="0" marR="0" indent="0" marL="457200">
              <a:defRPr strike="noStrike" u="none" b="0" cap="none" baseline="0" sz="1800" i="0">
                <a:solidFill>
                  <a:schemeClr val="dk1"/>
                </a:solidFill>
                <a:latin typeface="Arial"/>
                <a:ea typeface="Arial"/>
                <a:cs typeface="Arial"/>
                <a:sym typeface="Arial"/>
              </a:defRPr>
            </a:lvl2pPr>
            <a:lvl3pPr algn="l" rtl="0" marR="0" indent="0" marL="914400">
              <a:defRPr strike="noStrike" u="none" b="0" cap="none" baseline="0" sz="1800" i="0">
                <a:solidFill>
                  <a:schemeClr val="dk1"/>
                </a:solidFill>
                <a:latin typeface="Arial"/>
                <a:ea typeface="Arial"/>
                <a:cs typeface="Arial"/>
                <a:sym typeface="Arial"/>
              </a:defRPr>
            </a:lvl3pPr>
            <a:lvl4pPr algn="l" rtl="0" marR="0" indent="0" marL="1371600">
              <a:defRPr strike="noStrike" u="none" b="0" cap="none" baseline="0" sz="1800" i="0">
                <a:solidFill>
                  <a:schemeClr val="dk1"/>
                </a:solidFill>
                <a:latin typeface="Arial"/>
                <a:ea typeface="Arial"/>
                <a:cs typeface="Arial"/>
                <a:sym typeface="Arial"/>
              </a:defRPr>
            </a:lvl4pPr>
            <a:lvl5pPr algn="l" rtl="0" marR="0" indent="0" marL="1828800">
              <a:defRPr strike="noStrike" u="none" b="0" cap="none" baseline="0" sz="1800" i="0">
                <a:solidFill>
                  <a:schemeClr val="dk1"/>
                </a:solidFill>
                <a:latin typeface="Arial"/>
                <a:ea typeface="Arial"/>
                <a:cs typeface="Arial"/>
                <a:sym typeface="Arial"/>
              </a:defRPr>
            </a:lvl5pPr>
            <a:lvl6pPr algn="l" rtl="0" marR="0" indent="0" marL="2286000">
              <a:defRPr strike="noStrike" u="none" b="0" cap="none" baseline="0" sz="1800" i="0">
                <a:solidFill>
                  <a:schemeClr val="dk1"/>
                </a:solidFill>
                <a:latin typeface="Arial"/>
                <a:ea typeface="Arial"/>
                <a:cs typeface="Arial"/>
                <a:sym typeface="Arial"/>
              </a:defRPr>
            </a:lvl6pPr>
            <a:lvl7pPr algn="l" rtl="0" marR="0" indent="0" marL="2743200">
              <a:defRPr strike="noStrike" u="none" b="0" cap="none" baseline="0" sz="1800" i="0">
                <a:solidFill>
                  <a:schemeClr val="dk1"/>
                </a:solidFill>
                <a:latin typeface="Arial"/>
                <a:ea typeface="Arial"/>
                <a:cs typeface="Arial"/>
                <a:sym typeface="Arial"/>
              </a:defRPr>
            </a:lvl7pPr>
            <a:lvl8pPr algn="l" rtl="0" marR="0" indent="0" marL="3200400">
              <a:defRPr strike="noStrike" u="none" b="0" cap="none" baseline="0" sz="1800" i="0">
                <a:solidFill>
                  <a:schemeClr val="dk1"/>
                </a:solidFill>
                <a:latin typeface="Arial"/>
                <a:ea typeface="Arial"/>
                <a:cs typeface="Arial"/>
                <a:sym typeface="Arial"/>
              </a:defRPr>
            </a:lvl8pPr>
            <a:lvl9pPr algn="l" rtl="0" marR="0" indent="0" marL="3657600">
              <a:defRPr strike="noStrike" u="none" b="0" cap="none" baseline="0" sz="1800" i="0">
                <a:solidFill>
                  <a:schemeClr val="dk1"/>
                </a:solidFill>
                <a:latin typeface="Arial"/>
                <a:ea typeface="Arial"/>
                <a:cs typeface="Arial"/>
                <a:sym typeface="Arial"/>
              </a:defRPr>
            </a:lvl9pPr>
          </a:lstStyle>
          <a:p/>
        </p:txBody>
      </p:sp>
      <p:sp>
        <p:nvSpPr>
          <p:cNvPr id="111" name="Shape 111"/>
          <p:cNvSpPr txBox="1"/>
          <p:nvPr>
            <p:ph idx="12" type="sldNum"/>
          </p:nvPr>
        </p:nvSpPr>
        <p:spPr>
          <a:xfrm>
            <a:off y="6324600" x="6553200"/>
            <a:ext cy="455612" cx="1900237"/>
          </a:xfrm>
          <a:prstGeom prst="rect">
            <a:avLst/>
          </a:prstGeom>
          <a:noFill/>
          <a:ln>
            <a:noFill/>
          </a:ln>
        </p:spPr>
        <p:txBody>
          <a:bodyPr bIns="91425" rIns="91425" lIns="91425" tIns="91425" anchor="b" anchorCtr="0"/>
          <a:lstStyle>
            <a:lvl1pPr algn="r" rtl="0" marR="0" indent="0" marL="0">
              <a:lnSpc>
                <a:spcPct val="100000"/>
              </a:lnSpc>
              <a:defRPr strike="noStrike" u="none" b="0" cap="none" baseline="0" sz="1400" i="0">
                <a:solidFill>
                  <a:srgbClr val="FFFFFF"/>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p:txBody>
      </p:sp>
      <p:sp>
        <p:nvSpPr>
          <p:cNvPr id="112" name="Shape 112"/>
          <p:cNvSpPr txBox="1"/>
          <p:nvPr>
            <p:ph idx="1" type="body"/>
          </p:nvPr>
        </p:nvSpPr>
        <p:spPr>
          <a:xfrm>
            <a:off y="1604962" x="457200"/>
            <a:ext cy="4524374" cx="8224837"/>
          </a:xfrm>
          <a:prstGeom prst="rect">
            <a:avLst/>
          </a:prstGeom>
          <a:noFill/>
          <a:ln>
            <a:noFill/>
          </a:ln>
        </p:spPr>
        <p:txBody>
          <a:bodyPr bIns="91425" rIns="91425" lIns="91425" tIns="91425" anchor="t" anchorCtr="0"/>
          <a:lstStyle>
            <a:lvl1pPr algn="l" rtl="0" marR="0" indent="-233363" marL="338138">
              <a:lnSpc>
                <a:spcPct val="85000"/>
              </a:lnSpc>
              <a:spcBef>
                <a:spcPts val="800"/>
              </a:spcBef>
              <a:spcAft>
                <a:spcPts val="0"/>
              </a:spcAft>
              <a:buClr>
                <a:srgbClr val="FFFFFF"/>
              </a:buClr>
              <a:buFont typeface="Arial"/>
              <a:buChar char="•"/>
              <a:defRPr strike="noStrike" u="none" b="0" cap="none" baseline="0" sz="3200" i="0">
                <a:solidFill>
                  <a:srgbClr val="FFFFFF"/>
                </a:solidFill>
                <a:latin typeface="Arial"/>
                <a:ea typeface="Arial"/>
                <a:cs typeface="Arial"/>
                <a:sym typeface="Arial"/>
              </a:defRPr>
            </a:lvl1pPr>
            <a:lvl2pPr algn="l" rtl="0" marR="0" indent="-204787" marL="738188">
              <a:lnSpc>
                <a:spcPct val="85000"/>
              </a:lnSpc>
              <a:spcBef>
                <a:spcPts val="700"/>
              </a:spcBef>
              <a:spcAft>
                <a:spcPts val="0"/>
              </a:spcAft>
              <a:buClr>
                <a:srgbClr val="FFCC00"/>
              </a:buClr>
              <a:buFont typeface="Arial"/>
              <a:buChar char="•"/>
              <a:defRPr strike="noStrike" u="none" b="0" cap="none" baseline="0" sz="2800" i="0">
                <a:solidFill>
                  <a:srgbClr val="FFFFFF"/>
                </a:solidFill>
                <a:latin typeface="Arial"/>
                <a:ea typeface="Arial"/>
                <a:cs typeface="Arial"/>
                <a:sym typeface="Arial"/>
              </a:defRPr>
            </a:lvl2pPr>
            <a:lvl3pPr algn="l" rtl="0" marR="0" indent="-168275" marL="1143000">
              <a:lnSpc>
                <a:spcPct val="85000"/>
              </a:lnSpc>
              <a:spcBef>
                <a:spcPts val="600"/>
              </a:spcBef>
              <a:spcAft>
                <a:spcPts val="0"/>
              </a:spcAft>
              <a:buClr>
                <a:srgbClr val="F98D43"/>
              </a:buClr>
              <a:buFont typeface="Arial"/>
              <a:buChar char="•"/>
              <a:defRPr strike="noStrike" u="none" b="0" cap="none" baseline="0" sz="2400" i="0">
                <a:solidFill>
                  <a:srgbClr val="FFFFFF"/>
                </a:solidFill>
                <a:latin typeface="Arial"/>
                <a:ea typeface="Arial"/>
                <a:cs typeface="Arial"/>
                <a:sym typeface="Arial"/>
              </a:defRPr>
            </a:lvl3pPr>
            <a:lvl4pPr algn="l" rtl="0" marR="0" indent="-184150" marL="1600200">
              <a:lnSpc>
                <a:spcPct val="85000"/>
              </a:lnSpc>
              <a:spcBef>
                <a:spcPts val="500"/>
              </a:spcBef>
              <a:spcAft>
                <a:spcPts val="0"/>
              </a:spcAft>
              <a:buClr>
                <a:srgbClr val="9CE157"/>
              </a:buClr>
              <a:buFont typeface="Arial"/>
              <a:buChar char="•"/>
              <a:defRPr strike="noStrike" u="none" b="0" cap="none" baseline="0" sz="2000" i="0">
                <a:solidFill>
                  <a:srgbClr val="FFFFFF"/>
                </a:solidFill>
                <a:latin typeface="Arial"/>
                <a:ea typeface="Arial"/>
                <a:cs typeface="Arial"/>
                <a:sym typeface="Arial"/>
              </a:defRPr>
            </a:lvl4pPr>
            <a:lvl5pPr algn="l" rtl="0" marR="0" indent="-184150" marL="2057400">
              <a:lnSpc>
                <a:spcPct val="85000"/>
              </a:lnSpc>
              <a:spcBef>
                <a:spcPts val="500"/>
              </a:spcBef>
              <a:spcAft>
                <a:spcPts val="0"/>
              </a:spcAft>
              <a:buClr>
                <a:srgbClr val="9CE157"/>
              </a:buClr>
              <a:buFont typeface="Arial"/>
              <a:buChar char="•"/>
              <a:defRPr strike="noStrike" u="none" b="0" cap="none" baseline="0" sz="2000" i="0">
                <a:solidFill>
                  <a:srgbClr val="FFFFFF"/>
                </a:solidFill>
                <a:latin typeface="Arial"/>
                <a:ea typeface="Arial"/>
                <a:cs typeface="Arial"/>
                <a:sym typeface="Arial"/>
              </a:defRPr>
            </a:lvl5pPr>
            <a:lvl6pPr algn="l" rtl="0" marR="0" indent="-184150" marL="2514600">
              <a:lnSpc>
                <a:spcPct val="85000"/>
              </a:lnSpc>
              <a:spcBef>
                <a:spcPts val="500"/>
              </a:spcBef>
              <a:spcAft>
                <a:spcPts val="0"/>
              </a:spcAft>
              <a:buClr>
                <a:srgbClr val="9CE157"/>
              </a:buClr>
              <a:buFont typeface="Arial"/>
              <a:buChar char="•"/>
              <a:defRPr strike="noStrike" u="none" b="0" cap="none" baseline="0" sz="2000" i="0">
                <a:solidFill>
                  <a:srgbClr val="FFFFFF"/>
                </a:solidFill>
                <a:latin typeface="Arial"/>
                <a:ea typeface="Arial"/>
                <a:cs typeface="Arial"/>
                <a:sym typeface="Arial"/>
              </a:defRPr>
            </a:lvl6pPr>
            <a:lvl7pPr algn="l" rtl="0" marR="0" indent="-184150" marL="2971800">
              <a:lnSpc>
                <a:spcPct val="85000"/>
              </a:lnSpc>
              <a:spcBef>
                <a:spcPts val="500"/>
              </a:spcBef>
              <a:spcAft>
                <a:spcPts val="0"/>
              </a:spcAft>
              <a:buClr>
                <a:srgbClr val="9CE157"/>
              </a:buClr>
              <a:buFont typeface="Arial"/>
              <a:buChar char="•"/>
              <a:defRPr strike="noStrike" u="none" b="0" cap="none" baseline="0" sz="2000" i="0">
                <a:solidFill>
                  <a:srgbClr val="FFFFFF"/>
                </a:solidFill>
                <a:latin typeface="Arial"/>
                <a:ea typeface="Arial"/>
                <a:cs typeface="Arial"/>
                <a:sym typeface="Arial"/>
              </a:defRPr>
            </a:lvl7pPr>
            <a:lvl8pPr algn="l" rtl="0" marR="0" indent="-184150" marL="3429000">
              <a:lnSpc>
                <a:spcPct val="85000"/>
              </a:lnSpc>
              <a:spcBef>
                <a:spcPts val="500"/>
              </a:spcBef>
              <a:spcAft>
                <a:spcPts val="0"/>
              </a:spcAft>
              <a:buClr>
                <a:srgbClr val="9CE157"/>
              </a:buClr>
              <a:buFont typeface="Arial"/>
              <a:buChar char="•"/>
              <a:defRPr strike="noStrike" u="none" b="0" cap="none" baseline="0" sz="2000" i="0">
                <a:solidFill>
                  <a:srgbClr val="FFFFFF"/>
                </a:solidFill>
                <a:latin typeface="Arial"/>
                <a:ea typeface="Arial"/>
                <a:cs typeface="Arial"/>
                <a:sym typeface="Arial"/>
              </a:defRPr>
            </a:lvl8pPr>
            <a:lvl9pPr algn="l" rtl="0" marR="0" indent="-184150" marL="3886200">
              <a:lnSpc>
                <a:spcPct val="85000"/>
              </a:lnSpc>
              <a:spcBef>
                <a:spcPts val="500"/>
              </a:spcBef>
              <a:spcAft>
                <a:spcPts val="0"/>
              </a:spcAft>
              <a:buClr>
                <a:srgbClr val="9CE157"/>
              </a:buClr>
              <a:buFont typeface="Arial"/>
              <a:buChar char="•"/>
              <a:defRPr strike="noStrike" u="none" b="0" cap="none" baseline="0" sz="2000" i="0">
                <a:solidFill>
                  <a:srgbClr val="FFFFFF"/>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2.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0.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10.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10.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0.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10.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10.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0.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5.xml" Type="http://schemas.openxmlformats.org/officeDocument/2006/relationships/slideLayout" Id="rId1"/><Relationship Target="../media/image01.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10.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5.xml" Type="http://schemas.openxmlformats.org/officeDocument/2006/relationships/slideLayout" Id="rId1"/><Relationship Target="../media/image04.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0.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10.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10.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10.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10.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10.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10.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10.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10.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10.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10.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6.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10.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10.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10.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10.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10.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10.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10.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10.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10.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10.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6.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10.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10.xml" Type="http://schemas.openxmlformats.org/officeDocument/2006/relationships/slideLayout" Id="rId1"/></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10.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10.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10.xml" Type="http://schemas.openxmlformats.org/officeDocument/2006/relationships/slideLayout" Id="rId1"/></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10.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10.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5.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0.xml" Type="http://schemas.openxmlformats.org/officeDocument/2006/relationships/slideLayout" Id="rId1"/><Relationship Target="../media/image05.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0.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5.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0.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y="0" x="0"/>
          <a:ext cy="0" cx="0"/>
          <a:chOff y="0" x="0"/>
          <a:chExt cy="0" cx="0"/>
        </a:xfrm>
      </p:grpSpPr>
      <p:sp>
        <p:nvSpPr>
          <p:cNvPr id="152" name="Shape 152"/>
          <p:cNvSpPr txBox="1"/>
          <p:nvPr>
            <p:ph type="title"/>
          </p:nvPr>
        </p:nvSpPr>
        <p:spPr>
          <a:xfrm>
            <a:off y="477837" x="327025"/>
            <a:ext cy="522286" cx="8512174"/>
          </a:xfrm>
          <a:prstGeom prst="rect">
            <a:avLst/>
          </a:prstGeom>
          <a:noFill/>
          <a:ln>
            <a:noFill/>
          </a:ln>
        </p:spPr>
        <p:txBody>
          <a:bodyPr bIns="46800" rIns="90000" lIns="90000" tIns="46800" anchor="ctr" anchorCtr="0">
            <a:noAutofit/>
          </a:bodyPr>
          <a:lstStyle/>
          <a:p>
            <a:pPr algn="l" rtl="0" lvl="0" marR="0" indent="0" marL="0">
              <a:lnSpc>
                <a:spcPct val="100000"/>
              </a:lnSpc>
              <a:spcBef>
                <a:spcPts val="0"/>
              </a:spcBef>
              <a:spcAft>
                <a:spcPts val="0"/>
              </a:spcAft>
              <a:buClr>
                <a:srgbClr val="FFCC00"/>
              </a:buClr>
              <a:buSzPct val="25000"/>
              <a:buFont typeface="Arial Black"/>
              <a:buNone/>
            </a:pPr>
            <a:r>
              <a:rPr strike="noStrike" u="none" b="0" cap="none" baseline="0" sz="2800" lang="en-US" i="0">
                <a:solidFill>
                  <a:srgbClr val="FFCC00"/>
                </a:solidFill>
                <a:latin typeface="Arial Black"/>
                <a:ea typeface="Arial Black"/>
                <a:cs typeface="Arial Black"/>
                <a:sym typeface="Arial Black"/>
              </a:rPr>
              <a:t>JavaScript</a:t>
            </a:r>
          </a:p>
        </p:txBody>
      </p:sp>
      <p:sp>
        <p:nvSpPr>
          <p:cNvPr id="153" name="Shape 153"/>
          <p:cNvSpPr txBox="1"/>
          <p:nvPr/>
        </p:nvSpPr>
        <p:spPr>
          <a:xfrm>
            <a:off y="1219200" x="304800"/>
            <a:ext cy="4641849" cx="8686800"/>
          </a:xfrm>
          <a:prstGeom prst="rect">
            <a:avLst/>
          </a:prstGeom>
          <a:noFill/>
          <a:ln>
            <a:noFill/>
          </a:ln>
        </p:spPr>
        <p:txBody>
          <a:bodyPr bIns="46800" rIns="90000" lIns="90000" tIns="46800" anchor="t" anchorCtr="0">
            <a:noAutofit/>
          </a:bodyPr>
          <a:lstStyle/>
          <a:p>
            <a:pPr algn="l" rtl="0" lvl="0" marR="0" indent="0" marL="0">
              <a:lnSpc>
                <a:spcPct val="100000"/>
              </a:lnSpc>
              <a:spcBef>
                <a:spcPts val="1200"/>
              </a:spcBef>
              <a:buClr>
                <a:schemeClr val="dk1"/>
              </a:buClr>
              <a:buSzPct val="25000"/>
              <a:buFont typeface="Verdana"/>
              <a:buNone/>
            </a:pPr>
            <a:r>
              <a:rPr strike="noStrike" u="none" b="0" cap="none" baseline="0" sz="1800" lang="en-US" i="0">
                <a:solidFill>
                  <a:srgbClr val="FFFFFF"/>
                </a:solidFill>
                <a:latin typeface="Verdana"/>
                <a:ea typeface="Verdana"/>
                <a:cs typeface="Verdana"/>
                <a:sym typeface="Verdana"/>
              </a:rPr>
              <a:t>Es una de las múltiples aplicaciones que han surgido para extender las capacidades del Lenguaje HTML. JavaScript es un lenguaje script orientado a documento. Nunca podrá hacer un programa, tan sólo podrá mejorar sus páginas Web.</a:t>
            </a:r>
          </a:p>
          <a:p>
            <a:pPr algn="l" rtl="0" lvl="0" marR="0" indent="0" marL="0">
              <a:lnSpc>
                <a:spcPct val="100000"/>
              </a:lnSpc>
              <a:spcBef>
                <a:spcPts val="1200"/>
              </a:spcBef>
              <a:buClr>
                <a:schemeClr val="dk1"/>
              </a:buClr>
              <a:buSzPct val="25000"/>
              <a:buFont typeface="Verdana"/>
              <a:buNone/>
            </a:pPr>
            <a:r>
              <a:rPr strike="noStrike" u="none" b="0" cap="none" baseline="0" sz="1800" lang="en-US" i="0">
                <a:solidFill>
                  <a:srgbClr val="FFFFFF"/>
                </a:solidFill>
                <a:latin typeface="Verdana"/>
                <a:ea typeface="Verdana"/>
                <a:cs typeface="Verdana"/>
                <a:sym typeface="Verdana"/>
              </a:rPr>
              <a:t>JavaScript sirve principalmente para mejorar la gestión de la interfaz cliente/servidor. Un script JavaScript insertado en un documento HTML permite reconocer y tratar localmente, es decir, en el cliente, los eventos generados por el usuario. Estos eventos pueden ser el recorrido del propio documento HTML o la gestión de un formulario.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y="0" x="0"/>
          <a:ext cy="0" cx="0"/>
          <a:chOff y="0" x="0"/>
          <a:chExt cy="0" cx="0"/>
        </a:xfrm>
      </p:grpSpPr>
      <p:sp>
        <p:nvSpPr>
          <p:cNvPr id="225" name="Shape 225"/>
          <p:cNvSpPr txBox="1"/>
          <p:nvPr>
            <p:ph type="title"/>
          </p:nvPr>
        </p:nvSpPr>
        <p:spPr>
          <a:xfrm>
            <a:off y="188911" x="684212"/>
            <a:ext cy="520700" cx="7772400"/>
          </a:xfrm>
          <a:prstGeom prst="rect">
            <a:avLst/>
          </a:prstGeom>
          <a:noFill/>
          <a:ln>
            <a:noFill/>
          </a:ln>
        </p:spPr>
        <p:txBody>
          <a:bodyPr bIns="46800" rIns="90000" lIns="90000" tIns="46800" anchor="ctr" anchorCtr="0">
            <a:noAutofit/>
          </a:bodyPr>
          <a:lstStyle/>
          <a:p>
            <a:pPr algn="ctr" rtl="0" lvl="0" marR="0" indent="0" marL="0">
              <a:lnSpc>
                <a:spcPct val="100000"/>
              </a:lnSpc>
              <a:spcBef>
                <a:spcPts val="0"/>
              </a:spcBef>
              <a:spcAft>
                <a:spcPts val="0"/>
              </a:spcAft>
              <a:buClr>
                <a:srgbClr val="FFCC00"/>
              </a:buClr>
              <a:buSzPct val="25000"/>
              <a:buFont typeface="Arial Black"/>
              <a:buNone/>
            </a:pPr>
            <a:r>
              <a:rPr strike="noStrike" u="none" b="0" cap="none" baseline="0" sz="2800" lang="en-US" i="0">
                <a:solidFill>
                  <a:srgbClr val="FFCC00"/>
                </a:solidFill>
                <a:latin typeface="Arial Black"/>
                <a:ea typeface="Arial Black"/>
                <a:cs typeface="Arial Black"/>
                <a:sym typeface="Arial Black"/>
              </a:rPr>
              <a:t>Variables</a:t>
            </a:r>
          </a:p>
        </p:txBody>
      </p:sp>
      <p:sp>
        <p:nvSpPr>
          <p:cNvPr id="226" name="Shape 226"/>
          <p:cNvSpPr txBox="1"/>
          <p:nvPr>
            <p:ph idx="1" type="body"/>
          </p:nvPr>
        </p:nvSpPr>
        <p:spPr>
          <a:xfrm>
            <a:off y="765175" x="323850"/>
            <a:ext cy="5330824" cx="8640762"/>
          </a:xfrm>
          <a:prstGeom prst="rect">
            <a:avLst/>
          </a:prstGeom>
          <a:noFill/>
          <a:ln>
            <a:noFill/>
          </a:ln>
        </p:spPr>
        <p:txBody>
          <a:bodyPr bIns="46800" rIns="90000" lIns="90000" tIns="46800" anchor="t" anchorCtr="0">
            <a:noAutofit/>
          </a:bodyPr>
          <a:lstStyle/>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El tipo de variable es asignado automáticamente por JavaScript. Depende del primer valor que se guarde en la variable. Por tanto los tipos de variable existentes son: </a:t>
            </a:r>
          </a:p>
          <a:p>
            <a:r>
              <a:t/>
            </a:r>
          </a:p>
          <a:p>
            <a:pPr algn="l" rtl="0" lvl="0" marR="0" indent="0" marL="0">
              <a:lnSpc>
                <a:spcPct val="80000"/>
              </a:lnSpc>
              <a:spcBef>
                <a:spcPts val="500"/>
              </a:spcBef>
              <a:spcAft>
                <a:spcPts val="0"/>
              </a:spcAft>
              <a:buClr>
                <a:srgbClr val="FFFFFF"/>
              </a:buClr>
              <a:buSzPct val="137499"/>
              <a:buFont typeface="Arial"/>
              <a:buChar char="•"/>
            </a:pPr>
            <a:r>
              <a:rPr strike="noStrike" u="none" b="0" cap="none" baseline="0" sz="2000" lang="en-US" i="0">
                <a:solidFill>
                  <a:srgbClr val="FFFFFF"/>
                </a:solidFill>
                <a:latin typeface="Arial"/>
                <a:ea typeface="Arial"/>
                <a:cs typeface="Arial"/>
                <a:sym typeface="Arial"/>
              </a:rPr>
              <a:t>numérica: Cualquier tipo numérico</a:t>
            </a:r>
          </a:p>
          <a:p>
            <a:pPr algn="l" rtl="0" lvl="0" marR="0" indent="0" marL="0">
              <a:lnSpc>
                <a:spcPct val="80000"/>
              </a:lnSpc>
              <a:spcBef>
                <a:spcPts val="500"/>
              </a:spcBef>
              <a:spcAft>
                <a:spcPts val="0"/>
              </a:spcAft>
              <a:buClr>
                <a:srgbClr val="FFFFFF"/>
              </a:buClr>
              <a:buSzPct val="137499"/>
              <a:buFont typeface="Arial"/>
              <a:buChar char="•"/>
            </a:pPr>
            <a:r>
              <a:rPr strike="noStrike" u="none" b="0" cap="none" baseline="0" sz="2000" lang="en-US" i="0">
                <a:solidFill>
                  <a:srgbClr val="FFFFFF"/>
                </a:solidFill>
                <a:latin typeface="Arial"/>
                <a:ea typeface="Arial"/>
                <a:cs typeface="Arial"/>
                <a:sym typeface="Arial"/>
              </a:rPr>
              <a:t>Boolean: True o False</a:t>
            </a:r>
          </a:p>
          <a:p>
            <a:pPr algn="l" rtl="0" lvl="0" marR="0" indent="0" marL="0">
              <a:lnSpc>
                <a:spcPct val="80000"/>
              </a:lnSpc>
              <a:spcBef>
                <a:spcPts val="500"/>
              </a:spcBef>
              <a:spcAft>
                <a:spcPts val="0"/>
              </a:spcAft>
              <a:buClr>
                <a:srgbClr val="FFFFFF"/>
              </a:buClr>
              <a:buSzPct val="137499"/>
              <a:buFont typeface="Arial"/>
              <a:buChar char="•"/>
            </a:pPr>
            <a:r>
              <a:rPr strike="noStrike" u="none" b="0" cap="none" baseline="0" sz="2000" lang="en-US" i="0">
                <a:solidFill>
                  <a:srgbClr val="FFFFFF"/>
                </a:solidFill>
                <a:latin typeface="Arial"/>
                <a:ea typeface="Arial"/>
                <a:cs typeface="Arial"/>
                <a:sym typeface="Arial"/>
              </a:rPr>
              <a:t>String: Texto o letra.</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Otro aspecto importante, es la conversión de datos, que en JavaScript es automática. Transforma los datos de todas la variables en una expresión según el tipo de la primera variable. No es muy segura y puede acarrear muchos problemas.</a:t>
            </a:r>
          </a:p>
          <a:p>
            <a:r>
              <a:t/>
            </a:r>
          </a:p>
          <a:p>
            <a:pPr algn="l" rtl="0" lvl="0" marR="0" indent="0" marL="0">
              <a:lnSpc>
                <a:spcPct val="80000"/>
              </a:lnSpc>
              <a:spcBef>
                <a:spcPts val="500"/>
              </a:spcBef>
              <a:spcAft>
                <a:spcPts val="0"/>
              </a:spcAft>
              <a:buClr>
                <a:srgbClr val="FFFFFF"/>
              </a:buClr>
              <a:buSzPct val="25000"/>
              <a:buFont typeface="Arial"/>
              <a:buNone/>
            </a:pPr>
            <a:r>
              <a:rPr strike="noStrike" u="none" b="1" cap="none" baseline="0" sz="2000" lang="en-US" i="0">
                <a:solidFill>
                  <a:srgbClr val="FFFFFF"/>
                </a:solidFill>
                <a:latin typeface="Arial"/>
                <a:ea typeface="Arial"/>
                <a:cs typeface="Arial"/>
                <a:sym typeface="Arial"/>
              </a:rPr>
              <a:t>EJEMPLO:</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num1="12";</a:t>
            </a:r>
            <a:br>
              <a:rPr strike="noStrike" u="none" b="0" cap="none" baseline="0" sz="2000" lang="en-US" i="0">
                <a:solidFill>
                  <a:srgbClr val="FFFFFF"/>
                </a:solidFill>
                <a:latin typeface="Arial"/>
                <a:ea typeface="Arial"/>
                <a:cs typeface="Arial"/>
                <a:sym typeface="Arial"/>
              </a:rPr>
            </a:br>
            <a:r>
              <a:rPr strike="noStrike" u="none" b="0" cap="none" baseline="0" sz="2000" lang="en-US" i="0">
                <a:solidFill>
                  <a:srgbClr val="FFFFFF"/>
                </a:solidFill>
                <a:latin typeface="Arial"/>
                <a:ea typeface="Arial"/>
                <a:cs typeface="Arial"/>
                <a:sym typeface="Arial"/>
              </a:rPr>
              <a:t>num2=10;</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x=num1+num2; // daria como resultado 1210.</a:t>
            </a:r>
            <a:br>
              <a:rPr strike="noStrike" u="none" b="0" cap="none" baseline="0" sz="2000" lang="en-US" i="0">
                <a:solidFill>
                  <a:srgbClr val="FFFFFF"/>
                </a:solidFill>
                <a:latin typeface="Arial"/>
                <a:ea typeface="Arial"/>
                <a:cs typeface="Arial"/>
                <a:sym typeface="Arial"/>
              </a:rPr>
            </a:br>
            <a:r>
              <a:rPr strike="noStrike" u="none" b="0" cap="none" baseline="0" sz="2000" lang="en-US" i="0">
                <a:solidFill>
                  <a:srgbClr val="FFFFFF"/>
                </a:solidFill>
                <a:latin typeface="Arial"/>
                <a:ea typeface="Arial"/>
                <a:cs typeface="Arial"/>
                <a:sym typeface="Arial"/>
              </a:rPr>
              <a:t>y=num2+num1; // daria como resultado 22.</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y="0" x="0"/>
          <a:ext cy="0" cx="0"/>
          <a:chOff y="0" x="0"/>
          <a:chExt cy="0" cx="0"/>
        </a:xfrm>
      </p:grpSpPr>
      <p:sp>
        <p:nvSpPr>
          <p:cNvPr id="233" name="Shape 233"/>
          <p:cNvSpPr txBox="1"/>
          <p:nvPr>
            <p:ph type="title"/>
          </p:nvPr>
        </p:nvSpPr>
        <p:spPr>
          <a:xfrm>
            <a:off y="188911" x="684212"/>
            <a:ext cy="520700" cx="7772400"/>
          </a:xfrm>
          <a:prstGeom prst="rect">
            <a:avLst/>
          </a:prstGeom>
          <a:noFill/>
          <a:ln>
            <a:noFill/>
          </a:ln>
        </p:spPr>
        <p:txBody>
          <a:bodyPr bIns="46800" rIns="90000" lIns="90000" tIns="46800" anchor="ctr" anchorCtr="0">
            <a:noAutofit/>
          </a:bodyPr>
          <a:lstStyle/>
          <a:p>
            <a:pPr algn="ctr" rtl="0" lvl="0" marR="0" indent="0" marL="0">
              <a:lnSpc>
                <a:spcPct val="100000"/>
              </a:lnSpc>
              <a:spcBef>
                <a:spcPts val="0"/>
              </a:spcBef>
              <a:spcAft>
                <a:spcPts val="0"/>
              </a:spcAft>
              <a:buClr>
                <a:srgbClr val="FFCC00"/>
              </a:buClr>
              <a:buSzPct val="25000"/>
              <a:buFont typeface="Arial Black"/>
              <a:buNone/>
            </a:pPr>
            <a:r>
              <a:rPr strike="noStrike" u="none" b="0" cap="none" baseline="0" sz="2800" lang="en-US" i="0">
                <a:solidFill>
                  <a:srgbClr val="FFCC00"/>
                </a:solidFill>
                <a:latin typeface="Arial Black"/>
                <a:ea typeface="Arial Black"/>
                <a:cs typeface="Arial Black"/>
                <a:sym typeface="Arial Black"/>
              </a:rPr>
              <a:t>Variables</a:t>
            </a:r>
          </a:p>
        </p:txBody>
      </p:sp>
      <p:sp>
        <p:nvSpPr>
          <p:cNvPr id="234" name="Shape 234"/>
          <p:cNvSpPr txBox="1"/>
          <p:nvPr>
            <p:ph idx="1" type="body"/>
          </p:nvPr>
        </p:nvSpPr>
        <p:spPr>
          <a:xfrm>
            <a:off y="720725" x="179386"/>
            <a:ext cy="6300787" cx="8964612"/>
          </a:xfrm>
          <a:prstGeom prst="rect">
            <a:avLst/>
          </a:prstGeom>
          <a:noFill/>
          <a:ln>
            <a:noFill/>
          </a:ln>
        </p:spPr>
        <p:txBody>
          <a:bodyPr bIns="46800" rIns="90000" lIns="90000" tIns="46800" anchor="t" anchorCtr="0">
            <a:noAutofit/>
          </a:bodyPr>
          <a:lstStyle/>
          <a:p>
            <a:pPr algn="l" rtl="0" lvl="0" marR="0" indent="0" marL="0">
              <a:lnSpc>
                <a:spcPct val="100000"/>
              </a:lnSpc>
              <a:spcBef>
                <a:spcPts val="700"/>
              </a:spcBef>
              <a:spcAft>
                <a:spcPts val="0"/>
              </a:spcAft>
              <a:buClr>
                <a:srgbClr val="FFFFFF"/>
              </a:buClr>
              <a:buSzPct val="25000"/>
              <a:buFont typeface="Arial"/>
              <a:buNone/>
            </a:pPr>
            <a:r>
              <a:rPr strike="noStrike" u="none" b="0" cap="none" baseline="0" sz="2600" lang="en-US" i="0">
                <a:solidFill>
                  <a:srgbClr val="FFFFFF"/>
                </a:solidFill>
                <a:latin typeface="Arial"/>
                <a:ea typeface="Arial"/>
                <a:cs typeface="Arial"/>
                <a:sym typeface="Arial"/>
              </a:rPr>
              <a:t>Para evitar problemas en las conversiones, se pueden utilizar métodos ya implementados que realizan la conversión de una manera más segura.</a:t>
            </a:r>
          </a:p>
          <a:p>
            <a:pPr algn="l" rtl="0" lvl="0" marR="0" indent="0" marL="0">
              <a:lnSpc>
                <a:spcPct val="100000"/>
              </a:lnSpc>
              <a:spcBef>
                <a:spcPts val="700"/>
              </a:spcBef>
              <a:spcAft>
                <a:spcPts val="0"/>
              </a:spcAft>
              <a:buClr>
                <a:srgbClr val="FFFFFF"/>
              </a:buClr>
              <a:buSzPct val="25000"/>
              <a:buFont typeface="Arial"/>
              <a:buNone/>
            </a:pPr>
            <a:r>
              <a:rPr strike="noStrike" u="none" b="1" cap="none" baseline="0" sz="2600" lang="en-US" i="0">
                <a:solidFill>
                  <a:srgbClr val="FFFFFF"/>
                </a:solidFill>
                <a:latin typeface="Arial"/>
                <a:ea typeface="Arial"/>
                <a:cs typeface="Arial"/>
                <a:sym typeface="Arial"/>
              </a:rPr>
              <a:t>TIPO DE CONVERSION SINTAXIS</a:t>
            </a:r>
          </a:p>
          <a:p>
            <a:pPr algn="l" rtl="0" lvl="0" marR="0" indent="0" marL="0">
              <a:lnSpc>
                <a:spcPct val="100000"/>
              </a:lnSpc>
              <a:spcBef>
                <a:spcPts val="800"/>
              </a:spcBef>
              <a:spcAft>
                <a:spcPts val="0"/>
              </a:spcAft>
              <a:buClr>
                <a:srgbClr val="FFFFFF"/>
              </a:buClr>
              <a:buSzPct val="25000"/>
              <a:buFont typeface="Arial"/>
              <a:buNone/>
            </a:pPr>
            <a:r>
              <a:rPr strike="noStrike" u="none" b="0" cap="none" baseline="0" sz="2600" lang="en-US" i="0">
                <a:solidFill>
                  <a:srgbClr val="FFFFFF"/>
                </a:solidFill>
                <a:latin typeface="Arial"/>
                <a:ea typeface="Arial"/>
                <a:cs typeface="Arial"/>
                <a:sym typeface="Arial"/>
              </a:rPr>
              <a:t>De texto a numero: enterovar_numerica=parseInt(var_texto)</a:t>
            </a:r>
          </a:p>
          <a:p>
            <a:pPr algn="l" rtl="0" lvl="0" marR="0" indent="0" marL="0">
              <a:lnSpc>
                <a:spcPct val="100000"/>
              </a:lnSpc>
              <a:spcBef>
                <a:spcPts val="800"/>
              </a:spcBef>
              <a:spcAft>
                <a:spcPts val="0"/>
              </a:spcAft>
              <a:buClr>
                <a:srgbClr val="FFFFFF"/>
              </a:buClr>
              <a:buSzPct val="25000"/>
              <a:buFont typeface="Arial"/>
              <a:buNone/>
            </a:pPr>
            <a:r>
              <a:rPr strike="noStrike" u="none" b="0" cap="none" baseline="0" sz="2600" lang="en-US" i="0">
                <a:solidFill>
                  <a:srgbClr val="FFFFFF"/>
                </a:solidFill>
                <a:latin typeface="Arial"/>
                <a:ea typeface="Arial"/>
                <a:cs typeface="Arial"/>
                <a:sym typeface="Arial"/>
              </a:rPr>
              <a:t>De texto a coma flotante: (decimal)var_numerica=parseFloat(var_texto)</a:t>
            </a:r>
          </a:p>
          <a:p>
            <a:pPr algn="l" rtl="0" lvl="0" marR="0" indent="0" marL="0">
              <a:lnSpc>
                <a:spcPct val="100000"/>
              </a:lnSpc>
              <a:spcBef>
                <a:spcPts val="800"/>
              </a:spcBef>
              <a:spcAft>
                <a:spcPts val="0"/>
              </a:spcAft>
              <a:buClr>
                <a:srgbClr val="FFFFFF"/>
              </a:buClr>
              <a:buSzPct val="25000"/>
              <a:buFont typeface="Arial"/>
              <a:buNone/>
            </a:pPr>
            <a:r>
              <a:rPr strike="noStrike" u="none" b="0" cap="none" baseline="0" sz="2600" lang="en-US" i="0">
                <a:solidFill>
                  <a:srgbClr val="FFFFFF"/>
                </a:solidFill>
                <a:latin typeface="Arial"/>
                <a:ea typeface="Arial"/>
                <a:cs typeface="Arial"/>
                <a:sym typeface="Arial"/>
              </a:rPr>
              <a:t>De numérica a texto: Es automática sin peligro.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y="0" x="0"/>
          <a:ext cy="0" cx="0"/>
          <a:chOff y="0" x="0"/>
          <a:chExt cy="0" cx="0"/>
        </a:xfrm>
      </p:grpSpPr>
      <p:sp>
        <p:nvSpPr>
          <p:cNvPr id="241" name="Shape 241"/>
          <p:cNvSpPr txBox="1"/>
          <p:nvPr>
            <p:ph idx="1" type="body"/>
          </p:nvPr>
        </p:nvSpPr>
        <p:spPr>
          <a:xfrm>
            <a:off y="549275" x="685800"/>
            <a:ext cy="6048374" cx="7989887"/>
          </a:xfrm>
          <a:prstGeom prst="rect">
            <a:avLst/>
          </a:prstGeom>
          <a:noFill/>
          <a:ln>
            <a:noFill/>
          </a:ln>
        </p:spPr>
        <p:txBody>
          <a:bodyPr bIns="46800" rIns="90000" lIns="90000" tIns="46800" anchor="t" anchorCtr="0">
            <a:noAutofit/>
          </a:bodyPr>
          <a:lstStyle/>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&lt;html&gt;</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&lt;head&gt;</a:t>
            </a:r>
            <a:r>
              <a:rPr strike="noStrike" u="none" b="1" cap="none" baseline="0" sz="2000" lang="en-US" i="0">
                <a:solidFill>
                  <a:srgbClr val="FFCC00"/>
                </a:solidFill>
                <a:latin typeface="Arial"/>
                <a:ea typeface="Arial"/>
                <a:cs typeface="Arial"/>
                <a:sym typeface="Arial"/>
              </a:rPr>
              <a:t>&lt;script&gt;</a:t>
            </a:r>
            <a:r>
              <a:rPr strike="noStrike" u="none" b="0" cap="none" baseline="0" sz="2000" lang="en-US" i="0">
                <a:solidFill>
                  <a:srgbClr val="FFCC00"/>
                </a:solidFill>
                <a:latin typeface="Arial"/>
                <a:ea typeface="Arial"/>
                <a:cs typeface="Arial"/>
                <a:sym typeface="Arial"/>
              </a:rPr>
              <a:t>var global=100;</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CC00"/>
                </a:solidFill>
                <a:latin typeface="Arial"/>
                <a:ea typeface="Arial"/>
                <a:cs typeface="Arial"/>
                <a:sym typeface="Arial"/>
              </a:rPr>
              <a:t>	function uno()</a:t>
            </a:r>
            <a:br>
              <a:rPr strike="noStrike" u="none" b="0" cap="none" baseline="0" sz="2000" lang="en-US" i="0">
                <a:solidFill>
                  <a:srgbClr val="FFCC00"/>
                </a:solidFill>
                <a:latin typeface="Arial"/>
                <a:ea typeface="Arial"/>
                <a:cs typeface="Arial"/>
                <a:sym typeface="Arial"/>
              </a:rPr>
            </a:br>
            <a:r>
              <a:rPr strike="noStrike" u="none" b="0" cap="none" baseline="0" sz="2000" lang="en-US" i="0">
                <a:solidFill>
                  <a:srgbClr val="FFCC00"/>
                </a:solidFill>
                <a:latin typeface="Arial"/>
                <a:ea typeface="Arial"/>
                <a:cs typeface="Arial"/>
                <a:sym typeface="Arial"/>
              </a:rPr>
              <a:t>{</a:t>
            </a:r>
            <a:br>
              <a:rPr strike="noStrike" u="none" b="0" cap="none" baseline="0" sz="2000" lang="en-US" i="0">
                <a:solidFill>
                  <a:srgbClr val="FFCC00"/>
                </a:solidFill>
                <a:latin typeface="Arial"/>
                <a:ea typeface="Arial"/>
                <a:cs typeface="Arial"/>
                <a:sym typeface="Arial"/>
              </a:rPr>
            </a:br>
            <a:r>
              <a:rPr strike="noStrike" u="none" b="0" cap="none" baseline="0" sz="2000" lang="en-US" i="0">
                <a:solidFill>
                  <a:srgbClr val="FFCC00"/>
                </a:solidFill>
                <a:latin typeface="Arial"/>
                <a:ea typeface="Arial"/>
                <a:cs typeface="Arial"/>
                <a:sym typeface="Arial"/>
              </a:rPr>
              <a:t>	var local_uno=1;</a:t>
            </a:r>
            <a:br>
              <a:rPr strike="noStrike" u="none" b="0" cap="none" baseline="0" sz="2000" lang="en-US" i="0">
                <a:solidFill>
                  <a:srgbClr val="FFCC00"/>
                </a:solidFill>
                <a:latin typeface="Arial"/>
                <a:ea typeface="Arial"/>
                <a:cs typeface="Arial"/>
                <a:sym typeface="Arial"/>
              </a:rPr>
            </a:br>
            <a:r>
              <a:rPr strike="noStrike" u="none" b="0" cap="none" baseline="0" sz="2000" lang="en-US" i="0">
                <a:solidFill>
                  <a:srgbClr val="FFCC00"/>
                </a:solidFill>
                <a:latin typeface="Arial"/>
                <a:ea typeface="Arial"/>
                <a:cs typeface="Arial"/>
                <a:sym typeface="Arial"/>
              </a:rPr>
              <a:t>	alert("Global " +global +" Local " +local_uno);</a:t>
            </a:r>
            <a:br>
              <a:rPr strike="noStrike" u="none" b="0" cap="none" baseline="0" sz="2000" lang="en-US" i="0">
                <a:solidFill>
                  <a:srgbClr val="FFCC00"/>
                </a:solidFill>
                <a:latin typeface="Arial"/>
                <a:ea typeface="Arial"/>
                <a:cs typeface="Arial"/>
                <a:sym typeface="Arial"/>
              </a:rPr>
            </a:br>
            <a:r>
              <a:rPr strike="noStrike" u="none" b="0" cap="none" baseline="0" sz="2000" lang="en-US" i="0">
                <a:solidFill>
                  <a:srgbClr val="FFCC00"/>
                </a:solidFill>
                <a:latin typeface="Arial"/>
                <a:ea typeface="Arial"/>
                <a:cs typeface="Arial"/>
                <a:sym typeface="Arial"/>
              </a:rPr>
              <a:t>	dos();</a:t>
            </a:r>
            <a:br>
              <a:rPr strike="noStrike" u="none" b="0" cap="none" baseline="0" sz="2000" lang="en-US" i="0">
                <a:solidFill>
                  <a:srgbClr val="FFCC00"/>
                </a:solidFill>
                <a:latin typeface="Arial"/>
                <a:ea typeface="Arial"/>
                <a:cs typeface="Arial"/>
                <a:sym typeface="Arial"/>
              </a:rPr>
            </a:br>
            <a:r>
              <a:rPr strike="noStrike" u="none" b="0" cap="none" baseline="0" sz="2000" lang="en-US" i="0">
                <a:solidFill>
                  <a:srgbClr val="FFCC00"/>
                </a:solidFill>
                <a:latin typeface="Arial"/>
                <a:ea typeface="Arial"/>
                <a:cs typeface="Arial"/>
                <a:sym typeface="Arial"/>
              </a:rPr>
              <a:t>}</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CC00"/>
                </a:solidFill>
                <a:latin typeface="Arial"/>
                <a:ea typeface="Arial"/>
                <a:cs typeface="Arial"/>
                <a:sym typeface="Arial"/>
              </a:rPr>
              <a:t>	function dos()</a:t>
            </a:r>
            <a:br>
              <a:rPr strike="noStrike" u="none" b="0" cap="none" baseline="0" sz="2000" lang="en-US" i="0">
                <a:solidFill>
                  <a:srgbClr val="FFCC00"/>
                </a:solidFill>
                <a:latin typeface="Arial"/>
                <a:ea typeface="Arial"/>
                <a:cs typeface="Arial"/>
                <a:sym typeface="Arial"/>
              </a:rPr>
            </a:br>
            <a:r>
              <a:rPr strike="noStrike" u="none" b="0" cap="none" baseline="0" sz="2000" lang="en-US" i="0">
                <a:solidFill>
                  <a:srgbClr val="FFCC00"/>
                </a:solidFill>
                <a:latin typeface="Arial"/>
                <a:ea typeface="Arial"/>
                <a:cs typeface="Arial"/>
                <a:sym typeface="Arial"/>
              </a:rPr>
              <a:t>{</a:t>
            </a:r>
            <a:br>
              <a:rPr strike="noStrike" u="none" b="0" cap="none" baseline="0" sz="2000" lang="en-US" i="0">
                <a:solidFill>
                  <a:srgbClr val="FFCC00"/>
                </a:solidFill>
                <a:latin typeface="Arial"/>
                <a:ea typeface="Arial"/>
                <a:cs typeface="Arial"/>
                <a:sym typeface="Arial"/>
              </a:rPr>
            </a:br>
            <a:r>
              <a:rPr strike="noStrike" u="none" b="0" cap="none" baseline="0" sz="2000" lang="en-US" i="0">
                <a:solidFill>
                  <a:srgbClr val="FFCC00"/>
                </a:solidFill>
                <a:latin typeface="Arial"/>
                <a:ea typeface="Arial"/>
                <a:cs typeface="Arial"/>
                <a:sym typeface="Arial"/>
              </a:rPr>
              <a:t>	var local_dos=2;</a:t>
            </a:r>
            <a:br>
              <a:rPr strike="noStrike" u="none" b="0" cap="none" baseline="0" sz="2000" lang="en-US" i="0">
                <a:solidFill>
                  <a:srgbClr val="FFCC00"/>
                </a:solidFill>
                <a:latin typeface="Arial"/>
                <a:ea typeface="Arial"/>
                <a:cs typeface="Arial"/>
                <a:sym typeface="Arial"/>
              </a:rPr>
            </a:br>
            <a:r>
              <a:rPr strike="noStrike" u="none" b="0" cap="none" baseline="0" sz="2000" lang="en-US" i="0">
                <a:solidFill>
                  <a:srgbClr val="FFCC00"/>
                </a:solidFill>
                <a:latin typeface="Arial"/>
                <a:ea typeface="Arial"/>
                <a:cs typeface="Arial"/>
                <a:sym typeface="Arial"/>
              </a:rPr>
              <a:t>	alert("Global " +global +" Local " +local_dos);</a:t>
            </a:r>
            <a:br>
              <a:rPr strike="noStrike" u="none" b="0" cap="none" baseline="0" sz="2000" lang="en-US" i="0">
                <a:solidFill>
                  <a:srgbClr val="FFCC00"/>
                </a:solidFill>
                <a:latin typeface="Arial"/>
                <a:ea typeface="Arial"/>
                <a:cs typeface="Arial"/>
                <a:sym typeface="Arial"/>
              </a:rPr>
            </a:br>
            <a:r>
              <a:rPr strike="noStrike" u="none" b="0" cap="none" baseline="0" sz="2000" lang="en-US" i="0">
                <a:solidFill>
                  <a:srgbClr val="FFCC00"/>
                </a:solidFill>
                <a:latin typeface="Arial"/>
                <a:ea typeface="Arial"/>
                <a:cs typeface="Arial"/>
                <a:sym typeface="Arial"/>
              </a:rPr>
              <a:t>}</a:t>
            </a:r>
            <a:r>
              <a:rPr strike="noStrike" u="none" b="1" cap="none" baseline="0" sz="2000" lang="en-US" i="0">
                <a:solidFill>
                  <a:srgbClr val="FFCC00"/>
                </a:solidFill>
                <a:latin typeface="Arial"/>
                <a:ea typeface="Arial"/>
                <a:cs typeface="Arial"/>
                <a:sym typeface="Arial"/>
              </a:rPr>
              <a:t>&lt;/script&gt;</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&lt;title&gt;JavaScript&lt;/title&gt;</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&lt;/head&gt;</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&lt;body onLoad=uno();&gt;</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&lt;/body&gt;</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&lt;/html&gt;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y="0" x="0"/>
          <a:ext cy="0" cx="0"/>
          <a:chOff y="0" x="0"/>
          <a:chExt cy="0" cx="0"/>
        </a:xfrm>
      </p:grpSpPr>
      <p:sp>
        <p:nvSpPr>
          <p:cNvPr id="248" name="Shape 248"/>
          <p:cNvSpPr txBox="1"/>
          <p:nvPr>
            <p:ph type="title"/>
          </p:nvPr>
        </p:nvSpPr>
        <p:spPr>
          <a:xfrm>
            <a:off y="260350" x="684212"/>
            <a:ext cy="522286" cx="7772400"/>
          </a:xfrm>
          <a:prstGeom prst="rect">
            <a:avLst/>
          </a:prstGeom>
          <a:noFill/>
          <a:ln>
            <a:noFill/>
          </a:ln>
        </p:spPr>
        <p:txBody>
          <a:bodyPr bIns="46800" rIns="90000" lIns="90000" tIns="46800" anchor="ctr" anchorCtr="0">
            <a:noAutofit/>
          </a:bodyPr>
          <a:lstStyle/>
          <a:p>
            <a:pPr algn="ctr" rtl="0" lvl="0" marR="0" indent="0" marL="0">
              <a:lnSpc>
                <a:spcPct val="100000"/>
              </a:lnSpc>
              <a:spcBef>
                <a:spcPts val="0"/>
              </a:spcBef>
              <a:spcAft>
                <a:spcPts val="0"/>
              </a:spcAft>
              <a:buClr>
                <a:srgbClr val="FFCC00"/>
              </a:buClr>
              <a:buSzPct val="25000"/>
              <a:buFont typeface="Arial Black"/>
              <a:buNone/>
            </a:pPr>
            <a:r>
              <a:rPr strike="noStrike" u="none" b="0" cap="none" baseline="0" sz="2800" lang="en-US" i="0">
                <a:solidFill>
                  <a:srgbClr val="FFCC00"/>
                </a:solidFill>
                <a:latin typeface="Arial Black"/>
                <a:ea typeface="Arial Black"/>
                <a:cs typeface="Arial Black"/>
                <a:sym typeface="Arial Black"/>
              </a:rPr>
              <a:t>Operadores</a:t>
            </a:r>
          </a:p>
        </p:txBody>
      </p:sp>
      <p:sp>
        <p:nvSpPr>
          <p:cNvPr id="249" name="Shape 249"/>
          <p:cNvSpPr txBox="1"/>
          <p:nvPr>
            <p:ph idx="1" type="body"/>
          </p:nvPr>
        </p:nvSpPr>
        <p:spPr>
          <a:xfrm>
            <a:off y="981075" x="323850"/>
            <a:ext cy="5114925" cx="8640762"/>
          </a:xfrm>
          <a:prstGeom prst="rect">
            <a:avLst/>
          </a:prstGeom>
          <a:noFill/>
          <a:ln>
            <a:noFill/>
          </a:ln>
        </p:spPr>
        <p:txBody>
          <a:bodyPr bIns="46800" rIns="90000" lIns="90000" tIns="46800" anchor="t" anchorCtr="0">
            <a:noAutofit/>
          </a:bodyPr>
          <a:lstStyle/>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JavaScript define TRES tipos de operadores: aritméticos, relacionales y lógicos. También hay definido un operador para realizar determinadas tareas, como las asignaciones.</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ASIGNACION (=)</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En JavaScript se puede utilizar el operador de asignación en cualquier expresión valida. Solo con utilizar un signo de igualdad se realiza la asignación. El operador destino (parte izquierda) debe ser siempre una variable, mientras que en la parte derecha puede ser cualquier expresión valida. Es posible realizar asignaciones múltiples, igualar variables entre si y a un valor.</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SINTAXIS:</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variable=valor;</a:t>
            </a:r>
            <a:br>
              <a:rPr strike="noStrike" u="none" b="0" cap="none" baseline="0" sz="2000" lang="en-US" i="0">
                <a:solidFill>
                  <a:srgbClr val="FFFFFF"/>
                </a:solidFill>
                <a:latin typeface="Arial"/>
                <a:ea typeface="Arial"/>
                <a:cs typeface="Arial"/>
                <a:sym typeface="Arial"/>
              </a:rPr>
            </a:br>
            <a:r>
              <a:rPr strike="noStrike" u="none" b="0" cap="none" baseline="0" sz="2000" lang="en-US" i="0">
                <a:solidFill>
                  <a:srgbClr val="FFFFFF"/>
                </a:solidFill>
                <a:latin typeface="Arial"/>
                <a:ea typeface="Arial"/>
                <a:cs typeface="Arial"/>
                <a:sym typeface="Arial"/>
              </a:rPr>
              <a:t>variable=variable1;</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variable=variable1=variable2=variableN=valor;</a:t>
            </a:r>
          </a:p>
          <a:p>
            <a:pPr algn="l" rtl="0" lvl="0" marR="0" indent="0" marL="0">
              <a:lnSpc>
                <a:spcPct val="80000"/>
              </a:lnSpc>
              <a:spcBef>
                <a:spcPts val="500"/>
              </a:spcBef>
              <a:spcAft>
                <a:spcPts val="0"/>
              </a:spcAft>
              <a:buClr>
                <a:srgbClr val="FFFFFF"/>
              </a:buClr>
              <a:buSzPct val="25000"/>
              <a:buFont typeface="Arial"/>
              <a:buNone/>
            </a:p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y="0" x="0"/>
          <a:ext cy="0" cx="0"/>
          <a:chOff y="0" x="0"/>
          <a:chExt cy="0" cx="0"/>
        </a:xfrm>
      </p:grpSpPr>
      <p:sp>
        <p:nvSpPr>
          <p:cNvPr id="256" name="Shape 256"/>
          <p:cNvSpPr txBox="1"/>
          <p:nvPr>
            <p:ph type="title"/>
          </p:nvPr>
        </p:nvSpPr>
        <p:spPr>
          <a:xfrm>
            <a:off y="188911" x="684212"/>
            <a:ext cy="520700" cx="7772400"/>
          </a:xfrm>
          <a:prstGeom prst="rect">
            <a:avLst/>
          </a:prstGeom>
          <a:noFill/>
          <a:ln>
            <a:noFill/>
          </a:ln>
        </p:spPr>
        <p:txBody>
          <a:bodyPr bIns="46800" rIns="90000" lIns="90000" tIns="46800" anchor="ctr" anchorCtr="0">
            <a:noAutofit/>
          </a:bodyPr>
          <a:lstStyle/>
          <a:p>
            <a:pPr algn="ctr" rtl="0" lvl="0" marR="0" indent="0" marL="0">
              <a:lnSpc>
                <a:spcPct val="100000"/>
              </a:lnSpc>
              <a:spcBef>
                <a:spcPts val="0"/>
              </a:spcBef>
              <a:spcAft>
                <a:spcPts val="0"/>
              </a:spcAft>
              <a:buClr>
                <a:srgbClr val="FFCC00"/>
              </a:buClr>
              <a:buSzPct val="25000"/>
              <a:buFont typeface="Arial Black"/>
              <a:buNone/>
            </a:pPr>
            <a:r>
              <a:rPr strike="noStrike" u="none" b="0" cap="none" baseline="0" sz="2800" lang="en-US" i="0">
                <a:solidFill>
                  <a:srgbClr val="FFCC00"/>
                </a:solidFill>
                <a:latin typeface="Arial Black"/>
                <a:ea typeface="Arial Black"/>
                <a:cs typeface="Arial Black"/>
                <a:sym typeface="Arial Black"/>
              </a:rPr>
              <a:t>Operadores Aritméticos</a:t>
            </a:r>
          </a:p>
        </p:txBody>
      </p:sp>
      <p:sp>
        <p:nvSpPr>
          <p:cNvPr id="257" name="Shape 257"/>
          <p:cNvSpPr txBox="1"/>
          <p:nvPr>
            <p:ph idx="1" type="body"/>
          </p:nvPr>
        </p:nvSpPr>
        <p:spPr>
          <a:xfrm>
            <a:off y="765175" x="395287"/>
            <a:ext cy="5611812" cx="8569325"/>
          </a:xfrm>
          <a:prstGeom prst="rect">
            <a:avLst/>
          </a:prstGeom>
          <a:noFill/>
          <a:ln>
            <a:noFill/>
          </a:ln>
        </p:spPr>
        <p:txBody>
          <a:bodyPr bIns="46800" rIns="90000" lIns="90000" tIns="46800" anchor="t" anchorCtr="0">
            <a:noAutofit/>
          </a:bodyPr>
          <a:lstStyle/>
          <a:p>
            <a:pPr algn="l" rtl="0" lvl="0" marR="0" indent="0" marL="0">
              <a:lnSpc>
                <a:spcPct val="80000"/>
              </a:lnSpc>
              <a:spcBef>
                <a:spcPts val="500"/>
              </a:spcBef>
              <a:spcAft>
                <a:spcPts val="0"/>
              </a:spcAft>
              <a:buClr>
                <a:srgbClr val="FFFFFF"/>
              </a:buClr>
              <a:buSzPct val="25000"/>
              <a:buFont typeface="Arial"/>
              <a:buNone/>
            </a:pPr>
            <a:r>
              <a:rPr strike="noStrike" u="none" b="1" cap="none" baseline="0" sz="2000" lang="en-US" i="0">
                <a:solidFill>
                  <a:srgbClr val="FFFFFF"/>
                </a:solidFill>
                <a:latin typeface="Arial"/>
                <a:ea typeface="Arial"/>
                <a:cs typeface="Arial"/>
                <a:sym typeface="Arial"/>
              </a:rPr>
              <a:t>ARITMÉTICOS</a:t>
            </a:r>
          </a:p>
          <a:p>
            <a:r>
              <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Pueden aplicarse a todo tipo de expresiones. Son utilizados para realizar operaciones matemáticas sencillas, aunque uniéndolos se puede realizar cualquier tipo de operaciones. En la siguiente tabla se muestran todos los operadores aritméticos.</a:t>
            </a:r>
          </a:p>
          <a:p>
            <a:r>
              <a:t/>
            </a:r>
          </a:p>
          <a:p>
            <a:pPr algn="l" rtl="0" lvl="0" marR="0" indent="0" marL="0">
              <a:lnSpc>
                <a:spcPct val="80000"/>
              </a:lnSpc>
              <a:spcBef>
                <a:spcPts val="500"/>
              </a:spcBef>
              <a:spcAft>
                <a:spcPts val="0"/>
              </a:spcAft>
              <a:buClr>
                <a:srgbClr val="FFFFFF"/>
              </a:buClr>
              <a:buSzPct val="25000"/>
              <a:buFont typeface="Arial"/>
              <a:buNone/>
            </a:pPr>
            <a:r>
              <a:rPr strike="noStrike" u="none" b="1" cap="none" baseline="0" sz="2000" lang="en-US" i="0">
                <a:solidFill>
                  <a:srgbClr val="FFFFFF"/>
                </a:solidFill>
                <a:latin typeface="Arial"/>
                <a:ea typeface="Arial"/>
                <a:cs typeface="Arial"/>
                <a:sym typeface="Arial"/>
              </a:rPr>
              <a:t>OPERADOR DESCRIPCIÓN</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Resta</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Suma</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Multiplica</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Divide</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Resto de una división </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Decremento en 1 </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Incrementa en 1</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vari+ = valor Incrementa el valor de vari</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vari - = valor Decrementa el valor de vari. </a:t>
            </a:r>
          </a:p>
          <a:p>
            <a:pPr algn="l" rtl="0" lvl="0" marR="0" indent="0" marL="0">
              <a:lnSpc>
                <a:spcPct val="80000"/>
              </a:lnSpc>
              <a:spcBef>
                <a:spcPts val="5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vari * = valor Multiplica el valor de vari.</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y="0" x="0"/>
          <a:ext cy="0" cx="0"/>
          <a:chOff y="0" x="0"/>
          <a:chExt cy="0" cx="0"/>
        </a:xfrm>
      </p:grpSpPr>
      <p:sp>
        <p:nvSpPr>
          <p:cNvPr id="264" name="Shape 264"/>
          <p:cNvSpPr txBox="1"/>
          <p:nvPr>
            <p:ph type="title"/>
          </p:nvPr>
        </p:nvSpPr>
        <p:spPr>
          <a:xfrm>
            <a:off y="187325" x="323850"/>
            <a:ext cy="766762" cx="8640762"/>
          </a:xfrm>
          <a:prstGeom prst="rect">
            <a:avLst/>
          </a:prstGeom>
          <a:noFill/>
          <a:ln>
            <a:noFill/>
          </a:ln>
        </p:spPr>
        <p:txBody>
          <a:bodyPr bIns="46800" rIns="90000" lIns="90000" tIns="46800" anchor="ctr" anchorCtr="0">
            <a:noAutofit/>
          </a:bodyPr>
          <a:lstStyle/>
          <a:p>
            <a:pPr algn="ctr" rtl="0" lvl="0" marR="0" indent="0" marL="0">
              <a:lnSpc>
                <a:spcPct val="100000"/>
              </a:lnSpc>
              <a:spcBef>
                <a:spcPts val="0"/>
              </a:spcBef>
              <a:spcAft>
                <a:spcPts val="0"/>
              </a:spcAft>
              <a:buClr>
                <a:srgbClr val="FFCC00"/>
              </a:buClr>
              <a:buSzPct val="25000"/>
              <a:buFont typeface="Arial Black"/>
              <a:buNone/>
            </a:pPr>
            <a:r>
              <a:rPr strike="noStrike" u="none" b="1" cap="none" baseline="0" sz="2400" lang="en-US" i="0">
                <a:solidFill>
                  <a:srgbClr val="FFCC00"/>
                </a:solidFill>
                <a:latin typeface="Arial Black"/>
                <a:ea typeface="Arial Black"/>
                <a:cs typeface="Arial Black"/>
                <a:sym typeface="Arial Black"/>
              </a:rPr>
              <a:t>OPERADORES  LÓGICOS Y RELACIONALES</a:t>
            </a:r>
            <a:r>
              <a:rPr strike="noStrike" u="none" b="0" cap="none" baseline="0" sz="4400" lang="en-US" i="0">
                <a:solidFill>
                  <a:srgbClr val="FFCC00"/>
                </a:solidFill>
                <a:latin typeface="Arial Black"/>
                <a:ea typeface="Arial Black"/>
                <a:cs typeface="Arial Black"/>
                <a:sym typeface="Arial Black"/>
              </a:rPr>
              <a:t> </a:t>
            </a:r>
          </a:p>
        </p:txBody>
      </p:sp>
      <p:sp>
        <p:nvSpPr>
          <p:cNvPr id="265" name="Shape 265"/>
          <p:cNvSpPr txBox="1"/>
          <p:nvPr>
            <p:ph idx="1" type="body"/>
          </p:nvPr>
        </p:nvSpPr>
        <p:spPr>
          <a:xfrm>
            <a:off y="1981200" x="468312"/>
            <a:ext cy="3525837" cx="4103687"/>
          </a:xfrm>
          <a:prstGeom prst="rect">
            <a:avLst/>
          </a:prstGeom>
          <a:noFill/>
          <a:ln>
            <a:noFill/>
          </a:ln>
        </p:spPr>
        <p:txBody>
          <a:bodyPr bIns="46800" rIns="90000" lIns="90000" tIns="46800" anchor="t" anchorCtr="0">
            <a:noAutofit/>
          </a:bodyPr>
          <a:lstStyle/>
          <a:p>
            <a:pPr algn="l" rtl="0" lvl="0" marR="0" indent="0" marL="0">
              <a:lnSpc>
                <a:spcPct val="100000"/>
              </a:lnSpc>
              <a:spcBef>
                <a:spcPts val="800"/>
              </a:spcBef>
              <a:spcAft>
                <a:spcPts val="0"/>
              </a:spcAft>
              <a:buClr>
                <a:srgbClr val="FFFFFF"/>
              </a:buClr>
              <a:buSzPct val="85937"/>
              <a:buFont typeface="Arial"/>
              <a:buChar char="•"/>
            </a:pPr>
            <a:r>
              <a:rPr strike="noStrike" u="none" b="0" cap="none" baseline="0" sz="3200" lang="en-US" i="0">
                <a:solidFill>
                  <a:srgbClr val="FFFFFF"/>
                </a:solidFill>
                <a:latin typeface="Arial"/>
                <a:ea typeface="Arial"/>
                <a:cs typeface="Arial"/>
                <a:sym typeface="Arial"/>
              </a:rPr>
              <a:t>&lt; Menor que</a:t>
            </a:r>
          </a:p>
          <a:p>
            <a:pPr algn="l" rtl="0" lvl="0" marR="0" indent="0" marL="0">
              <a:lnSpc>
                <a:spcPct val="100000"/>
              </a:lnSpc>
              <a:spcBef>
                <a:spcPts val="800"/>
              </a:spcBef>
              <a:spcAft>
                <a:spcPts val="0"/>
              </a:spcAft>
              <a:buClr>
                <a:srgbClr val="FFFFFF"/>
              </a:buClr>
              <a:buSzPct val="85937"/>
              <a:buFont typeface="Arial"/>
              <a:buChar char="•"/>
            </a:pPr>
            <a:r>
              <a:rPr strike="noStrike" u="none" b="0" cap="none" baseline="0" sz="3200" lang="en-US" i="0">
                <a:solidFill>
                  <a:srgbClr val="FFFFFF"/>
                </a:solidFill>
                <a:latin typeface="Arial"/>
                <a:ea typeface="Arial"/>
                <a:cs typeface="Arial"/>
                <a:sym typeface="Arial"/>
              </a:rPr>
              <a:t>&gt;Mayor que</a:t>
            </a:r>
          </a:p>
          <a:p>
            <a:pPr algn="l" rtl="0" lvl="0" marR="0" indent="0" marL="0">
              <a:lnSpc>
                <a:spcPct val="100000"/>
              </a:lnSpc>
              <a:spcBef>
                <a:spcPts val="800"/>
              </a:spcBef>
              <a:spcAft>
                <a:spcPts val="0"/>
              </a:spcAft>
              <a:buClr>
                <a:srgbClr val="FFFFFF"/>
              </a:buClr>
              <a:buSzPct val="85937"/>
              <a:buFont typeface="Arial"/>
              <a:buChar char="•"/>
            </a:pPr>
            <a:r>
              <a:rPr strike="noStrike" u="none" b="0" cap="none" baseline="0" sz="3200" lang="en-US" i="0">
                <a:solidFill>
                  <a:srgbClr val="FFFFFF"/>
                </a:solidFill>
                <a:latin typeface="Arial"/>
                <a:ea typeface="Arial"/>
                <a:cs typeface="Arial"/>
                <a:sym typeface="Arial"/>
              </a:rPr>
              <a:t>&lt;=Menor o igual</a:t>
            </a:r>
          </a:p>
          <a:p>
            <a:pPr algn="l" rtl="0" lvl="0" marR="0" indent="0" marL="0">
              <a:lnSpc>
                <a:spcPct val="100000"/>
              </a:lnSpc>
              <a:spcBef>
                <a:spcPts val="800"/>
              </a:spcBef>
              <a:spcAft>
                <a:spcPts val="0"/>
              </a:spcAft>
              <a:buClr>
                <a:srgbClr val="FFFFFF"/>
              </a:buClr>
              <a:buSzPct val="85937"/>
              <a:buFont typeface="Arial"/>
              <a:buChar char="•"/>
            </a:pPr>
            <a:r>
              <a:rPr strike="noStrike" u="none" b="0" cap="none" baseline="0" sz="3200" lang="en-US" i="0">
                <a:solidFill>
                  <a:srgbClr val="FFFFFF"/>
                </a:solidFill>
                <a:latin typeface="Arial"/>
                <a:ea typeface="Arial"/>
                <a:cs typeface="Arial"/>
                <a:sym typeface="Arial"/>
              </a:rPr>
              <a:t>&gt;= Mayor o igual</a:t>
            </a:r>
          </a:p>
          <a:p>
            <a:pPr algn="l" rtl="0" lvl="0" marR="0" indent="0" marL="0">
              <a:lnSpc>
                <a:spcPct val="100000"/>
              </a:lnSpc>
              <a:spcBef>
                <a:spcPts val="800"/>
              </a:spcBef>
              <a:spcAft>
                <a:spcPts val="0"/>
              </a:spcAft>
              <a:buClr>
                <a:srgbClr val="FFFFFF"/>
              </a:buClr>
              <a:buSzPct val="85937"/>
              <a:buFont typeface="Arial"/>
              <a:buChar char="•"/>
            </a:pPr>
            <a:r>
              <a:rPr strike="noStrike" u="none" b="0" cap="none" baseline="0" sz="3200" lang="en-US" i="0">
                <a:solidFill>
                  <a:srgbClr val="FFFFFF"/>
                </a:solidFill>
                <a:latin typeface="Arial"/>
                <a:ea typeface="Arial"/>
                <a:cs typeface="Arial"/>
                <a:sym typeface="Arial"/>
              </a:rPr>
              <a:t>== Igual </a:t>
            </a:r>
          </a:p>
          <a:p>
            <a:pPr algn="l" rtl="0" lvl="0" marR="0" indent="0" marL="0">
              <a:lnSpc>
                <a:spcPct val="100000"/>
              </a:lnSpc>
              <a:spcBef>
                <a:spcPts val="800"/>
              </a:spcBef>
              <a:spcAft>
                <a:spcPts val="0"/>
              </a:spcAft>
              <a:buClr>
                <a:srgbClr val="FFFFFF"/>
              </a:buClr>
              <a:buSzPct val="85937"/>
              <a:buFont typeface="Arial"/>
              <a:buChar char="•"/>
            </a:pPr>
            <a:r>
              <a:rPr strike="noStrike" u="none" b="0" cap="none" baseline="0" sz="3200" lang="en-US" i="0">
                <a:solidFill>
                  <a:srgbClr val="FFFFFF"/>
                </a:solidFill>
                <a:latin typeface="Arial"/>
                <a:ea typeface="Arial"/>
                <a:cs typeface="Arial"/>
                <a:sym typeface="Arial"/>
              </a:rPr>
              <a:t>!= Distinto</a:t>
            </a:r>
          </a:p>
        </p:txBody>
      </p:sp>
      <p:sp>
        <p:nvSpPr>
          <p:cNvPr id="266" name="Shape 266"/>
          <p:cNvSpPr txBox="1"/>
          <p:nvPr/>
        </p:nvSpPr>
        <p:spPr>
          <a:xfrm>
            <a:off y="1989136" x="5435600"/>
            <a:ext cy="2063750" cx="3708400"/>
          </a:xfrm>
          <a:prstGeom prst="rect">
            <a:avLst/>
          </a:prstGeom>
          <a:noFill/>
          <a:ln>
            <a:noFill/>
          </a:ln>
        </p:spPr>
        <p:txBody>
          <a:bodyPr bIns="46800" rIns="90000" lIns="90000" tIns="46800" anchor="t" anchorCtr="0">
            <a:noAutofit/>
          </a:bodyPr>
          <a:lstStyle/>
          <a:p>
            <a:pPr algn="l" rtl="0" lvl="0" marR="0" indent="0" marL="0">
              <a:lnSpc>
                <a:spcPct val="100000"/>
              </a:lnSpc>
              <a:spcBef>
                <a:spcPts val="2000"/>
              </a:spcBef>
              <a:buClr>
                <a:schemeClr val="dk1"/>
              </a:buClr>
              <a:buSzPct val="175925"/>
              <a:buFont typeface="Arial"/>
              <a:buChar char="•"/>
            </a:pPr>
            <a:r>
              <a:rPr strike="noStrike" u="none" b="0" cap="none" baseline="0" sz="1800" lang="en-US" i="0">
                <a:solidFill>
                  <a:srgbClr val="FFFFFF"/>
                </a:solidFill>
                <a:latin typeface="Arial"/>
                <a:ea typeface="Arial"/>
                <a:cs typeface="Arial"/>
                <a:sym typeface="Arial"/>
              </a:rPr>
              <a:t> </a:t>
            </a:r>
            <a:r>
              <a:rPr strike="noStrike" u="none" b="0" cap="none" baseline="0" sz="3200" lang="en-US" i="0">
                <a:solidFill>
                  <a:srgbClr val="FFFFFF"/>
                </a:solidFill>
                <a:latin typeface="Arial"/>
                <a:ea typeface="Arial"/>
                <a:cs typeface="Arial"/>
                <a:sym typeface="Arial"/>
              </a:rPr>
              <a:t>&amp;&amp; Y (AND)</a:t>
            </a:r>
          </a:p>
          <a:p>
            <a:pPr algn="l" rtl="0" lvl="0" marR="0" indent="0" marL="0">
              <a:lnSpc>
                <a:spcPct val="100000"/>
              </a:lnSpc>
              <a:spcBef>
                <a:spcPts val="2000"/>
              </a:spcBef>
              <a:buClr>
                <a:schemeClr val="dk1"/>
              </a:buClr>
              <a:buSzPct val="98958"/>
              <a:buFont typeface="Arial"/>
              <a:buChar char="•"/>
            </a:pPr>
            <a:r>
              <a:rPr strike="noStrike" u="none" b="0" cap="none" baseline="0" sz="3200" lang="en-US" i="0">
                <a:solidFill>
                  <a:srgbClr val="FFFFFF"/>
                </a:solidFill>
                <a:latin typeface="Arial"/>
                <a:ea typeface="Arial"/>
                <a:cs typeface="Arial"/>
                <a:sym typeface="Arial"/>
              </a:rPr>
              <a:t> | | O (OR)</a:t>
            </a:r>
          </a:p>
          <a:p>
            <a:pPr algn="l" rtl="0" lvl="0" marR="0" indent="0" marL="0">
              <a:lnSpc>
                <a:spcPct val="100000"/>
              </a:lnSpc>
              <a:spcBef>
                <a:spcPts val="2000"/>
              </a:spcBef>
              <a:buClr>
                <a:schemeClr val="dk1"/>
              </a:buClr>
              <a:buSzPct val="98958"/>
              <a:buFont typeface="Arial"/>
              <a:buChar char="•"/>
            </a:pPr>
            <a:r>
              <a:rPr strike="noStrike" u="none" b="0" cap="none" baseline="0" sz="3200" lang="en-US" i="0">
                <a:solidFill>
                  <a:srgbClr val="FFFFFF"/>
                </a:solidFill>
                <a:latin typeface="Arial"/>
                <a:ea typeface="Arial"/>
                <a:cs typeface="Arial"/>
                <a:sym typeface="Arial"/>
              </a:rPr>
              <a:t> !  NO (NOT)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y="0" x="0"/>
          <a:ext cy="0" cx="0"/>
          <a:chOff y="0" x="0"/>
          <a:chExt cy="0" cx="0"/>
        </a:xfrm>
      </p:grpSpPr>
      <p:sp>
        <p:nvSpPr>
          <p:cNvPr id="273" name="Shape 273"/>
          <p:cNvSpPr txBox="1"/>
          <p:nvPr>
            <p:ph type="title"/>
          </p:nvPr>
        </p:nvSpPr>
        <p:spPr>
          <a:xfrm>
            <a:off y="179386" x="685800"/>
            <a:ext cy="903286" cx="7772400"/>
          </a:xfrm>
          <a:prstGeom prst="rect">
            <a:avLst/>
          </a:prstGeom>
          <a:noFill/>
          <a:ln>
            <a:noFill/>
          </a:ln>
        </p:spPr>
        <p:txBody>
          <a:bodyPr bIns="0" rIns="0" lIns="0" tIns="0" anchor="ctr" anchorCtr="0">
            <a:noAutofit/>
          </a:bodyPr>
          <a:lstStyle/>
          <a:p>
            <a:pPr algn="ctr" rtl="0" lvl="0" marR="0" indent="0" marL="0">
              <a:lnSpc>
                <a:spcPct val="93000"/>
              </a:lnSpc>
              <a:spcBef>
                <a:spcPts val="0"/>
              </a:spcBef>
              <a:spcAft>
                <a:spcPts val="0"/>
              </a:spcAft>
              <a:buClr>
                <a:srgbClr val="FFCC00"/>
              </a:buClr>
              <a:buSzPct val="25000"/>
              <a:buFont typeface="Arial Black"/>
              <a:buNone/>
            </a:pPr>
            <a:r>
              <a:rPr strike="noStrike" u="none" b="0" cap="none" baseline="0" sz="2800" lang="en-US" i="0">
                <a:solidFill>
                  <a:srgbClr val="FFCC00"/>
                </a:solidFill>
                <a:latin typeface="Arial Black"/>
                <a:ea typeface="Arial Black"/>
                <a:cs typeface="Arial Black"/>
                <a:sym typeface="Arial Black"/>
              </a:rPr>
              <a:t> INTRODUCCIÓN DE DATOS</a:t>
            </a:r>
          </a:p>
        </p:txBody>
      </p:sp>
      <p:sp>
        <p:nvSpPr>
          <p:cNvPr id="274" name="Shape 274"/>
          <p:cNvSpPr txBox="1"/>
          <p:nvPr/>
        </p:nvSpPr>
        <p:spPr>
          <a:xfrm>
            <a:off y="1079500" x="179386"/>
            <a:ext cy="5233986" cx="3960811"/>
          </a:xfrm>
          <a:prstGeom prst="rect">
            <a:avLst/>
          </a:prstGeom>
          <a:noFill/>
          <a:ln>
            <a:noFill/>
          </a:ln>
        </p:spPr>
        <p:txBody>
          <a:bodyPr bIns="45000" rIns="90000" lIns="90000" tIns="45000" anchor="t" anchorCtr="0">
            <a:noAutofit/>
          </a:bodyPr>
          <a:lstStyle/>
          <a:p>
            <a:pPr algn="l" rtl="0" lvl="0" marR="0" indent="0" marL="0">
              <a:lnSpc>
                <a:spcPct val="93000"/>
              </a:lnSpc>
              <a:spcBef>
                <a:spcPts val="1200"/>
              </a:spcBef>
              <a:spcAft>
                <a:spcPts val="1000"/>
              </a:spcAft>
              <a:buClr>
                <a:schemeClr val="dk1"/>
              </a:buClr>
              <a:buSzPct val="25000"/>
              <a:buFont typeface="Arial"/>
              <a:buNone/>
            </a:pPr>
            <a:r>
              <a:rPr strike="noStrike" u="none" b="0" cap="none" baseline="0" sz="2000" lang="en-US" i="0">
                <a:solidFill>
                  <a:srgbClr val="FFFFFF"/>
                </a:solidFill>
                <a:latin typeface="Arial"/>
                <a:ea typeface="Arial"/>
                <a:cs typeface="Arial"/>
                <a:sym typeface="Arial"/>
              </a:rPr>
              <a:t>JavaScript permite interactuar al usuario por medio de la introducción de datos. La introducción de datos se puede realizar por medio de la ventana prompt o utilizando controles como cajas de texto.</a:t>
            </a:r>
          </a:p>
          <a:p>
            <a:pPr algn="l" rtl="0" lvl="0" marR="0" indent="0" marL="0">
              <a:lnSpc>
                <a:spcPct val="93000"/>
              </a:lnSpc>
              <a:spcBef>
                <a:spcPts val="1200"/>
              </a:spcBef>
              <a:spcAft>
                <a:spcPts val="1000"/>
              </a:spcAft>
              <a:buClr>
                <a:schemeClr val="dk1"/>
              </a:buClr>
              <a:buSzPct val="25000"/>
              <a:buFont typeface="Arial"/>
              <a:buNone/>
            </a:pPr>
            <a:r>
              <a:rPr strike="noStrike" u="none" b="0" cap="none" baseline="0" sz="1800" lang="en-US" i="0">
                <a:solidFill>
                  <a:srgbClr val="FFFFFF"/>
                </a:solidFill>
                <a:latin typeface="Arial"/>
                <a:ea typeface="Arial"/>
                <a:cs typeface="Arial"/>
                <a:sym typeface="Arial"/>
              </a:rPr>
              <a:t>VENTANA PROMPT:</a:t>
            </a:r>
          </a:p>
          <a:p>
            <a:pPr algn="l" rtl="0" lvl="0" marR="0" indent="0" marL="0">
              <a:lnSpc>
                <a:spcPct val="93000"/>
              </a:lnSpc>
              <a:spcBef>
                <a:spcPts val="1200"/>
              </a:spcBef>
              <a:spcAft>
                <a:spcPts val="1000"/>
              </a:spcAft>
              <a:buClr>
                <a:schemeClr val="dk1"/>
              </a:buClr>
              <a:buSzPct val="25000"/>
              <a:buFont typeface="Arial"/>
              <a:buNone/>
            </a:pPr>
            <a:r>
              <a:rPr strike="noStrike" u="none" b="0" cap="none" baseline="0" sz="1800" lang="en-US" i="0">
                <a:solidFill>
                  <a:srgbClr val="FFFFFF"/>
                </a:solidFill>
                <a:latin typeface="Arial"/>
                <a:ea typeface="Arial"/>
                <a:cs typeface="Arial"/>
                <a:sym typeface="Arial"/>
              </a:rPr>
              <a:t> </a:t>
            </a:r>
            <a:r>
              <a:rPr strike="noStrike" u="none" b="0" cap="none" baseline="0" sz="1800" lang="en-US" i="0">
                <a:solidFill>
                  <a:srgbClr val="FFFF00"/>
                </a:solidFill>
                <a:latin typeface="Arial"/>
                <a:ea typeface="Arial"/>
                <a:cs typeface="Arial"/>
                <a:sym typeface="Arial"/>
              </a:rPr>
              <a:t>vari=prompt("Texto de la ventana","valor inicial caja");</a:t>
            </a:r>
          </a:p>
          <a:p>
            <a:pPr algn="l" rtl="0" lvl="0" marR="0" indent="0" marL="0">
              <a:lnSpc>
                <a:spcPct val="93000"/>
              </a:lnSpc>
              <a:spcBef>
                <a:spcPts val="1200"/>
              </a:spcBef>
              <a:spcAft>
                <a:spcPts val="1000"/>
              </a:spcAft>
              <a:buClr>
                <a:schemeClr val="dk1"/>
              </a:buClr>
              <a:buSzPct val="25000"/>
              <a:buFont typeface="Arial"/>
              <a:buNone/>
            </a:pPr>
            <a:r>
              <a:rPr strike="noStrike" u="none" b="0" cap="none" baseline="0" sz="1800" lang="en-US" i="0">
                <a:solidFill>
                  <a:srgbClr val="FFFFFF"/>
                </a:solidFill>
                <a:latin typeface="Arial"/>
                <a:ea typeface="Arial"/>
                <a:cs typeface="Arial"/>
                <a:sym typeface="Arial"/>
              </a:rPr>
              <a:t>Al pulsar el botón aceptar, el contenido de la caja pasa a vari. Si se pulsa el botón cancelar, el contenido de la caja se pierde y vari queda con valor null.</a:t>
            </a:r>
          </a:p>
        </p:txBody>
      </p:sp>
      <p:sp>
        <p:nvSpPr>
          <p:cNvPr id="275" name="Shape 275"/>
          <p:cNvSpPr txBox="1"/>
          <p:nvPr/>
        </p:nvSpPr>
        <p:spPr>
          <a:xfrm>
            <a:off y="1079500" x="4319587"/>
            <a:ext cy="5472111" cx="4679950"/>
          </a:xfrm>
          <a:prstGeom prst="rect">
            <a:avLst/>
          </a:prstGeom>
          <a:noFill/>
          <a:ln>
            <a:noFill/>
          </a:ln>
        </p:spPr>
        <p:txBody>
          <a:bodyPr bIns="45000" rIns="90000" lIns="90000" tIns="45000" anchor="t" anchorCtr="0">
            <a:noAutofit/>
          </a:bodyPr>
          <a:lstStyle/>
          <a:p>
            <a:pPr algn="l" rtl="0" lvl="0" marR="0" indent="0" marL="0">
              <a:lnSpc>
                <a:spcPct val="93000"/>
              </a:lnSpc>
              <a:buClr>
                <a:schemeClr val="dk1"/>
              </a:buClr>
              <a:buSzPct val="25000"/>
              <a:buFont typeface="Arial"/>
              <a:buNone/>
            </a:pPr>
            <a:r>
              <a:rPr strike="noStrike" u="sng" b="0" cap="none" baseline="0" sz="2000" lang="en-US" i="0">
                <a:solidFill>
                  <a:srgbClr val="FFFFFF"/>
                </a:solidFill>
                <a:latin typeface="Arial"/>
                <a:ea typeface="Arial"/>
                <a:cs typeface="Arial"/>
                <a:sym typeface="Arial"/>
              </a:rPr>
              <a:t>EJEMPLO:</a:t>
            </a:r>
          </a:p>
          <a:p>
            <a:r>
              <a:t/>
            </a:r>
          </a:p>
          <a:p>
            <a:pPr algn="l" rtl="0" lvl="0" marR="0" indent="0" marL="0">
              <a:lnSpc>
                <a:spcPct val="93000"/>
              </a:lnSpc>
              <a:buClr>
                <a:schemeClr val="dk1"/>
              </a:buClr>
              <a:buSzPct val="25000"/>
              <a:buFont typeface="Arial"/>
              <a:buNone/>
            </a:pPr>
            <a:r>
              <a:rPr strike="noStrike" u="none" b="0" cap="none" baseline="0" sz="2000" lang="en-US" i="0">
                <a:solidFill>
                  <a:srgbClr val="FFFFFF"/>
                </a:solidFill>
                <a:latin typeface="Arial"/>
                <a:ea typeface="Arial"/>
                <a:cs typeface="Arial"/>
                <a:sym typeface="Arial"/>
              </a:rPr>
              <a:t>&lt;html&gt;&lt;head&gt;</a:t>
            </a:r>
          </a:p>
          <a:p>
            <a:pPr algn="l" rtl="0" lvl="0" marR="0" indent="0" marL="0">
              <a:lnSpc>
                <a:spcPct val="93000"/>
              </a:lnSpc>
              <a:buClr>
                <a:schemeClr val="dk1"/>
              </a:buClr>
              <a:buSzPct val="25000"/>
              <a:buFont typeface="Arial"/>
              <a:buNone/>
            </a:pPr>
            <a:r>
              <a:rPr strike="noStrike" u="none" b="0" cap="none" baseline="0" sz="1800" lang="en-US" i="0">
                <a:solidFill>
                  <a:srgbClr val="FFFF00"/>
                </a:solidFill>
                <a:latin typeface="Arial"/>
                <a:ea typeface="Arial"/>
                <a:cs typeface="Arial"/>
                <a:sym typeface="Arial"/>
              </a:rPr>
              <a:t>&lt;script&gt;</a:t>
            </a:r>
          </a:p>
          <a:p>
            <a:pPr algn="l" rtl="0" lvl="0" marR="0" indent="0" marL="0">
              <a:lnSpc>
                <a:spcPct val="93000"/>
              </a:lnSpc>
              <a:buClr>
                <a:schemeClr val="dk1"/>
              </a:buClr>
              <a:buSzPct val="25000"/>
              <a:buFont typeface="Arial"/>
              <a:buNone/>
            </a:pPr>
            <a:r>
              <a:rPr strike="noStrike" u="none" b="0" cap="none" baseline="0" sz="1800" lang="en-US" i="0">
                <a:solidFill>
                  <a:srgbClr val="FFFF00"/>
                </a:solidFill>
                <a:latin typeface="Arial"/>
                <a:ea typeface="Arial"/>
                <a:cs typeface="Arial"/>
                <a:sym typeface="Arial"/>
              </a:rPr>
              <a:t>    function valor()</a:t>
            </a:r>
          </a:p>
          <a:p>
            <a:pPr algn="l" rtl="0" lvl="0" marR="0" indent="0" marL="0">
              <a:lnSpc>
                <a:spcPct val="93000"/>
              </a:lnSpc>
              <a:buClr>
                <a:schemeClr val="dk1"/>
              </a:buClr>
              <a:buSzPct val="25000"/>
              <a:buFont typeface="Arial"/>
              <a:buNone/>
            </a:pPr>
            <a:r>
              <a:rPr strike="noStrike" u="none" b="0" cap="none" baseline="0" sz="1800" lang="en-US" i="0">
                <a:solidFill>
                  <a:srgbClr val="FFFF00"/>
                </a:solidFill>
                <a:latin typeface="Arial"/>
                <a:ea typeface="Arial"/>
                <a:cs typeface="Arial"/>
                <a:sym typeface="Arial"/>
              </a:rPr>
              <a:t>   {</a:t>
            </a:r>
          </a:p>
          <a:p>
            <a:pPr algn="l" rtl="0" lvl="0" marR="0" indent="0" marL="0">
              <a:lnSpc>
                <a:spcPct val="93000"/>
              </a:lnSpc>
              <a:buClr>
                <a:schemeClr val="dk1"/>
              </a:buClr>
              <a:buSzPct val="25000"/>
              <a:buFont typeface="Arial"/>
              <a:buNone/>
            </a:pPr>
            <a:r>
              <a:rPr strike="noStrike" u="none" b="0" cap="none" baseline="0" sz="1800" lang="en-US" i="0">
                <a:solidFill>
                  <a:srgbClr val="FFFF00"/>
                </a:solidFill>
                <a:latin typeface="Arial"/>
                <a:ea typeface="Arial"/>
                <a:cs typeface="Arial"/>
                <a:sym typeface="Arial"/>
              </a:rPr>
              <a:t>      var nombre;</a:t>
            </a:r>
          </a:p>
          <a:p>
            <a:pPr algn="l" rtl="0" lvl="0" marR="0" indent="0" marL="0">
              <a:lnSpc>
                <a:spcPct val="93000"/>
              </a:lnSpc>
              <a:buClr>
                <a:schemeClr val="dk1"/>
              </a:buClr>
              <a:buSzPct val="25000"/>
              <a:buFont typeface="Arial"/>
              <a:buNone/>
            </a:pPr>
            <a:r>
              <a:rPr strike="noStrike" u="none" b="0" cap="none" baseline="0" sz="1800" lang="en-US" i="0">
                <a:solidFill>
                  <a:srgbClr val="FFFF00"/>
                </a:solidFill>
                <a:latin typeface="Arial"/>
                <a:ea typeface="Arial"/>
                <a:cs typeface="Arial"/>
                <a:sym typeface="Arial"/>
              </a:rPr>
              <a:t>      nombre=prompt("Introduce Nombre:","");</a:t>
            </a:r>
          </a:p>
          <a:p>
            <a:pPr algn="l" rtl="0" lvl="0" marR="0" indent="0" marL="0">
              <a:lnSpc>
                <a:spcPct val="93000"/>
              </a:lnSpc>
              <a:buClr>
                <a:schemeClr val="dk1"/>
              </a:buClr>
              <a:buSzPct val="25000"/>
              <a:buFont typeface="Arial"/>
              <a:buNone/>
            </a:pPr>
            <a:r>
              <a:rPr strike="noStrike" u="none" b="0" cap="none" baseline="0" sz="1800" lang="en-US" i="0">
                <a:solidFill>
                  <a:srgbClr val="FFFF00"/>
                </a:solidFill>
                <a:latin typeface="Arial"/>
                <a:ea typeface="Arial"/>
                <a:cs typeface="Arial"/>
                <a:sym typeface="Arial"/>
              </a:rPr>
              <a:t>      alert("hola "+nombre);</a:t>
            </a:r>
          </a:p>
          <a:p>
            <a:pPr algn="l" rtl="0" lvl="0" marR="0" indent="0" marL="0">
              <a:lnSpc>
                <a:spcPct val="93000"/>
              </a:lnSpc>
              <a:buClr>
                <a:schemeClr val="dk1"/>
              </a:buClr>
              <a:buSzPct val="25000"/>
              <a:buFont typeface="Arial"/>
              <a:buNone/>
            </a:pPr>
            <a:r>
              <a:rPr strike="noStrike" u="none" b="0" cap="none" baseline="0" sz="1800" lang="en-US" i="0">
                <a:solidFill>
                  <a:srgbClr val="FFFF00"/>
                </a:solidFill>
                <a:latin typeface="Arial"/>
                <a:ea typeface="Arial"/>
                <a:cs typeface="Arial"/>
                <a:sym typeface="Arial"/>
              </a:rPr>
              <a:t>   }</a:t>
            </a:r>
          </a:p>
          <a:p>
            <a:pPr algn="l" rtl="0" lvl="0" marR="0" indent="0" marL="0">
              <a:lnSpc>
                <a:spcPct val="93000"/>
              </a:lnSpc>
              <a:buClr>
                <a:schemeClr val="dk1"/>
              </a:buClr>
              <a:buSzPct val="25000"/>
              <a:buFont typeface="Arial"/>
              <a:buNone/>
            </a:pPr>
            <a:r>
              <a:rPr strike="noStrike" u="none" b="0" cap="none" baseline="0" sz="1800" lang="en-US" i="0">
                <a:solidFill>
                  <a:srgbClr val="FFFF00"/>
                </a:solidFill>
                <a:latin typeface="Arial"/>
                <a:ea typeface="Arial"/>
                <a:cs typeface="Arial"/>
                <a:sym typeface="Arial"/>
              </a:rPr>
              <a:t>&lt;/script&gt;</a:t>
            </a:r>
          </a:p>
          <a:p>
            <a:pPr algn="l" rtl="0" lvl="0" marR="0" indent="0" marL="0">
              <a:lnSpc>
                <a:spcPct val="93000"/>
              </a:lnSpc>
              <a:buClr>
                <a:schemeClr val="dk1"/>
              </a:buClr>
              <a:buSzPct val="25000"/>
              <a:buFont typeface="Arial"/>
              <a:buNone/>
            </a:pPr>
            <a:r>
              <a:rPr strike="noStrike" u="none" b="0" cap="none" baseline="0" sz="2000" lang="en-US" i="0">
                <a:solidFill>
                  <a:srgbClr val="FFFFFF"/>
                </a:solidFill>
                <a:latin typeface="Arial"/>
                <a:ea typeface="Arial"/>
                <a:cs typeface="Arial"/>
                <a:sym typeface="Arial"/>
              </a:rPr>
              <a:t>&lt;/head&gt;</a:t>
            </a:r>
          </a:p>
          <a:p>
            <a:pPr algn="l" rtl="0" lvl="0" marR="0" indent="0" marL="0">
              <a:lnSpc>
                <a:spcPct val="93000"/>
              </a:lnSpc>
              <a:buClr>
                <a:schemeClr val="dk1"/>
              </a:buClr>
              <a:buSzPct val="25000"/>
              <a:buFont typeface="Arial"/>
              <a:buNone/>
            </a:pPr>
            <a:r>
              <a:rPr strike="noStrike" u="none" b="0" cap="none" baseline="0" sz="2000" lang="en-US" i="0">
                <a:solidFill>
                  <a:srgbClr val="FFFFFF"/>
                </a:solidFill>
                <a:latin typeface="Arial"/>
                <a:ea typeface="Arial"/>
                <a:cs typeface="Arial"/>
                <a:sym typeface="Arial"/>
              </a:rPr>
              <a:t>&lt;body onload=valor();&gt;</a:t>
            </a:r>
          </a:p>
          <a:p>
            <a:pPr algn="l" rtl="0" lvl="0" marR="0" indent="0" marL="0">
              <a:lnSpc>
                <a:spcPct val="93000"/>
              </a:lnSpc>
              <a:buClr>
                <a:schemeClr val="dk1"/>
              </a:buClr>
              <a:buSzPct val="25000"/>
              <a:buFont typeface="Arial"/>
              <a:buNone/>
            </a:pPr>
            <a:r>
              <a:rPr strike="noStrike" u="none" b="0" cap="none" baseline="0" sz="2000" lang="en-US" i="0">
                <a:solidFill>
                  <a:srgbClr val="FFFFFF"/>
                </a:solidFill>
                <a:latin typeface="Arial"/>
                <a:ea typeface="Arial"/>
                <a:cs typeface="Arial"/>
                <a:sym typeface="Arial"/>
              </a:rPr>
              <a:t>&lt;/body&gt;&lt;/html&gt;</a:t>
            </a:r>
          </a:p>
          <a:p>
            <a: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y="0" x="0"/>
          <a:ext cy="0" cx="0"/>
          <a:chOff y="0" x="0"/>
          <a:chExt cy="0" cx="0"/>
        </a:xfrm>
      </p:grpSpPr>
      <p:pic>
        <p:nvPicPr>
          <p:cNvPr id="282" name="Shape 282"/>
          <p:cNvPicPr preferRelativeResize="0"/>
          <p:nvPr/>
        </p:nvPicPr>
        <p:blipFill>
          <a:blip r:embed="rId3"/>
          <a:stretch>
            <a:fillRect/>
          </a:stretch>
        </p:blipFill>
        <p:spPr>
          <a:xfrm>
            <a:off y="0" x="0"/>
            <a:ext cy="6858000" cx="9144000"/>
          </a:xfrm>
          <a:prstGeom prst="rect">
            <a:avLst/>
          </a:prstGeom>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y="0" x="0"/>
          <a:ext cy="0" cx="0"/>
          <a:chOff y="0" x="0"/>
          <a:chExt cy="0" cx="0"/>
        </a:xfrm>
      </p:grpSpPr>
      <p:sp>
        <p:nvSpPr>
          <p:cNvPr id="289" name="Shape 289"/>
          <p:cNvSpPr txBox="1"/>
          <p:nvPr>
            <p:ph type="title"/>
          </p:nvPr>
        </p:nvSpPr>
        <p:spPr>
          <a:xfrm>
            <a:off y="188911" x="684212"/>
            <a:ext cy="719136" cx="7770812"/>
          </a:xfrm>
          <a:prstGeom prst="rect">
            <a:avLst/>
          </a:prstGeom>
          <a:noFill/>
          <a:ln>
            <a:noFill/>
          </a:ln>
        </p:spPr>
        <p:txBody>
          <a:bodyPr bIns="46800" rIns="90000" lIns="90000" tIns="46800" anchor="ctr" anchorCtr="0">
            <a:noAutofit/>
          </a:bodyPr>
          <a:lstStyle/>
          <a:p>
            <a:pPr algn="ctr" rtl="0" lvl="0" marR="0" indent="0" marL="0">
              <a:lnSpc>
                <a:spcPct val="93000"/>
              </a:lnSpc>
              <a:spcBef>
                <a:spcPts val="0"/>
              </a:spcBef>
              <a:spcAft>
                <a:spcPts val="0"/>
              </a:spcAft>
              <a:buClr>
                <a:srgbClr val="FFCC00"/>
              </a:buClr>
              <a:buSzPct val="25000"/>
              <a:buFont typeface="Arial Black"/>
              <a:buNone/>
            </a:pPr>
            <a:r>
              <a:rPr strike="noStrike" u="none" b="1" cap="none" baseline="0" sz="2800" lang="en-US" i="0">
                <a:solidFill>
                  <a:srgbClr val="FFCC00"/>
                </a:solidFill>
                <a:latin typeface="Arial Black"/>
                <a:ea typeface="Arial Black"/>
                <a:cs typeface="Arial Black"/>
                <a:sym typeface="Arial Black"/>
              </a:rPr>
              <a:t>CAJA DE TEXTO:</a:t>
            </a:r>
            <a:r>
              <a:rPr strike="noStrike" u="none" b="0" cap="none" baseline="0" sz="4400" lang="en-US" i="0">
                <a:solidFill>
                  <a:srgbClr val="FFCC00"/>
                </a:solidFill>
                <a:latin typeface="Arial Black"/>
                <a:ea typeface="Arial Black"/>
                <a:cs typeface="Arial Black"/>
                <a:sym typeface="Arial Black"/>
              </a:rPr>
              <a:t> </a:t>
            </a:r>
          </a:p>
        </p:txBody>
      </p:sp>
      <p:sp>
        <p:nvSpPr>
          <p:cNvPr id="290" name="Shape 290"/>
          <p:cNvSpPr txBox="1"/>
          <p:nvPr>
            <p:ph idx="1" type="body"/>
          </p:nvPr>
        </p:nvSpPr>
        <p:spPr>
          <a:xfrm>
            <a:off y="981075" x="250825"/>
            <a:ext cy="5618162" cx="4392611"/>
          </a:xfrm>
          <a:prstGeom prst="rect">
            <a:avLst/>
          </a:prstGeom>
          <a:noFill/>
          <a:ln>
            <a:noFill/>
          </a:ln>
        </p:spPr>
        <p:txBody>
          <a:bodyPr bIns="46800" rIns="90000" lIns="90000" tIns="46800" anchor="t" anchorCtr="0">
            <a:noAutofit/>
          </a:bodyPr>
          <a:lstStyle/>
          <a:p>
            <a:pPr algn="l" rtl="0" lvl="0" marR="0" indent="0" marL="0">
              <a:lnSpc>
                <a:spcPct val="83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Otro mecanismo por el cual se pueden introducir datos, es mediante las cajas de texto. Todo el trabajo con las cajas, esta basado en funciones y métodos ya implementadas en JavaScript. </a:t>
            </a:r>
          </a:p>
          <a:p>
            <a:r>
              <a:t/>
            </a:r>
          </a:p>
          <a:p>
            <a:pPr algn="l" rtl="0" lvl="0" marR="0" indent="0" marL="0">
              <a:lnSpc>
                <a:spcPct val="83000"/>
              </a:lnSpc>
              <a:spcBef>
                <a:spcPts val="800"/>
              </a:spcBef>
              <a:spcAft>
                <a:spcPts val="0"/>
              </a:spcAft>
              <a:buClr>
                <a:srgbClr val="FFFFFF"/>
              </a:buClr>
              <a:buSzPct val="95833"/>
              <a:buFont typeface="Arial"/>
              <a:buChar char="•"/>
            </a:pPr>
            <a:r>
              <a:rPr strike="noStrike" u="none" b="0" cap="none" baseline="0" sz="2000" lang="en-US" i="0">
                <a:solidFill>
                  <a:srgbClr val="FFFFFF"/>
                </a:solidFill>
                <a:latin typeface="Arial"/>
                <a:ea typeface="Arial"/>
                <a:cs typeface="Arial"/>
                <a:sym typeface="Arial"/>
              </a:rPr>
              <a:t>variable=nombre_caja.value; Guarda el contenido de la caja</a:t>
            </a:r>
          </a:p>
          <a:p>
            <a:pPr algn="l" rtl="0" lvl="0" marR="0" indent="0" marL="0">
              <a:lnSpc>
                <a:spcPct val="83000"/>
              </a:lnSpc>
              <a:spcBef>
                <a:spcPts val="800"/>
              </a:spcBef>
              <a:spcAft>
                <a:spcPts val="0"/>
              </a:spcAft>
              <a:buClr>
                <a:srgbClr val="FFFFFF"/>
              </a:buClr>
              <a:buSzPct val="95833"/>
              <a:buFont typeface="Arial"/>
              <a:buChar char="•"/>
            </a:pPr>
            <a:r>
              <a:rPr strike="noStrike" u="none" b="0" cap="none" baseline="0" sz="2000" lang="en-US" i="0">
                <a:solidFill>
                  <a:srgbClr val="FFFFFF"/>
                </a:solidFill>
                <a:latin typeface="Arial"/>
                <a:ea typeface="Arial"/>
                <a:cs typeface="Arial"/>
                <a:sym typeface="Arial"/>
              </a:rPr>
              <a:t>nombre_caja.value=valor o variable;Muestra en la caja el valor</a:t>
            </a:r>
          </a:p>
          <a:p>
            <a:pPr algn="l" rtl="0" lvl="0" marR="0" indent="0" marL="0">
              <a:lnSpc>
                <a:spcPct val="83000"/>
              </a:lnSpc>
              <a:spcBef>
                <a:spcPts val="800"/>
              </a:spcBef>
              <a:spcAft>
                <a:spcPts val="0"/>
              </a:spcAft>
              <a:buClr>
                <a:srgbClr val="FFFFFF"/>
              </a:buClr>
              <a:buSzPct val="95833"/>
              <a:buFont typeface="Arial"/>
              <a:buChar char="•"/>
            </a:pPr>
            <a:r>
              <a:rPr strike="noStrike" u="none" b="0" cap="none" baseline="0" sz="2000" lang="en-US" i="0">
                <a:solidFill>
                  <a:srgbClr val="FFFFFF"/>
                </a:solidFill>
                <a:latin typeface="Arial"/>
                <a:ea typeface="Arial"/>
                <a:cs typeface="Arial"/>
                <a:sym typeface="Arial"/>
              </a:rPr>
              <a:t>nombre_caja.value="";Limpia el contenido de la caja</a:t>
            </a:r>
          </a:p>
          <a:p>
            <a:pPr algn="l" rtl="0" lvl="0" marR="0" indent="0" marL="0">
              <a:lnSpc>
                <a:spcPct val="83000"/>
              </a:lnSpc>
              <a:spcBef>
                <a:spcPts val="800"/>
              </a:spcBef>
              <a:spcAft>
                <a:spcPts val="0"/>
              </a:spcAft>
              <a:buClr>
                <a:srgbClr val="FFFFFF"/>
              </a:buClr>
              <a:buSzPct val="95833"/>
              <a:buFont typeface="Arial"/>
              <a:buChar char="•"/>
            </a:pPr>
            <a:r>
              <a:rPr strike="noStrike" u="none" b="0" cap="none" baseline="0" sz="2000" lang="en-US" i="0">
                <a:solidFill>
                  <a:srgbClr val="FFFFFF"/>
                </a:solidFill>
                <a:latin typeface="Arial"/>
                <a:ea typeface="Arial"/>
                <a:cs typeface="Arial"/>
                <a:sym typeface="Arial"/>
              </a:rPr>
              <a:t>nombre_caja.sefocus();Envía el foco a la caja</a:t>
            </a:r>
          </a:p>
        </p:txBody>
      </p:sp>
      <p:sp>
        <p:nvSpPr>
          <p:cNvPr id="291" name="Shape 291"/>
          <p:cNvSpPr txBox="1"/>
          <p:nvPr/>
        </p:nvSpPr>
        <p:spPr>
          <a:xfrm>
            <a:off y="836612" x="4572000"/>
            <a:ext cy="4910136" cx="4373562"/>
          </a:xfrm>
          <a:prstGeom prst="rect">
            <a:avLst/>
          </a:prstGeom>
          <a:noFill/>
          <a:ln>
            <a:noFill/>
          </a:ln>
        </p:spPr>
        <p:txBody>
          <a:bodyPr bIns="46800" rIns="90000" lIns="90000" tIns="46800" anchor="t" anchorCtr="0">
            <a:noAutofit/>
          </a:bodyPr>
          <a:lstStyle/>
          <a:p>
            <a:pPr algn="l" rtl="0" lvl="0" marR="0" indent="0" marL="0">
              <a:lnSpc>
                <a:spcPct val="93000"/>
              </a:lnSpc>
              <a:buClr>
                <a:schemeClr val="dk1"/>
              </a:buClr>
              <a:buSzPct val="25000"/>
              <a:buFont typeface="Arial"/>
              <a:buNone/>
            </a:pPr>
            <a:r>
              <a:rPr strike="noStrike" u="none" b="0" cap="none" baseline="0" sz="2000" lang="en-US" i="0">
                <a:solidFill>
                  <a:srgbClr val="FFFF66"/>
                </a:solidFill>
                <a:latin typeface="Arial"/>
                <a:ea typeface="Arial"/>
                <a:cs typeface="Arial"/>
                <a:sym typeface="Arial"/>
              </a:rPr>
              <a:t>&lt;html&gt;&lt;head&gt;&lt;script&gt;</a:t>
            </a:r>
          </a:p>
          <a:p>
            <a:pPr algn="l" rtl="0" lvl="0" marR="0" indent="0" marL="0">
              <a:lnSpc>
                <a:spcPct val="93000"/>
              </a:lnSpc>
              <a:buClr>
                <a:schemeClr val="dk1"/>
              </a:buClr>
              <a:buSzPct val="25000"/>
              <a:buFont typeface="Arial"/>
              <a:buNone/>
            </a:pPr>
            <a:r>
              <a:rPr strike="noStrike" u="none" b="0" cap="none" baseline="0" sz="2000" lang="en-US" i="0">
                <a:solidFill>
                  <a:srgbClr val="FFFF66"/>
                </a:solidFill>
                <a:latin typeface="Arial"/>
                <a:ea typeface="Arial"/>
                <a:cs typeface="Arial"/>
                <a:sym typeface="Arial"/>
              </a:rPr>
              <a:t>function muestra(cnombre)</a:t>
            </a:r>
          </a:p>
          <a:p>
            <a:pPr algn="l" rtl="0" lvl="0" marR="0" indent="0" marL="0">
              <a:lnSpc>
                <a:spcPct val="93000"/>
              </a:lnSpc>
              <a:buClr>
                <a:schemeClr val="dk1"/>
              </a:buClr>
              <a:buSzPct val="25000"/>
              <a:buFont typeface="Arial"/>
              <a:buNone/>
            </a:pPr>
            <a:r>
              <a:rPr strike="noStrike" u="none" b="0" cap="none" baseline="0" sz="2000" lang="en-US" i="0">
                <a:solidFill>
                  <a:srgbClr val="FFFF66"/>
                </a:solidFill>
                <a:latin typeface="Arial"/>
                <a:ea typeface="Arial"/>
                <a:cs typeface="Arial"/>
                <a:sym typeface="Arial"/>
              </a:rPr>
              <a:t>{</a:t>
            </a:r>
          </a:p>
          <a:p>
            <a:pPr algn="l" rtl="0" lvl="0" marR="0" indent="0" marL="0">
              <a:lnSpc>
                <a:spcPct val="93000"/>
              </a:lnSpc>
              <a:buClr>
                <a:schemeClr val="dk1"/>
              </a:buClr>
              <a:buSzPct val="25000"/>
              <a:buFont typeface="Arial"/>
              <a:buNone/>
            </a:pPr>
            <a:r>
              <a:rPr strike="noStrike" u="none" b="0" cap="none" baseline="0" sz="2000" lang="en-US" i="0">
                <a:solidFill>
                  <a:srgbClr val="FFFF66"/>
                </a:solidFill>
                <a:latin typeface="Arial"/>
                <a:ea typeface="Arial"/>
                <a:cs typeface="Arial"/>
                <a:sym typeface="Arial"/>
              </a:rPr>
              <a:t>	var nombre=cnombre.value;</a:t>
            </a:r>
          </a:p>
          <a:p>
            <a:pPr algn="l" rtl="0" lvl="0" marR="0" indent="0" marL="0">
              <a:lnSpc>
                <a:spcPct val="93000"/>
              </a:lnSpc>
              <a:buClr>
                <a:schemeClr val="dk1"/>
              </a:buClr>
              <a:buSzPct val="25000"/>
              <a:buFont typeface="Arial"/>
              <a:buNone/>
            </a:pPr>
            <a:r>
              <a:rPr strike="noStrike" u="none" b="0" cap="none" baseline="0" sz="2000" lang="en-US" i="0">
                <a:solidFill>
                  <a:srgbClr val="FFFF66"/>
                </a:solidFill>
                <a:latin typeface="Arial"/>
                <a:ea typeface="Arial"/>
                <a:cs typeface="Arial"/>
                <a:sym typeface="Arial"/>
              </a:rPr>
              <a:t>	alert("Eres "+nombre);</a:t>
            </a:r>
          </a:p>
          <a:p>
            <a:pPr algn="l" rtl="0" lvl="0" marR="0" indent="0" marL="0">
              <a:lnSpc>
                <a:spcPct val="93000"/>
              </a:lnSpc>
              <a:buClr>
                <a:schemeClr val="dk1"/>
              </a:buClr>
              <a:buSzPct val="25000"/>
              <a:buFont typeface="Arial"/>
              <a:buNone/>
            </a:pPr>
            <a:r>
              <a:rPr strike="noStrike" u="none" b="0" cap="none" baseline="0" sz="2000" lang="en-US" i="0">
                <a:solidFill>
                  <a:srgbClr val="FFFF66"/>
                </a:solidFill>
                <a:latin typeface="Arial"/>
                <a:ea typeface="Arial"/>
                <a:cs typeface="Arial"/>
                <a:sym typeface="Arial"/>
              </a:rPr>
              <a:t>	cnombre.value="";</a:t>
            </a:r>
          </a:p>
          <a:p>
            <a:pPr algn="l" rtl="0" lvl="0" marR="0" indent="0" marL="0">
              <a:lnSpc>
                <a:spcPct val="93000"/>
              </a:lnSpc>
              <a:buClr>
                <a:schemeClr val="dk1"/>
              </a:buClr>
              <a:buSzPct val="25000"/>
              <a:buFont typeface="Arial"/>
              <a:buNone/>
            </a:pPr>
            <a:r>
              <a:rPr strike="noStrike" u="none" b="0" cap="none" baseline="0" sz="2000" lang="en-US" i="0">
                <a:solidFill>
                  <a:srgbClr val="FFFF66"/>
                </a:solidFill>
                <a:latin typeface="Arial"/>
                <a:ea typeface="Arial"/>
                <a:cs typeface="Arial"/>
                <a:sym typeface="Arial"/>
              </a:rPr>
              <a:t>	cnombre.focus();</a:t>
            </a:r>
          </a:p>
          <a:p>
            <a:pPr algn="l" rtl="0" lvl="0" marR="0" indent="0" marL="0">
              <a:lnSpc>
                <a:spcPct val="93000"/>
              </a:lnSpc>
              <a:buClr>
                <a:schemeClr val="dk1"/>
              </a:buClr>
              <a:buSzPct val="25000"/>
              <a:buFont typeface="Arial"/>
              <a:buNone/>
            </a:pPr>
            <a:r>
              <a:rPr strike="noStrike" u="none" b="0" cap="none" baseline="0" sz="2000" lang="en-US" i="0">
                <a:solidFill>
                  <a:srgbClr val="FFFF66"/>
                </a:solidFill>
                <a:latin typeface="Arial"/>
                <a:ea typeface="Arial"/>
                <a:cs typeface="Arial"/>
                <a:sym typeface="Arial"/>
              </a:rPr>
              <a:t>}</a:t>
            </a:r>
          </a:p>
          <a:p>
            <a:pPr algn="l" rtl="0" lvl="0" marR="0" indent="0" marL="0">
              <a:lnSpc>
                <a:spcPct val="93000"/>
              </a:lnSpc>
              <a:buClr>
                <a:schemeClr val="dk1"/>
              </a:buClr>
              <a:buSzPct val="25000"/>
              <a:buFont typeface="Arial"/>
              <a:buNone/>
            </a:pPr>
            <a:r>
              <a:rPr strike="noStrike" u="none" b="0" cap="none" baseline="0" sz="2000" lang="en-US" i="0">
                <a:solidFill>
                  <a:srgbClr val="FFFF66"/>
                </a:solidFill>
                <a:latin typeface="Arial"/>
                <a:ea typeface="Arial"/>
                <a:cs typeface="Arial"/>
                <a:sym typeface="Arial"/>
              </a:rPr>
              <a:t>&lt;/script&gt;&lt;/head&gt;&lt;body&gt;</a:t>
            </a:r>
          </a:p>
          <a:p>
            <a:pPr algn="l" rtl="0" lvl="0" marR="0" indent="0" marL="0">
              <a:lnSpc>
                <a:spcPct val="93000"/>
              </a:lnSpc>
              <a:buClr>
                <a:schemeClr val="dk1"/>
              </a:buClr>
              <a:buSzPct val="25000"/>
              <a:buFont typeface="Arial"/>
              <a:buNone/>
            </a:pPr>
            <a:r>
              <a:rPr strike="noStrike" u="none" b="0" cap="none" baseline="0" sz="2000" lang="en-US" i="0">
                <a:solidFill>
                  <a:srgbClr val="FFFF66"/>
                </a:solidFill>
                <a:latin typeface="Arial"/>
                <a:ea typeface="Arial"/>
                <a:cs typeface="Arial"/>
                <a:sym typeface="Arial"/>
              </a:rPr>
              <a:t>&lt;form&gt;</a:t>
            </a:r>
          </a:p>
          <a:p>
            <a:pPr algn="l" rtl="0" lvl="0" marR="0" indent="0" marL="0">
              <a:lnSpc>
                <a:spcPct val="93000"/>
              </a:lnSpc>
              <a:buClr>
                <a:schemeClr val="dk1"/>
              </a:buClr>
              <a:buSzPct val="25000"/>
              <a:buFont typeface="Arial"/>
              <a:buNone/>
            </a:pPr>
            <a:r>
              <a:rPr strike="noStrike" u="none" b="0" cap="none" baseline="0" sz="2000" lang="en-US" i="0">
                <a:solidFill>
                  <a:srgbClr val="FFFF66"/>
                </a:solidFill>
                <a:latin typeface="Arial"/>
                <a:ea typeface="Arial"/>
                <a:cs typeface="Arial"/>
                <a:sym typeface="Arial"/>
              </a:rPr>
              <a:t>	Nombre:&lt;input type="text" name="cnombre" size="20"&gt;</a:t>
            </a:r>
          </a:p>
          <a:p>
            <a:pPr algn="l" rtl="0" lvl="0" marR="0" indent="0" marL="0">
              <a:lnSpc>
                <a:spcPct val="93000"/>
              </a:lnSpc>
              <a:buClr>
                <a:schemeClr val="dk1"/>
              </a:buClr>
              <a:buSzPct val="25000"/>
              <a:buFont typeface="Arial"/>
              <a:buNone/>
            </a:pPr>
            <a:r>
              <a:rPr strike="noStrike" u="none" b="0" cap="none" baseline="0" sz="2000" lang="en-US" i="0">
                <a:solidFill>
                  <a:srgbClr val="FFFF66"/>
                </a:solidFill>
                <a:latin typeface="Arial"/>
                <a:ea typeface="Arial"/>
                <a:cs typeface="Arial"/>
                <a:sym typeface="Arial"/>
              </a:rPr>
              <a:t>	&lt;input type="button" value="Ver" onClick=muestra(this.form.cnombre);&gt;</a:t>
            </a:r>
          </a:p>
          <a:p>
            <a:pPr algn="l" rtl="0" lvl="0" marR="0" indent="0" marL="0">
              <a:lnSpc>
                <a:spcPct val="93000"/>
              </a:lnSpc>
              <a:buClr>
                <a:schemeClr val="dk1"/>
              </a:buClr>
              <a:buSzPct val="25000"/>
              <a:buFont typeface="Arial"/>
              <a:buNone/>
            </a:pPr>
            <a:r>
              <a:rPr strike="noStrike" u="none" b="0" cap="none" baseline="0" sz="2000" lang="en-US" i="0">
                <a:solidFill>
                  <a:srgbClr val="FFFF66"/>
                </a:solidFill>
                <a:latin typeface="Arial"/>
                <a:ea typeface="Arial"/>
                <a:cs typeface="Arial"/>
                <a:sym typeface="Arial"/>
              </a:rPr>
              <a:t>&lt;/form&gt;&lt;/body&gt;&lt;/html&gt;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y="0" x="0"/>
          <a:ext cy="0" cx="0"/>
          <a:chOff y="0" x="0"/>
          <a:chExt cy="0" cx="0"/>
        </a:xfrm>
      </p:grpSpPr>
      <p:pic>
        <p:nvPicPr>
          <p:cNvPr id="298" name="Shape 298"/>
          <p:cNvPicPr preferRelativeResize="0"/>
          <p:nvPr/>
        </p:nvPicPr>
        <p:blipFill>
          <a:blip r:embed="rId3"/>
          <a:stretch>
            <a:fillRect/>
          </a:stretch>
        </p:blipFill>
        <p:spPr>
          <a:xfrm>
            <a:off y="-41275" x="0"/>
            <a:ext cy="6899275" cx="9197975"/>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ph type="title"/>
          </p:nvPr>
        </p:nvSpPr>
        <p:spPr>
          <a:xfrm>
            <a:off y="-93661" x="685800"/>
            <a:ext cy="765175" cx="7772400"/>
          </a:xfrm>
          <a:prstGeom prst="rect">
            <a:avLst/>
          </a:prstGeom>
          <a:noFill/>
          <a:ln>
            <a:noFill/>
          </a:ln>
        </p:spPr>
        <p:txBody>
          <a:bodyPr bIns="46800" rIns="90000" lIns="90000" tIns="46800" anchor="ctr" anchorCtr="0">
            <a:noAutofit/>
          </a:bodyPr>
          <a:lstStyle/>
          <a:p>
            <a:pPr algn="ctr" rtl="0" lvl="0" marR="0" indent="0" marL="0">
              <a:lnSpc>
                <a:spcPct val="100000"/>
              </a:lnSpc>
              <a:spcBef>
                <a:spcPts val="0"/>
              </a:spcBef>
              <a:spcAft>
                <a:spcPts val="0"/>
              </a:spcAft>
              <a:buClr>
                <a:srgbClr val="FFCC00"/>
              </a:buClr>
              <a:buSzPct val="25000"/>
              <a:buFont typeface="Verdana"/>
              <a:buNone/>
            </a:pPr>
            <a:r>
              <a:rPr strike="noStrike" u="sng" b="1" cap="none" baseline="0" sz="2800" lang="en-US" i="0">
                <a:solidFill>
                  <a:srgbClr val="FFCC00"/>
                </a:solidFill>
                <a:latin typeface="Verdana"/>
                <a:ea typeface="Verdana"/>
                <a:cs typeface="Verdana"/>
                <a:sym typeface="Verdana"/>
              </a:rPr>
              <a:t>Diferencias con Java.</a:t>
            </a:r>
            <a:r>
              <a:rPr strike="noStrike" u="sng" b="1" cap="none" baseline="0" sz="4400" lang="en-US" i="0">
                <a:solidFill>
                  <a:srgbClr val="FFCC00"/>
                </a:solidFill>
                <a:latin typeface="Arial Black"/>
                <a:ea typeface="Arial Black"/>
                <a:cs typeface="Arial Black"/>
                <a:sym typeface="Arial Black"/>
              </a:rPr>
              <a:t> </a:t>
            </a:r>
          </a:p>
        </p:txBody>
      </p:sp>
      <p:sp>
        <p:nvSpPr>
          <p:cNvPr id="161" name="Shape 161"/>
          <p:cNvSpPr txBox="1"/>
          <p:nvPr>
            <p:ph idx="1" type="body"/>
          </p:nvPr>
        </p:nvSpPr>
        <p:spPr>
          <a:xfrm>
            <a:off y="696912" x="236537"/>
            <a:ext cy="5783262" cx="8763000"/>
          </a:xfrm>
          <a:prstGeom prst="rect">
            <a:avLst/>
          </a:prstGeom>
          <a:noFill/>
          <a:ln>
            <a:noFill/>
          </a:ln>
        </p:spPr>
        <p:txBody>
          <a:bodyPr bIns="46800" rIns="90000" lIns="90000" tIns="46800" anchor="t" anchorCtr="0">
            <a:noAutofit/>
          </a:bodyPr>
          <a:lstStyle/>
          <a:p>
            <a:pPr algn="l" rtl="0" lvl="0" marR="0" indent="0" marL="0">
              <a:lnSpc>
                <a:spcPct val="100000"/>
              </a:lnSpc>
              <a:spcBef>
                <a:spcPts val="5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La principal diferencia entre JavaScript y Java, es que este último es un lenguaje de programación completo. Lo único que comparten es la misma sintaxis</a:t>
            </a:r>
          </a:p>
          <a:p>
            <a:pPr algn="l" rtl="0" lvl="0" marR="0" indent="0" marL="0">
              <a:lnSpc>
                <a:spcPct val="100000"/>
              </a:lnSpc>
              <a:spcBef>
                <a:spcPts val="5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JavaScript es un lenguaje que se integra directamente en páginas HTML. Tiene como características principales las siguientes: </a:t>
            </a:r>
          </a:p>
          <a:p>
            <a:pPr algn="l" rtl="0" lvl="0" marR="0" indent="0" marL="0">
              <a:lnSpc>
                <a:spcPct val="100000"/>
              </a:lnSpc>
              <a:spcBef>
                <a:spcPts val="5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Es interpretado por el cliente, no se genera ni código objeto ni ejecutable</a:t>
            </a:r>
          </a:p>
          <a:p>
            <a:pPr algn="l" rtl="0" lvl="0" marR="0" indent="0" marL="0">
              <a:lnSpc>
                <a:spcPct val="100000"/>
              </a:lnSpc>
              <a:spcBef>
                <a:spcPts val="5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Está basado en objetos.  No es, como Java, un lenguaje de programación orientada a objetos (OOP). </a:t>
            </a:r>
          </a:p>
          <a:p>
            <a:pPr algn="l" rtl="0" lvl="0" marR="0" indent="0" marL="0">
              <a:lnSpc>
                <a:spcPct val="100000"/>
              </a:lnSpc>
              <a:spcBef>
                <a:spcPts val="5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Su código se integra en las páginas HTML, incluido en las propias páginas. </a:t>
            </a:r>
          </a:p>
          <a:p>
            <a:pPr algn="l" rtl="0" lvl="0" marR="0" indent="0" marL="0">
              <a:lnSpc>
                <a:spcPct val="100000"/>
              </a:lnSpc>
              <a:spcBef>
                <a:spcPts val="5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No es necesario declarar los tipos de variables que van a utilizarse, JavaScript realiza una conversión automática de tipos. </a:t>
            </a:r>
          </a:p>
          <a:p>
            <a:pPr algn="l" rtl="0" lvl="0" marR="0" indent="0" marL="0">
              <a:lnSpc>
                <a:spcPct val="100000"/>
              </a:lnSpc>
              <a:spcBef>
                <a:spcPts val="5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Las referencias a objetos se comprueban en tiempo de ejecución. Esto es consecuencia de que JavaScript no es un lenguaje compilado. </a:t>
            </a:r>
          </a:p>
          <a:p>
            <a:pPr algn="l" rtl="0" lvl="0" marR="0" indent="0" marL="0">
              <a:lnSpc>
                <a:spcPct val="100000"/>
              </a:lnSpc>
              <a:spcBef>
                <a:spcPts val="5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No puede escribir automáticamente al disco duro. Por eso decimos que JavaScript es un lenguaje seguro para el entorno de internet en el que se aplicará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y="0" x="0"/>
          <a:ext cy="0" cx="0"/>
          <a:chOff y="0" x="0"/>
          <a:chExt cy="0" cx="0"/>
        </a:xfrm>
      </p:grpSpPr>
      <p:sp>
        <p:nvSpPr>
          <p:cNvPr id="305" name="Shape 305"/>
          <p:cNvSpPr txBox="1"/>
          <p:nvPr>
            <p:ph type="title"/>
          </p:nvPr>
        </p:nvSpPr>
        <p:spPr>
          <a:xfrm>
            <a:off y="188911" x="684212"/>
            <a:ext cy="792162" cx="7770812"/>
          </a:xfrm>
          <a:prstGeom prst="rect">
            <a:avLst/>
          </a:prstGeom>
          <a:noFill/>
          <a:ln>
            <a:noFill/>
          </a:ln>
        </p:spPr>
        <p:txBody>
          <a:bodyPr bIns="46800" rIns="90000" lIns="90000" tIns="46800" anchor="ctr" anchorCtr="0">
            <a:noAutofit/>
          </a:bodyPr>
          <a:lstStyle/>
          <a:p>
            <a:pPr algn="ctr" rtl="0" lvl="0" marR="0" indent="0" marL="0">
              <a:lnSpc>
                <a:spcPct val="93000"/>
              </a:lnSpc>
              <a:spcBef>
                <a:spcPts val="0"/>
              </a:spcBef>
              <a:spcAft>
                <a:spcPts val="0"/>
              </a:spcAft>
              <a:buClr>
                <a:srgbClr val="FFCC00"/>
              </a:buClr>
              <a:buSzPct val="25000"/>
              <a:buFont typeface="Arial Black"/>
              <a:buNone/>
            </a:pPr>
            <a:r>
              <a:rPr strike="noStrike" u="none" b="1" cap="none" baseline="0" sz="2800" lang="en-US" i="0">
                <a:solidFill>
                  <a:srgbClr val="FFCC00"/>
                </a:solidFill>
                <a:latin typeface="Arial Black"/>
                <a:ea typeface="Arial Black"/>
                <a:cs typeface="Arial Black"/>
                <a:sym typeface="Arial Black"/>
              </a:rPr>
              <a:t>SENTENCIAS DE CONTROL</a:t>
            </a:r>
            <a:r>
              <a:rPr strike="noStrike" u="none" b="0" cap="none" baseline="0" sz="4400" lang="en-US" i="0">
                <a:solidFill>
                  <a:srgbClr val="FFCC00"/>
                </a:solidFill>
                <a:latin typeface="Arial Black"/>
                <a:ea typeface="Arial Black"/>
                <a:cs typeface="Arial Black"/>
                <a:sym typeface="Arial Black"/>
              </a:rPr>
              <a:t> </a:t>
            </a:r>
          </a:p>
        </p:txBody>
      </p:sp>
      <p:sp>
        <p:nvSpPr>
          <p:cNvPr id="306" name="Shape 306"/>
          <p:cNvSpPr txBox="1"/>
          <p:nvPr>
            <p:ph idx="1" type="body"/>
          </p:nvPr>
        </p:nvSpPr>
        <p:spPr>
          <a:xfrm>
            <a:off y="1052512" x="250825"/>
            <a:ext cy="5616575" cx="8713786"/>
          </a:xfrm>
          <a:prstGeom prst="rect">
            <a:avLst/>
          </a:prstGeom>
          <a:noFill/>
          <a:ln>
            <a:noFill/>
          </a:ln>
        </p:spPr>
        <p:txBody>
          <a:bodyPr bIns="46800" rIns="90000" lIns="90000" tIns="46800" anchor="t" anchorCtr="0">
            <a:noAutofit/>
          </a:bodyPr>
          <a:lstStyle/>
          <a:p>
            <a:pPr algn="l" rtl="0" lvl="0" marR="0" indent="0" marL="0">
              <a:lnSpc>
                <a:spcPct val="75000"/>
              </a:lnSpc>
              <a:spcBef>
                <a:spcPts val="800"/>
              </a:spcBef>
              <a:spcAft>
                <a:spcPts val="0"/>
              </a:spcAft>
              <a:buClr>
                <a:srgbClr val="FFFFFF"/>
              </a:buClr>
              <a:buSzPct val="25000"/>
              <a:buFont typeface="Arial"/>
              <a:buNone/>
            </a:pPr>
            <a:r>
              <a:rPr strike="noStrike" u="none" b="1" cap="none" baseline="0" sz="2000" lang="en-US" i="0">
                <a:solidFill>
                  <a:srgbClr val="FFFFFF"/>
                </a:solidFill>
                <a:latin typeface="Arial"/>
                <a:ea typeface="Arial"/>
                <a:cs typeface="Arial"/>
                <a:sym typeface="Arial"/>
              </a:rPr>
              <a:t>IF-ELSE: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La ejecución atraviesa un conjunto de estados boolean que determinan que bloques de código se ejecutan. Con la utilización de esta sentencia nunca se realizarán ambos bloques de código.</a:t>
            </a:r>
          </a:p>
          <a:p>
            <a:pPr algn="l" rtl="0" lvl="0" marR="0" indent="0" marL="0">
              <a:lnSpc>
                <a:spcPct val="75000"/>
              </a:lnSpc>
              <a:spcBef>
                <a:spcPts val="800"/>
              </a:spcBef>
              <a:spcAft>
                <a:spcPts val="0"/>
              </a:spcAft>
              <a:buClr>
                <a:srgbClr val="FFFFFF"/>
              </a:buClr>
              <a:buSzPct val="25000"/>
              <a:buFont typeface="Arial"/>
              <a:buNone/>
            </a:pPr>
            <a:r>
              <a:rPr strike="noStrike" u="none" b="1" cap="none" baseline="0" sz="2000" lang="en-US" i="0">
                <a:solidFill>
                  <a:srgbClr val="FFFFFF"/>
                </a:solidFill>
                <a:latin typeface="Arial"/>
                <a:ea typeface="Arial"/>
                <a:cs typeface="Arial"/>
                <a:sym typeface="Arial"/>
              </a:rPr>
              <a:t>SINTAXIS:</a:t>
            </a:r>
            <a:r>
              <a:rPr strike="noStrike" u="none" b="0" cap="none" baseline="0" sz="2000" lang="en-US" i="0">
                <a:solidFill>
                  <a:srgbClr val="FFFFFF"/>
                </a:solidFill>
                <a:latin typeface="Arial"/>
                <a:ea typeface="Arial"/>
                <a:cs typeface="Arial"/>
                <a:sym typeface="Arial"/>
              </a:rPr>
              <a:t> En caso de ser una sola sentencia por parte las llaves son opcionales.</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if (expresion-booleana)</a:t>
            </a:r>
            <a:br>
              <a:rPr strike="noStrike" u="none" b="0" cap="none" baseline="0" sz="2000" lang="en-US" i="0">
                <a:solidFill>
                  <a:srgbClr val="FFFFFF"/>
                </a:solidFill>
                <a:latin typeface="Arial"/>
                <a:ea typeface="Arial"/>
                <a:cs typeface="Arial"/>
                <a:sym typeface="Arial"/>
              </a:rPr>
            </a:br>
            <a:r>
              <a:rPr strike="noStrike" u="none" b="0" cap="none" baseline="0" sz="2000" lang="en-US" i="0">
                <a:solidFill>
                  <a:srgbClr val="FFFFFF"/>
                </a:solidFill>
                <a:latin typeface="Arial"/>
                <a:ea typeface="Arial"/>
                <a:cs typeface="Arial"/>
                <a:sym typeface="Arial"/>
              </a:rPr>
              <a:t>{</a:t>
            </a:r>
            <a:br>
              <a:rPr strike="noStrike" u="none" b="0" cap="none" baseline="0" sz="2000" lang="en-US" i="0">
                <a:solidFill>
                  <a:srgbClr val="FFFFFF"/>
                </a:solidFill>
                <a:latin typeface="Arial"/>
                <a:ea typeface="Arial"/>
                <a:cs typeface="Arial"/>
                <a:sym typeface="Arial"/>
              </a:rPr>
            </a:br>
            <a:r>
              <a:rPr strike="noStrike" u="none" b="0" cap="none" baseline="0" sz="2000" lang="en-US" i="0">
                <a:solidFill>
                  <a:srgbClr val="FFFFFF"/>
                </a:solidFill>
                <a:latin typeface="Arial"/>
                <a:ea typeface="Arial"/>
                <a:cs typeface="Arial"/>
                <a:sym typeface="Arial"/>
              </a:rPr>
              <a:t>		Sentencia(s);</a:t>
            </a:r>
            <a:br>
              <a:rPr strike="noStrike" u="none" b="0" cap="none" baseline="0" sz="2000" lang="en-US" i="0">
                <a:solidFill>
                  <a:srgbClr val="FFFFFF"/>
                </a:solidFill>
                <a:latin typeface="Arial"/>
                <a:ea typeface="Arial"/>
                <a:cs typeface="Arial"/>
                <a:sym typeface="Arial"/>
              </a:rPr>
            </a:br>
            <a:r>
              <a:rPr strike="noStrike" u="none" b="0" cap="none" baseline="0" sz="2000" lang="en-US" i="0">
                <a:solidFill>
                  <a:srgbClr val="FFFFFF"/>
                </a:solidFill>
                <a:latin typeface="Arial"/>
                <a:ea typeface="Arial"/>
                <a:cs typeface="Arial"/>
                <a:sym typeface="Arial"/>
              </a:rPr>
              <a:t>{</a:t>
            </a:r>
            <a:br>
              <a:rPr strike="noStrike" u="none" b="0" cap="none" baseline="0" sz="2000" lang="en-US" i="0">
                <a:solidFill>
                  <a:srgbClr val="FFFFFF"/>
                </a:solidFill>
                <a:latin typeface="Arial"/>
                <a:ea typeface="Arial"/>
                <a:cs typeface="Arial"/>
                <a:sym typeface="Arial"/>
              </a:rPr>
            </a:br>
            <a:r>
              <a:rPr strike="noStrike" u="none" b="0" cap="none" baseline="0" sz="2000" lang="en-US" i="0">
                <a:solidFill>
                  <a:srgbClr val="FFFFFF"/>
                </a:solidFill>
                <a:latin typeface="Arial"/>
                <a:ea typeface="Arial"/>
                <a:cs typeface="Arial"/>
                <a:sym typeface="Arial"/>
              </a:rPr>
              <a:t>[else]</a:t>
            </a:r>
            <a:br>
              <a:rPr strike="noStrike" u="none" b="0" cap="none" baseline="0" sz="2000" lang="en-US" i="0">
                <a:solidFill>
                  <a:srgbClr val="FFFFFF"/>
                </a:solidFill>
                <a:latin typeface="Arial"/>
                <a:ea typeface="Arial"/>
                <a:cs typeface="Arial"/>
                <a:sym typeface="Arial"/>
              </a:rPr>
            </a:br>
            <a:r>
              <a:rPr strike="noStrike" u="none" b="0" cap="none" baseline="0" sz="2000" lang="en-US" i="0">
                <a:solidFill>
                  <a:srgbClr val="FFFFFF"/>
                </a:solidFill>
                <a:latin typeface="Arial"/>
                <a:ea typeface="Arial"/>
                <a:cs typeface="Arial"/>
                <a:sym typeface="Arial"/>
              </a:rPr>
              <a:t>{</a:t>
            </a:r>
            <a:br>
              <a:rPr strike="noStrike" u="none" b="0" cap="none" baseline="0" sz="2000" lang="en-US" i="0">
                <a:solidFill>
                  <a:srgbClr val="FFFFFF"/>
                </a:solidFill>
                <a:latin typeface="Arial"/>
                <a:ea typeface="Arial"/>
                <a:cs typeface="Arial"/>
                <a:sym typeface="Arial"/>
              </a:rPr>
            </a:br>
            <a:r>
              <a:rPr strike="noStrike" u="none" b="0" cap="none" baseline="0" sz="2000" lang="en-US" i="0">
                <a:solidFill>
                  <a:srgbClr val="FFFFFF"/>
                </a:solidFill>
                <a:latin typeface="Arial"/>
                <a:ea typeface="Arial"/>
                <a:cs typeface="Arial"/>
                <a:sym typeface="Arial"/>
              </a:rPr>
              <a:t>		Sentencia(s);</a:t>
            </a:r>
            <a:br>
              <a:rPr strike="noStrike" u="none" b="0" cap="none" baseline="0" sz="2000" lang="en-US" i="0">
                <a:solidFill>
                  <a:srgbClr val="FFFFFF"/>
                </a:solidFill>
                <a:latin typeface="Arial"/>
                <a:ea typeface="Arial"/>
                <a:cs typeface="Arial"/>
                <a:sym typeface="Arial"/>
              </a:rPr>
            </a:br>
            <a:r>
              <a:rPr strike="noStrike" u="none" b="0" cap="none" baseline="0" sz="2000" lang="en-US" i="0">
                <a:solidFill>
                  <a:srgbClr val="FFFFFF"/>
                </a:solidFill>
                <a:latin typeface="Arial"/>
                <a:ea typeface="Arial"/>
                <a:cs typeface="Arial"/>
                <a:sym typeface="Arial"/>
              </a:rPr>
              <a: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La cláusula else es opcional. La expresión puede ser de cualquier tipo y más de una (siempre que se unan mediante operadores lógicos).Otra opción posible es la utilización de if anidados, es decir unos dentro de otros compartiendo la cláusula else.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y="0" x="0"/>
          <a:ext cy="0" cx="0"/>
          <a:chOff y="0" x="0"/>
          <a:chExt cy="0" cx="0"/>
        </a:xfrm>
      </p:grpSpPr>
      <p:sp>
        <p:nvSpPr>
          <p:cNvPr id="313" name="Shape 313"/>
          <p:cNvSpPr txBox="1"/>
          <p:nvPr>
            <p:ph type="title"/>
          </p:nvPr>
        </p:nvSpPr>
        <p:spPr>
          <a:xfrm>
            <a:off y="463550" x="685800"/>
            <a:ext cy="444500" cx="7770812"/>
          </a:xfrm>
          <a:prstGeom prst="rect">
            <a:avLst/>
          </a:prstGeom>
          <a:noFill/>
          <a:ln>
            <a:noFill/>
          </a:ln>
        </p:spPr>
        <p:txBody>
          <a:bodyPr bIns="46800" rIns="90000" lIns="90000" tIns="46800" anchor="ctr" anchorCtr="0">
            <a:noAutofit/>
          </a:bodyPr>
          <a:lstStyle/>
          <a:p>
            <a:pPr algn="ctr" rtl="0" lvl="0" marR="0" indent="0" marL="0">
              <a:lnSpc>
                <a:spcPct val="93000"/>
              </a:lnSpc>
              <a:spcBef>
                <a:spcPts val="0"/>
              </a:spcBef>
              <a:spcAft>
                <a:spcPts val="0"/>
              </a:spcAft>
              <a:buClr>
                <a:srgbClr val="FFCC00"/>
              </a:buClr>
              <a:buSzPct val="25000"/>
              <a:buFont typeface="Arial Black"/>
              <a:buNone/>
            </a:pPr>
            <a:r>
              <a:rPr strike="noStrike" u="none" b="0" cap="none" baseline="0" sz="2400" lang="en-US" i="0">
                <a:solidFill>
                  <a:srgbClr val="FFCC00"/>
                </a:solidFill>
                <a:latin typeface="Arial Black"/>
                <a:ea typeface="Arial Black"/>
                <a:cs typeface="Arial Black"/>
                <a:sym typeface="Arial Black"/>
              </a:rPr>
              <a:t>Otro ejemplo</a:t>
            </a:r>
          </a:p>
        </p:txBody>
      </p:sp>
      <p:sp>
        <p:nvSpPr>
          <p:cNvPr id="314" name="Shape 314"/>
          <p:cNvSpPr txBox="1"/>
          <p:nvPr>
            <p:ph idx="1" type="body"/>
          </p:nvPr>
        </p:nvSpPr>
        <p:spPr>
          <a:xfrm>
            <a:off y="981075" x="685800"/>
            <a:ext cy="5618162" cx="7770812"/>
          </a:xfrm>
          <a:prstGeom prst="rect">
            <a:avLst/>
          </a:prstGeom>
          <a:noFill/>
          <a:ln>
            <a:noFill/>
          </a:ln>
        </p:spPr>
        <p:txBody>
          <a:bodyPr bIns="46800" rIns="90000" lIns="90000" tIns="46800" anchor="t" anchorCtr="0">
            <a:noAutofit/>
          </a:bodyPr>
          <a:lstStyle/>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&lt;html&gt;</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&lt;head&gt;</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&lt;script&gt;</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function pasa(secre,caja)</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	var temporal;</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	temporal=secre.value;</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	caja.value=temporal;</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&lt;/script&gt;</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&lt;/head&gt;</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&lt;body&gt;</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&lt;form&gt;</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CONTRASEÑA:</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&lt;input type="password" name="secre" size="5" onKeyUp= </a:t>
            </a:r>
            <a:r>
              <a:rPr strike="noStrike" u="none" b="0" cap="none" baseline="0" sz="1800" lang="en-US" i="0">
                <a:solidFill>
                  <a:srgbClr val="FF9900"/>
                </a:solidFill>
                <a:latin typeface="Arial"/>
                <a:ea typeface="Arial"/>
                <a:cs typeface="Arial"/>
                <a:sym typeface="Arial"/>
              </a:rPr>
              <a:t>pasa(secre,caja)</a:t>
            </a:r>
            <a:r>
              <a:rPr strike="noStrike" u="none" b="0" cap="none" baseline="0" sz="1800" lang="en-US" i="0">
                <a:solidFill>
                  <a:srgbClr val="FFFFFF"/>
                </a:solidFill>
                <a:latin typeface="Arial"/>
                <a:ea typeface="Arial"/>
                <a:cs typeface="Arial"/>
                <a:sym typeface="Arial"/>
              </a:rPr>
              <a:t> ;&gt;</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&lt;br&gt;</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NORMAL:</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&lt;input type="text" name="caja" size="5"&gt;</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&lt;/form&gt;</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&lt;/body&gt;</a:t>
            </a:r>
          </a:p>
          <a:p>
            <a:pPr algn="l" rtl="0" lvl="0" marR="0" indent="0" marL="0">
              <a:lnSpc>
                <a:spcPct val="75000"/>
              </a:lnSpc>
              <a:spcBef>
                <a:spcPts val="3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&lt;/html&gt;</a:t>
            </a:r>
          </a:p>
          <a:p>
            <a:r>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y="0" x="0"/>
          <a:ext cy="0" cx="0"/>
          <a:chOff y="0" x="0"/>
          <a:chExt cy="0" cx="0"/>
        </a:xfrm>
      </p:grpSpPr>
      <p:sp>
        <p:nvSpPr>
          <p:cNvPr id="321" name="Shape 321"/>
          <p:cNvSpPr txBox="1"/>
          <p:nvPr>
            <p:ph idx="1" type="body"/>
          </p:nvPr>
        </p:nvSpPr>
        <p:spPr>
          <a:xfrm>
            <a:off y="404812" x="685800"/>
            <a:ext cy="6267449" cx="7770812"/>
          </a:xfrm>
          <a:prstGeom prst="rect">
            <a:avLst/>
          </a:prstGeom>
          <a:noFill/>
          <a:ln>
            <a:noFill/>
          </a:ln>
        </p:spPr>
        <p:txBody>
          <a:bodyPr bIns="46800" rIns="90000" lIns="90000" tIns="46800" anchor="t" anchorCtr="0">
            <a:noAutofit/>
          </a:bodyPr>
          <a:lstStyle/>
          <a:p>
            <a:pPr algn="l" rtl="0" lvl="0" marR="0" indent="0" marL="0">
              <a:lnSpc>
                <a:spcPct val="75000"/>
              </a:lnSpc>
              <a:spcBef>
                <a:spcPts val="800"/>
              </a:spcBef>
              <a:spcAft>
                <a:spcPts val="0"/>
              </a:spcAft>
              <a:buClr>
                <a:srgbClr val="FFFFFF"/>
              </a:buClr>
              <a:buSzPct val="25000"/>
              <a:buFont typeface="Arial"/>
              <a:buNone/>
            </a:pPr>
            <a:r>
              <a:rPr strike="noStrike" u="none" b="0" cap="none" baseline="0" sz="2400" lang="en-US" i="0">
                <a:solidFill>
                  <a:srgbClr val="FFFFFF"/>
                </a:solidFill>
                <a:latin typeface="Arial"/>
                <a:ea typeface="Arial"/>
                <a:cs typeface="Arial"/>
                <a:sym typeface="Arial"/>
              </a:rPr>
              <a:t>&lt;html&gt;</a:t>
            </a:r>
            <a:br>
              <a:rPr strike="noStrike" u="none" b="0" cap="none" baseline="0" sz="2400" lang="en-US" i="0">
                <a:solidFill>
                  <a:srgbClr val="FFFFFF"/>
                </a:solidFill>
                <a:latin typeface="Arial"/>
                <a:ea typeface="Arial"/>
                <a:cs typeface="Arial"/>
                <a:sym typeface="Arial"/>
              </a:rPr>
            </a:br>
            <a:r>
              <a:rPr strike="noStrike" u="none" b="0" cap="none" baseline="0" sz="2400" lang="en-US" i="0">
                <a:solidFill>
                  <a:srgbClr val="FFFFFF"/>
                </a:solidFill>
                <a:latin typeface="Arial"/>
                <a:ea typeface="Arial"/>
                <a:cs typeface="Arial"/>
                <a:sym typeface="Arial"/>
              </a:rPr>
              <a:t>&lt;head&gt;</a:t>
            </a:r>
            <a:r>
              <a:rPr strike="noStrike" u="none" b="0" cap="none" baseline="0" sz="2400" lang="en-US" i="0">
                <a:solidFill>
                  <a:srgbClr val="FFFF66"/>
                </a:solidFill>
                <a:latin typeface="Arial"/>
                <a:ea typeface="Arial"/>
                <a:cs typeface="Arial"/>
                <a:sym typeface="Arial"/>
              </a:rPr>
              <a:t>&lt;script&gt;</a:t>
            </a:r>
            <a:br>
              <a:rPr strike="noStrike" u="none" b="0" cap="none" baseline="0" sz="2400" lang="en-US" i="0">
                <a:solidFill>
                  <a:srgbClr val="FFFF66"/>
                </a:solidFill>
                <a:latin typeface="Arial"/>
                <a:ea typeface="Arial"/>
                <a:cs typeface="Arial"/>
                <a:sym typeface="Arial"/>
              </a:rPr>
            </a:br>
            <a:r>
              <a:rPr strike="noStrike" u="none" b="0" cap="none" baseline="0" sz="2400" lang="en-US" i="0">
                <a:solidFill>
                  <a:srgbClr val="FFFF66"/>
                </a:solidFill>
                <a:latin typeface="Arial"/>
                <a:ea typeface="Arial"/>
                <a:cs typeface="Arial"/>
                <a:sym typeface="Arial"/>
              </a:rPr>
              <a:t>function ver()</a:t>
            </a:r>
            <a:br>
              <a:rPr strike="noStrike" u="none" b="0" cap="none" baseline="0" sz="2400" lang="en-US" i="0">
                <a:solidFill>
                  <a:srgbClr val="FFFF66"/>
                </a:solidFill>
                <a:latin typeface="Arial"/>
                <a:ea typeface="Arial"/>
                <a:cs typeface="Arial"/>
                <a:sym typeface="Arial"/>
              </a:rPr>
            </a:br>
            <a:r>
              <a:rPr strike="noStrike" u="none" b="0" cap="none" baseline="0" sz="2400" lang="en-US" i="0">
                <a:solidFill>
                  <a:srgbClr val="FFFF66"/>
                </a:solidFill>
                <a:latin typeface="Arial"/>
                <a:ea typeface="Arial"/>
                <a:cs typeface="Arial"/>
                <a:sym typeface="Arial"/>
              </a:rPr>
              <a:t>{</a:t>
            </a:r>
            <a:br>
              <a:rPr strike="noStrike" u="none" b="0" cap="none" baseline="0" sz="2400" lang="en-US" i="0">
                <a:solidFill>
                  <a:srgbClr val="FFFF66"/>
                </a:solidFill>
                <a:latin typeface="Arial"/>
                <a:ea typeface="Arial"/>
                <a:cs typeface="Arial"/>
                <a:sym typeface="Arial"/>
              </a:rPr>
            </a:br>
            <a:r>
              <a:rPr strike="noStrike" u="none" b="0" cap="none" baseline="0" sz="2400" lang="en-US" i="0">
                <a:solidFill>
                  <a:srgbClr val="FFFF66"/>
                </a:solidFill>
                <a:latin typeface="Arial"/>
                <a:ea typeface="Arial"/>
                <a:cs typeface="Arial"/>
                <a:sym typeface="Arial"/>
              </a:rPr>
              <a:t>		var edad=parseInt(cedad.value);</a:t>
            </a:r>
            <a:br>
              <a:rPr strike="noStrike" u="none" b="0" cap="none" baseline="0" sz="2400" lang="en-US" i="0">
                <a:solidFill>
                  <a:srgbClr val="FFFF66"/>
                </a:solidFill>
                <a:latin typeface="Arial"/>
                <a:ea typeface="Arial"/>
                <a:cs typeface="Arial"/>
                <a:sym typeface="Arial"/>
              </a:rPr>
            </a:br>
            <a:br>
              <a:rPr strike="noStrike" u="none" b="0" cap="none" baseline="0" sz="2400" lang="en-US" i="0">
                <a:solidFill>
                  <a:srgbClr val="FFFF66"/>
                </a:solidFill>
                <a:latin typeface="Arial"/>
                <a:ea typeface="Arial"/>
                <a:cs typeface="Arial"/>
                <a:sym typeface="Arial"/>
              </a:rPr>
            </a:br>
            <a:r>
              <a:rPr strike="noStrike" u="none" b="0" cap="none" baseline="0" sz="2400" lang="en-US" i="0">
                <a:solidFill>
                  <a:srgbClr val="FFFF66"/>
                </a:solidFill>
                <a:latin typeface="Arial"/>
                <a:ea typeface="Arial"/>
                <a:cs typeface="Arial"/>
                <a:sym typeface="Arial"/>
              </a:rPr>
              <a:t>		if(edad&lt;=18)</a:t>
            </a:r>
            <a:br>
              <a:rPr strike="noStrike" u="none" b="0" cap="none" baseline="0" sz="2400" lang="en-US" i="0">
                <a:solidFill>
                  <a:srgbClr val="FFFF66"/>
                </a:solidFill>
                <a:latin typeface="Arial"/>
                <a:ea typeface="Arial"/>
                <a:cs typeface="Arial"/>
                <a:sym typeface="Arial"/>
              </a:rPr>
            </a:br>
            <a:r>
              <a:rPr strike="noStrike" u="none" b="0" cap="none" baseline="0" sz="2400" lang="en-US" i="0">
                <a:solidFill>
                  <a:srgbClr val="FFFF66"/>
                </a:solidFill>
                <a:latin typeface="Arial"/>
                <a:ea typeface="Arial"/>
                <a:cs typeface="Arial"/>
                <a:sym typeface="Arial"/>
              </a:rPr>
              <a:t>			alert("No tienes acceso\nDebes tener 18");</a:t>
            </a:r>
            <a:br>
              <a:rPr strike="noStrike" u="none" b="0" cap="none" baseline="0" sz="2400" lang="en-US" i="0">
                <a:solidFill>
                  <a:srgbClr val="FFFF66"/>
                </a:solidFill>
                <a:latin typeface="Arial"/>
                <a:ea typeface="Arial"/>
                <a:cs typeface="Arial"/>
                <a:sym typeface="Arial"/>
              </a:rPr>
            </a:br>
            <a:r>
              <a:rPr strike="noStrike" u="none" b="0" cap="none" baseline="0" sz="2400" lang="en-US" i="0">
                <a:solidFill>
                  <a:srgbClr val="FFFF66"/>
                </a:solidFill>
                <a:latin typeface="Arial"/>
                <a:ea typeface="Arial"/>
                <a:cs typeface="Arial"/>
                <a:sym typeface="Arial"/>
              </a:rPr>
              <a:t>		else</a:t>
            </a:r>
            <a:br>
              <a:rPr strike="noStrike" u="none" b="0" cap="none" baseline="0" sz="2400" lang="en-US" i="0">
                <a:solidFill>
                  <a:srgbClr val="FFFF66"/>
                </a:solidFill>
                <a:latin typeface="Arial"/>
                <a:ea typeface="Arial"/>
                <a:cs typeface="Arial"/>
                <a:sym typeface="Arial"/>
              </a:rPr>
            </a:br>
            <a:r>
              <a:rPr strike="noStrike" u="none" b="0" cap="none" baseline="0" sz="2400" lang="en-US" i="0">
                <a:solidFill>
                  <a:srgbClr val="FFFF66"/>
                </a:solidFill>
                <a:latin typeface="Arial"/>
                <a:ea typeface="Arial"/>
                <a:cs typeface="Arial"/>
                <a:sym typeface="Arial"/>
              </a:rPr>
              <a:t>			alert("Bienvenido a la pagina");</a:t>
            </a:r>
            <a:br>
              <a:rPr strike="noStrike" u="none" b="0" cap="none" baseline="0" sz="2400" lang="en-US" i="0">
                <a:solidFill>
                  <a:srgbClr val="FFFF66"/>
                </a:solidFill>
                <a:latin typeface="Arial"/>
                <a:ea typeface="Arial"/>
                <a:cs typeface="Arial"/>
                <a:sym typeface="Arial"/>
              </a:rPr>
            </a:br>
            <a:r>
              <a:rPr strike="noStrike" u="none" b="0" cap="none" baseline="0" sz="2400" lang="en-US" i="0">
                <a:solidFill>
                  <a:srgbClr val="FFFF66"/>
                </a:solidFill>
                <a:latin typeface="Arial"/>
                <a:ea typeface="Arial"/>
                <a:cs typeface="Arial"/>
                <a:sym typeface="Arial"/>
              </a:rPr>
              <a:t>}</a:t>
            </a:r>
            <a:br>
              <a:rPr strike="noStrike" u="none" b="0" cap="none" baseline="0" sz="2400" lang="en-US" i="0">
                <a:solidFill>
                  <a:srgbClr val="FFFF66"/>
                </a:solidFill>
                <a:latin typeface="Arial"/>
                <a:ea typeface="Arial"/>
                <a:cs typeface="Arial"/>
                <a:sym typeface="Arial"/>
              </a:rPr>
            </a:br>
            <a:r>
              <a:rPr strike="noStrike" u="none" b="0" cap="none" baseline="0" sz="2400" lang="en-US" i="0">
                <a:solidFill>
                  <a:srgbClr val="FFFF66"/>
                </a:solidFill>
                <a:latin typeface="Arial"/>
                <a:ea typeface="Arial"/>
                <a:cs typeface="Arial"/>
                <a:sym typeface="Arial"/>
              </a:rPr>
              <a:t>&lt;/script&gt;</a:t>
            </a:r>
            <a:r>
              <a:rPr strike="noStrike" u="none" b="0" cap="none" baseline="0" sz="2400" lang="en-US" i="0">
                <a:solidFill>
                  <a:srgbClr val="FFFFFF"/>
                </a:solidFill>
                <a:latin typeface="Arial"/>
                <a:ea typeface="Arial"/>
                <a:cs typeface="Arial"/>
                <a:sym typeface="Arial"/>
              </a:rPr>
              <a:t>&lt;title&gt;Ejemplo if&lt;/title&gt;</a:t>
            </a:r>
            <a:br>
              <a:rPr strike="noStrike" u="none" b="0" cap="none" baseline="0" sz="2400" lang="en-US" i="0">
                <a:solidFill>
                  <a:srgbClr val="FFFFFF"/>
                </a:solidFill>
                <a:latin typeface="Arial"/>
                <a:ea typeface="Arial"/>
                <a:cs typeface="Arial"/>
                <a:sym typeface="Arial"/>
              </a:rPr>
            </a:br>
            <a:r>
              <a:rPr strike="noStrike" u="none" b="0" cap="none" baseline="0" sz="2400" lang="en-US" i="0">
                <a:solidFill>
                  <a:srgbClr val="FFFFFF"/>
                </a:solidFill>
                <a:latin typeface="Arial"/>
                <a:ea typeface="Arial"/>
                <a:cs typeface="Arial"/>
                <a:sym typeface="Arial"/>
              </a:rPr>
              <a:t>&lt;/head&gt;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400" lang="en-US" i="0">
                <a:solidFill>
                  <a:srgbClr val="FFFFFF"/>
                </a:solidFill>
                <a:latin typeface="Arial"/>
                <a:ea typeface="Arial"/>
                <a:cs typeface="Arial"/>
                <a:sym typeface="Arial"/>
              </a:rPr>
              <a:t>&lt;body&gt;</a:t>
            </a:r>
            <a:br>
              <a:rPr strike="noStrike" u="none" b="0" cap="none" baseline="0" sz="2400" lang="en-US" i="0">
                <a:solidFill>
                  <a:srgbClr val="FFFFFF"/>
                </a:solidFill>
                <a:latin typeface="Arial"/>
                <a:ea typeface="Arial"/>
                <a:cs typeface="Arial"/>
                <a:sym typeface="Arial"/>
              </a:rPr>
            </a:br>
            <a:r>
              <a:rPr strike="noStrike" u="none" b="0" cap="none" baseline="0" sz="2400" lang="en-US" i="0">
                <a:solidFill>
                  <a:srgbClr val="FFFFFF"/>
                </a:solidFill>
                <a:latin typeface="Arial"/>
                <a:ea typeface="Arial"/>
                <a:cs typeface="Arial"/>
                <a:sym typeface="Arial"/>
              </a:rPr>
              <a:t>Edad:</a:t>
            </a:r>
            <a:br>
              <a:rPr strike="noStrike" u="none" b="0" cap="none" baseline="0" sz="2400" lang="en-US" i="0">
                <a:solidFill>
                  <a:srgbClr val="FFFFFF"/>
                </a:solidFill>
                <a:latin typeface="Arial"/>
                <a:ea typeface="Arial"/>
                <a:cs typeface="Arial"/>
                <a:sym typeface="Arial"/>
              </a:rPr>
            </a:br>
            <a:r>
              <a:rPr strike="noStrike" u="none" b="0" cap="none" baseline="0" sz="2400" lang="en-US" i="0">
                <a:solidFill>
                  <a:srgbClr val="FFFFFF"/>
                </a:solidFill>
                <a:latin typeface="Arial"/>
                <a:ea typeface="Arial"/>
                <a:cs typeface="Arial"/>
                <a:sym typeface="Arial"/>
              </a:rPr>
              <a:t>&lt;input type= "text" name="cedad"  size="3" onBlur=ver();&gt;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400" lang="en-US" i="0">
                <a:solidFill>
                  <a:srgbClr val="FFFFFF"/>
                </a:solidFill>
                <a:latin typeface="Arial"/>
                <a:ea typeface="Arial"/>
                <a:cs typeface="Arial"/>
                <a:sym typeface="Arial"/>
              </a:rPr>
              <a:t>&lt;/body&gt;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400" lang="en-US" i="0">
                <a:solidFill>
                  <a:srgbClr val="FFFFFF"/>
                </a:solidFill>
                <a:latin typeface="Arial"/>
                <a:ea typeface="Arial"/>
                <a:cs typeface="Arial"/>
                <a:sym typeface="Arial"/>
              </a:rPr>
              <a:t>&lt;/html&gt;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y="0" x="0"/>
          <a:ext cy="0" cx="0"/>
          <a:chOff y="0" x="0"/>
          <a:chExt cy="0" cx="0"/>
        </a:xfrm>
      </p:grpSpPr>
      <p:sp>
        <p:nvSpPr>
          <p:cNvPr id="328" name="Shape 328"/>
          <p:cNvSpPr txBox="1"/>
          <p:nvPr>
            <p:ph type="title"/>
          </p:nvPr>
        </p:nvSpPr>
        <p:spPr>
          <a:xfrm>
            <a:off y="188911" x="684212"/>
            <a:ext cy="719136" cx="7770812"/>
          </a:xfrm>
          <a:prstGeom prst="rect">
            <a:avLst/>
          </a:prstGeom>
          <a:noFill/>
          <a:ln>
            <a:noFill/>
          </a:ln>
        </p:spPr>
        <p:txBody>
          <a:bodyPr bIns="46800" rIns="90000" lIns="90000" tIns="46800" anchor="ctr" anchorCtr="0">
            <a:noAutofit/>
          </a:bodyPr>
          <a:lstStyle/>
          <a:p>
            <a:pPr algn="ctr" rtl="0" lvl="0" marR="0" indent="0" marL="0">
              <a:lnSpc>
                <a:spcPct val="93000"/>
              </a:lnSpc>
              <a:spcBef>
                <a:spcPts val="0"/>
              </a:spcBef>
              <a:spcAft>
                <a:spcPts val="0"/>
              </a:spcAft>
              <a:buClr>
                <a:srgbClr val="FFCC00"/>
              </a:buClr>
              <a:buSzPct val="25000"/>
              <a:buFont typeface="Arial Black"/>
              <a:buNone/>
            </a:pPr>
            <a:r>
              <a:rPr strike="noStrike" u="none" b="1" cap="none" baseline="0" sz="2800" lang="en-US" i="0">
                <a:solidFill>
                  <a:srgbClr val="FFCC00"/>
                </a:solidFill>
                <a:latin typeface="Arial Black"/>
                <a:ea typeface="Arial Black"/>
                <a:cs typeface="Arial Black"/>
                <a:sym typeface="Arial Black"/>
              </a:rPr>
              <a:t>SWITCH:</a:t>
            </a:r>
            <a:r>
              <a:rPr strike="noStrike" u="none" b="0" cap="none" baseline="0" sz="4400" lang="en-US" i="0">
                <a:solidFill>
                  <a:srgbClr val="FFCC00"/>
                </a:solidFill>
                <a:latin typeface="Arial Black"/>
                <a:ea typeface="Arial Black"/>
                <a:cs typeface="Arial Black"/>
                <a:sym typeface="Arial Black"/>
              </a:rPr>
              <a:t> </a:t>
            </a:r>
          </a:p>
        </p:txBody>
      </p:sp>
      <p:sp>
        <p:nvSpPr>
          <p:cNvPr id="329" name="Shape 329"/>
          <p:cNvSpPr txBox="1"/>
          <p:nvPr>
            <p:ph idx="1" type="body"/>
          </p:nvPr>
        </p:nvSpPr>
        <p:spPr>
          <a:xfrm>
            <a:off y="981075" x="395287"/>
            <a:ext cy="5688011" cx="8458200"/>
          </a:xfrm>
          <a:prstGeom prst="rect">
            <a:avLst/>
          </a:prstGeom>
          <a:noFill/>
          <a:ln>
            <a:noFill/>
          </a:ln>
        </p:spPr>
        <p:txBody>
          <a:bodyPr bIns="46800" rIns="90000" lIns="90000" tIns="46800" anchor="t" anchorCtr="0">
            <a:noAutofit/>
          </a:bodyPr>
          <a:lstStyle/>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Es una sentencia muy similar a if-else. Si los valores con los que se compara son números se los pone directamente, pero si es texto se debe encerrar entre comillas. La sintaxis de esta sentencia es:</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   </a:t>
            </a:r>
            <a:r>
              <a:rPr strike="noStrike" u="none" b="0" cap="none" baseline="0" sz="1800" lang="en-US" i="0">
                <a:solidFill>
                  <a:srgbClr val="FFFF66"/>
                </a:solidFill>
                <a:latin typeface="Arial"/>
                <a:ea typeface="Arial"/>
                <a:cs typeface="Arial"/>
                <a:sym typeface="Arial"/>
              </a:rPr>
              <a:t>switch (expresión)</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FF66"/>
                </a:solidFill>
                <a:latin typeface="Arial"/>
                <a:ea typeface="Arial"/>
                <a:cs typeface="Arial"/>
                <a:sym typeface="Arial"/>
              </a:rPr>
              <a:t>   {</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case constante1:</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sentencia(s);</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break;</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case constante2:</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sentencia(s);</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break;</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case constante3:</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sentencia(s);</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break;</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case constanteN:</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sentencia(s); </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break;</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[default:]</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sentencia(s);</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700" lang="en-US" i="0">
                <a:solidFill>
                  <a:srgbClr val="FFFFFF"/>
                </a:solidFill>
                <a:latin typeface="Arial"/>
                <a:ea typeface="Arial"/>
                <a:cs typeface="Arial"/>
                <a:sym typeface="Arial"/>
              </a:rPr>
              <a:t>El valor de la expresión se compara con cada una de las constantes de la sentencia case, si coincide alguno, se ejecuta el código que le sigue, y cuando ejecuta break sale de este bloque hasta salir del switch. Si ninguno coincide se realiza el bloque default (opcinal), si no lo hay no se ejecuta nada.</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y="0" x="0"/>
          <a:ext cy="0" cx="0"/>
          <a:chOff y="0" x="0"/>
          <a:chExt cy="0" cx="0"/>
        </a:xfrm>
      </p:grpSpPr>
      <p:sp>
        <p:nvSpPr>
          <p:cNvPr id="336" name="Shape 336"/>
          <p:cNvSpPr txBox="1"/>
          <p:nvPr>
            <p:ph idx="1" type="body"/>
          </p:nvPr>
        </p:nvSpPr>
        <p:spPr>
          <a:xfrm>
            <a:off y="333375" x="611187"/>
            <a:ext cy="6335711" cx="8132761"/>
          </a:xfrm>
          <a:prstGeom prst="rect">
            <a:avLst/>
          </a:prstGeom>
          <a:noFill/>
          <a:ln>
            <a:noFill/>
          </a:ln>
        </p:spPr>
        <p:txBody>
          <a:bodyPr bIns="46800" rIns="90000" lIns="90000" tIns="46800" anchor="t" anchorCtr="0">
            <a:noAutofit/>
          </a:bodyPr>
          <a:lstStyle/>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&lt;html&gt;</a:t>
            </a:r>
            <a:br>
              <a:rPr strike="noStrike" u="none" b="0" cap="none" baseline="0" sz="1800" lang="en-US" i="0">
                <a:solidFill>
                  <a:srgbClr val="FFFFFF"/>
                </a:solidFill>
                <a:latin typeface="Arial"/>
                <a:ea typeface="Arial"/>
                <a:cs typeface="Arial"/>
                <a:sym typeface="Arial"/>
              </a:rPr>
            </a:br>
            <a:r>
              <a:rPr strike="noStrike" u="none" b="0" cap="none" baseline="0" sz="1800" lang="en-US" i="0">
                <a:solidFill>
                  <a:srgbClr val="FFFFFF"/>
                </a:solidFill>
                <a:latin typeface="Arial"/>
                <a:ea typeface="Arial"/>
                <a:cs typeface="Arial"/>
                <a:sym typeface="Arial"/>
              </a:rPr>
              <a:t>&lt;head&gt;</a:t>
            </a:r>
            <a:r>
              <a:rPr strike="noStrike" u="none" b="0" cap="none" baseline="0" sz="1800" lang="en-US" i="0">
                <a:solidFill>
                  <a:srgbClr val="FFFF66"/>
                </a:solidFill>
                <a:latin typeface="Arial"/>
                <a:ea typeface="Arial"/>
                <a:cs typeface="Arial"/>
                <a:sym typeface="Arial"/>
              </a:rPr>
              <a:t>&lt;script&gt;</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function espe()</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var tipo=cespe.value;</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switch(tipo)</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case "humano": </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alert("Eres un Humano");</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break;</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case "planta": </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alert("Eres un Vegetal");</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break;</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case "animal": </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alert("Eres del reino Animal");</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break;</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default:</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alert("Especie Desconocida");</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break;</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		}</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a:t>
            </a:r>
            <a:br>
              <a:rPr strike="noStrike" u="none" b="0" cap="none" baseline="0" sz="1800" lang="en-US" i="0">
                <a:solidFill>
                  <a:srgbClr val="FFFF66"/>
                </a:solidFill>
                <a:latin typeface="Arial"/>
                <a:ea typeface="Arial"/>
                <a:cs typeface="Arial"/>
                <a:sym typeface="Arial"/>
              </a:rPr>
            </a:br>
            <a:r>
              <a:rPr strike="noStrike" u="none" b="0" cap="none" baseline="0" sz="1800" lang="en-US" i="0">
                <a:solidFill>
                  <a:srgbClr val="FFFF66"/>
                </a:solidFill>
                <a:latin typeface="Arial"/>
                <a:ea typeface="Arial"/>
                <a:cs typeface="Arial"/>
                <a:sym typeface="Arial"/>
              </a:rPr>
              <a:t>&lt;/script&gt;</a:t>
            </a:r>
            <a:r>
              <a:rPr strike="noStrike" u="none" b="0" cap="none" baseline="0" sz="1800" lang="en-US" i="0">
                <a:solidFill>
                  <a:srgbClr val="FFFFFF"/>
                </a:solidFill>
                <a:latin typeface="Arial"/>
                <a:ea typeface="Arial"/>
                <a:cs typeface="Arial"/>
                <a:sym typeface="Arial"/>
              </a:rPr>
              <a:t>&lt;/head&gt;</a:t>
            </a:r>
            <a:br>
              <a:rPr strike="noStrike" u="none" b="0" cap="none" baseline="0" sz="1800" lang="en-US" i="0">
                <a:solidFill>
                  <a:srgbClr val="FFFFFF"/>
                </a:solidFill>
                <a:latin typeface="Arial"/>
                <a:ea typeface="Arial"/>
                <a:cs typeface="Arial"/>
                <a:sym typeface="Arial"/>
              </a:rPr>
            </a:br>
            <a:r>
              <a:rPr strike="noStrike" u="none" b="0" cap="none" baseline="0" sz="1800" lang="en-US" i="0">
                <a:solidFill>
                  <a:srgbClr val="FFFFFF"/>
                </a:solidFill>
                <a:latin typeface="Arial"/>
                <a:ea typeface="Arial"/>
                <a:cs typeface="Arial"/>
                <a:sym typeface="Arial"/>
              </a:rPr>
              <a:t>&lt;body&gt;</a:t>
            </a:r>
            <a:br>
              <a:rPr strike="noStrike" u="none" b="0" cap="none" baseline="0" sz="1800" lang="en-US" i="0">
                <a:solidFill>
                  <a:srgbClr val="FFFFFF"/>
                </a:solidFill>
                <a:latin typeface="Arial"/>
                <a:ea typeface="Arial"/>
                <a:cs typeface="Arial"/>
                <a:sym typeface="Arial"/>
              </a:rPr>
            </a:br>
            <a:r>
              <a:rPr strike="noStrike" u="none" b="0" cap="none" baseline="0" sz="1800" lang="en-US" i="0">
                <a:solidFill>
                  <a:srgbClr val="FFFFFF"/>
                </a:solidFill>
                <a:latin typeface="Arial"/>
                <a:ea typeface="Arial"/>
                <a:cs typeface="Arial"/>
                <a:sym typeface="Arial"/>
              </a:rPr>
              <a:t>	ESPECIE:&lt;input type="text" name="cespe" size="20" onBlur= </a:t>
            </a:r>
            <a:r>
              <a:rPr strike="noStrike" u="none" b="0" cap="none" baseline="0" sz="1800" lang="en-US" i="0">
                <a:solidFill>
                  <a:srgbClr val="FFFF66"/>
                </a:solidFill>
                <a:latin typeface="Arial"/>
                <a:ea typeface="Arial"/>
                <a:cs typeface="Arial"/>
                <a:sym typeface="Arial"/>
              </a:rPr>
              <a:t>espe() ;</a:t>
            </a:r>
            <a:r>
              <a:rPr strike="noStrike" u="none" b="0" cap="none" baseline="0" sz="1800" lang="en-US" i="0">
                <a:solidFill>
                  <a:srgbClr val="FFFFFF"/>
                </a:solidFill>
                <a:latin typeface="Arial"/>
                <a:ea typeface="Arial"/>
                <a:cs typeface="Arial"/>
                <a:sym typeface="Arial"/>
              </a:rPr>
              <a:t>&gt;</a:t>
            </a:r>
            <a:br>
              <a:rPr strike="noStrike" u="none" b="0" cap="none" baseline="0" sz="1800" lang="en-US" i="0">
                <a:solidFill>
                  <a:srgbClr val="FFFFFF"/>
                </a:solidFill>
                <a:latin typeface="Arial"/>
                <a:ea typeface="Arial"/>
                <a:cs typeface="Arial"/>
                <a:sym typeface="Arial"/>
              </a:rPr>
            </a:br>
            <a:r>
              <a:rPr strike="noStrike" u="none" b="0" cap="none" baseline="0" sz="1800" lang="en-US" i="0">
                <a:solidFill>
                  <a:srgbClr val="FFFFFF"/>
                </a:solidFill>
                <a:latin typeface="Arial"/>
                <a:ea typeface="Arial"/>
                <a:cs typeface="Arial"/>
                <a:sym typeface="Arial"/>
              </a:rPr>
              <a:t>&lt;/body&gt;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&lt;/html&gt;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y="0" x="0"/>
          <a:ext cy="0" cx="0"/>
          <a:chOff y="0" x="0"/>
          <a:chExt cy="0" cx="0"/>
        </a:xfrm>
      </p:grpSpPr>
      <p:sp>
        <p:nvSpPr>
          <p:cNvPr id="343" name="Shape 343"/>
          <p:cNvSpPr txBox="1"/>
          <p:nvPr>
            <p:ph type="title"/>
          </p:nvPr>
        </p:nvSpPr>
        <p:spPr>
          <a:xfrm>
            <a:off y="260350" x="685800"/>
            <a:ext cy="720724" cx="7770812"/>
          </a:xfrm>
          <a:prstGeom prst="rect">
            <a:avLst/>
          </a:prstGeom>
          <a:noFill/>
          <a:ln>
            <a:noFill/>
          </a:ln>
        </p:spPr>
        <p:txBody>
          <a:bodyPr bIns="46800" rIns="90000" lIns="90000" tIns="46800" anchor="ctr" anchorCtr="0">
            <a:noAutofit/>
          </a:bodyPr>
          <a:lstStyle/>
          <a:p>
            <a:pPr algn="ctr" rtl="0" lvl="0" marR="0" indent="0" marL="0">
              <a:lnSpc>
                <a:spcPct val="93000"/>
              </a:lnSpc>
              <a:spcBef>
                <a:spcPts val="0"/>
              </a:spcBef>
              <a:spcAft>
                <a:spcPts val="0"/>
              </a:spcAft>
              <a:buClr>
                <a:srgbClr val="FFCC00"/>
              </a:buClr>
              <a:buSzPct val="25000"/>
              <a:buFont typeface="Arial Black"/>
              <a:buNone/>
            </a:pPr>
            <a:r>
              <a:rPr strike="noStrike" u="none" b="1" cap="none" baseline="0" sz="2800" lang="en-US" i="0">
                <a:solidFill>
                  <a:srgbClr val="FFCC00"/>
                </a:solidFill>
                <a:latin typeface="Arial Black"/>
                <a:ea typeface="Arial Black"/>
                <a:cs typeface="Arial Black"/>
                <a:sym typeface="Arial Black"/>
              </a:rPr>
              <a:t>WHILE:</a:t>
            </a:r>
            <a:r>
              <a:rPr strike="noStrike" u="none" b="0" cap="none" baseline="0" sz="4400" lang="en-US" i="0">
                <a:solidFill>
                  <a:srgbClr val="FFCC00"/>
                </a:solidFill>
                <a:latin typeface="Arial Black"/>
                <a:ea typeface="Arial Black"/>
                <a:cs typeface="Arial Black"/>
                <a:sym typeface="Arial Black"/>
              </a:rPr>
              <a:t> </a:t>
            </a:r>
          </a:p>
        </p:txBody>
      </p:sp>
      <p:sp>
        <p:nvSpPr>
          <p:cNvPr id="344" name="Shape 344"/>
          <p:cNvSpPr txBox="1"/>
          <p:nvPr>
            <p:ph idx="1" type="body"/>
          </p:nvPr>
        </p:nvSpPr>
        <p:spPr>
          <a:xfrm>
            <a:off y="981075" x="323850"/>
            <a:ext cy="5618162" cx="8569325"/>
          </a:xfrm>
          <a:prstGeom prst="rect">
            <a:avLst/>
          </a:prstGeom>
          <a:noFill/>
          <a:ln>
            <a:noFill/>
          </a:ln>
        </p:spPr>
        <p:txBody>
          <a:bodyPr bIns="46800" rIns="90000" lIns="90000" tIns="46800" anchor="t" anchorCtr="0">
            <a:noAutofit/>
          </a:bodyPr>
          <a:lstStyle/>
          <a:p>
            <a:pPr algn="l" rtl="0" lvl="0" marR="0" indent="0" marL="0">
              <a:lnSpc>
                <a:spcPct val="83000"/>
              </a:lnSpc>
              <a:spcBef>
                <a:spcPts val="800"/>
              </a:spcBef>
              <a:spcAft>
                <a:spcPts val="0"/>
              </a:spcAft>
              <a:buClr>
                <a:srgbClr val="FFFFFF"/>
              </a:buClr>
              <a:buSzPct val="25000"/>
              <a:buFont typeface="Arial"/>
              <a:buNone/>
            </a:pPr>
            <a:r>
              <a:rPr strike="noStrike" u="none" b="0" cap="none" baseline="0" sz="3200" lang="en-US" i="0">
                <a:solidFill>
                  <a:srgbClr val="FFFFFF"/>
                </a:solidFill>
                <a:latin typeface="Arial"/>
                <a:ea typeface="Arial"/>
                <a:cs typeface="Arial"/>
                <a:sym typeface="Arial"/>
              </a:rPr>
              <a:t>Ejecuta repetidamente el mismo bloque de código hasta que se cumpla una condición de terminación. Hay cuatro partes en todos los bucles. Inicialización, cuerpo, iteración y condición.</a:t>
            </a:r>
          </a:p>
          <a:p>
            <a:pPr algn="l" rtl="0" lvl="0" marR="0" indent="0" marL="0">
              <a:lnSpc>
                <a:spcPct val="83000"/>
              </a:lnSpc>
              <a:spcBef>
                <a:spcPts val="800"/>
              </a:spcBef>
              <a:spcAft>
                <a:spcPts val="0"/>
              </a:spcAft>
              <a:buClr>
                <a:srgbClr val="FFFFFF"/>
              </a:buClr>
              <a:buSzPct val="25000"/>
              <a:buFont typeface="Arial"/>
              <a:buNone/>
            </a:pPr>
            <a:r>
              <a:rPr strike="noStrike" u="none" b="1" cap="none" baseline="0" sz="3200" lang="en-US" i="0">
                <a:solidFill>
                  <a:srgbClr val="FFFFFF"/>
                </a:solidFill>
                <a:latin typeface="Arial"/>
                <a:ea typeface="Arial"/>
                <a:cs typeface="Arial"/>
                <a:sym typeface="Arial"/>
              </a:rPr>
              <a:t>SINTAXIS:</a:t>
            </a:r>
          </a:p>
          <a:p>
            <a:pPr algn="l" rtl="0" lvl="0" marR="0" indent="0" marL="0">
              <a:lnSpc>
                <a:spcPct val="83000"/>
              </a:lnSpc>
              <a:spcBef>
                <a:spcPts val="800"/>
              </a:spcBef>
              <a:spcAft>
                <a:spcPts val="0"/>
              </a:spcAft>
              <a:buClr>
                <a:srgbClr val="FFFFFF"/>
              </a:buClr>
              <a:buSzPct val="25000"/>
              <a:buFont typeface="Arial"/>
              <a:buNone/>
            </a:pPr>
            <a:r>
              <a:rPr strike="noStrike" u="none" b="0" cap="none" baseline="0" sz="3200" lang="en-US" i="0">
                <a:solidFill>
                  <a:srgbClr val="FFFFFF"/>
                </a:solidFill>
                <a:latin typeface="Arial"/>
                <a:ea typeface="Arial"/>
                <a:cs typeface="Arial"/>
                <a:sym typeface="Arial"/>
              </a:rPr>
              <a:t>	[inicialización;]</a:t>
            </a:r>
            <a:br>
              <a:rPr strike="noStrike" u="none" b="0" cap="none" baseline="0" sz="3200" lang="en-US" i="0">
                <a:solidFill>
                  <a:srgbClr val="FFFFFF"/>
                </a:solidFill>
                <a:latin typeface="Arial"/>
                <a:ea typeface="Arial"/>
                <a:cs typeface="Arial"/>
                <a:sym typeface="Arial"/>
              </a:rPr>
            </a:br>
            <a:r>
              <a:rPr strike="noStrike" u="none" b="0" cap="none" baseline="0" sz="3200" lang="en-US" i="0">
                <a:solidFill>
                  <a:srgbClr val="FFFFFF"/>
                </a:solidFill>
                <a:latin typeface="Arial"/>
                <a:ea typeface="Arial"/>
                <a:cs typeface="Arial"/>
                <a:sym typeface="Arial"/>
              </a:rPr>
              <a:t>while(condicion[es])</a:t>
            </a:r>
            <a:br>
              <a:rPr strike="noStrike" u="none" b="0" cap="none" baseline="0" sz="3200" lang="en-US" i="0">
                <a:solidFill>
                  <a:srgbClr val="FFFFFF"/>
                </a:solidFill>
                <a:latin typeface="Arial"/>
                <a:ea typeface="Arial"/>
                <a:cs typeface="Arial"/>
                <a:sym typeface="Arial"/>
              </a:rPr>
            </a:br>
            <a:r>
              <a:rPr strike="noStrike" u="none" b="0" cap="none" baseline="0" sz="3200" lang="en-US" i="0">
                <a:solidFill>
                  <a:srgbClr val="FFFFFF"/>
                </a:solidFill>
                <a:latin typeface="Arial"/>
                <a:ea typeface="Arial"/>
                <a:cs typeface="Arial"/>
                <a:sym typeface="Arial"/>
              </a:rPr>
              <a:t>{</a:t>
            </a:r>
            <a:br>
              <a:rPr strike="noStrike" u="none" b="0" cap="none" baseline="0" sz="3200" lang="en-US" i="0">
                <a:solidFill>
                  <a:srgbClr val="FFFFFF"/>
                </a:solidFill>
                <a:latin typeface="Arial"/>
                <a:ea typeface="Arial"/>
                <a:cs typeface="Arial"/>
                <a:sym typeface="Arial"/>
              </a:rPr>
            </a:br>
            <a:r>
              <a:rPr strike="noStrike" u="none" b="0" cap="none" baseline="0" sz="3200" lang="en-US" i="0">
                <a:solidFill>
                  <a:srgbClr val="FFFFFF"/>
                </a:solidFill>
                <a:latin typeface="Arial"/>
                <a:ea typeface="Arial"/>
                <a:cs typeface="Arial"/>
                <a:sym typeface="Arial"/>
              </a:rPr>
              <a:t>		cuerpo;</a:t>
            </a:r>
            <a:br>
              <a:rPr strike="noStrike" u="none" b="0" cap="none" baseline="0" sz="3200" lang="en-US" i="0">
                <a:solidFill>
                  <a:srgbClr val="FFFFFF"/>
                </a:solidFill>
                <a:latin typeface="Arial"/>
                <a:ea typeface="Arial"/>
                <a:cs typeface="Arial"/>
                <a:sym typeface="Arial"/>
              </a:rPr>
            </a:br>
            <a:r>
              <a:rPr strike="noStrike" u="none" b="0" cap="none" baseline="0" sz="3200" lang="en-US" i="0">
                <a:solidFill>
                  <a:srgbClr val="FFFFFF"/>
                </a:solidFill>
                <a:latin typeface="Arial"/>
                <a:ea typeface="Arial"/>
                <a:cs typeface="Arial"/>
                <a:sym typeface="Arial"/>
              </a:rPr>
              <a:t>		[iteración;]</a:t>
            </a:r>
            <a:br>
              <a:rPr strike="noStrike" u="none" b="0" cap="none" baseline="0" sz="3200" lang="en-US" i="0">
                <a:solidFill>
                  <a:srgbClr val="FFFFFF"/>
                </a:solidFill>
                <a:latin typeface="Arial"/>
                <a:ea typeface="Arial"/>
                <a:cs typeface="Arial"/>
                <a:sym typeface="Arial"/>
              </a:rPr>
            </a:br>
            <a:r>
              <a:rPr strike="noStrike" u="none" b="0" cap="none" baseline="0" sz="3200" lang="en-US" i="0">
                <a:solidFill>
                  <a:srgbClr val="FFFFFF"/>
                </a:solidFill>
                <a:latin typeface="Arial"/>
                <a:ea typeface="Arial"/>
                <a:cs typeface="Arial"/>
                <a:sym typeface="Arial"/>
              </a:rPr>
              <a:t>}</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y="0" x="0"/>
          <a:ext cy="0" cx="0"/>
          <a:chOff y="0" x="0"/>
          <a:chExt cy="0" cx="0"/>
        </a:xfrm>
      </p:grpSpPr>
      <p:sp>
        <p:nvSpPr>
          <p:cNvPr id="351" name="Shape 351"/>
          <p:cNvSpPr txBox="1"/>
          <p:nvPr>
            <p:ph type="title"/>
          </p:nvPr>
        </p:nvSpPr>
        <p:spPr>
          <a:xfrm>
            <a:off y="188911" x="684212"/>
            <a:ext cy="863599" cx="7770812"/>
          </a:xfrm>
          <a:prstGeom prst="rect">
            <a:avLst/>
          </a:prstGeom>
          <a:noFill/>
          <a:ln>
            <a:noFill/>
          </a:ln>
        </p:spPr>
        <p:txBody>
          <a:bodyPr bIns="46800" rIns="90000" lIns="90000" tIns="46800" anchor="ctr" anchorCtr="0">
            <a:noAutofit/>
          </a:bodyPr>
          <a:lstStyle/>
          <a:p>
            <a:pPr algn="ctr" rtl="0" lvl="0" marR="0" indent="0" marL="0">
              <a:lnSpc>
                <a:spcPct val="93000"/>
              </a:lnSpc>
              <a:spcBef>
                <a:spcPts val="0"/>
              </a:spcBef>
              <a:spcAft>
                <a:spcPts val="0"/>
              </a:spcAft>
              <a:buClr>
                <a:srgbClr val="FFCC00"/>
              </a:buClr>
              <a:buSzPct val="25000"/>
              <a:buFont typeface="Arial Black"/>
              <a:buNone/>
            </a:pPr>
            <a:r>
              <a:rPr strike="noStrike" u="none" b="1" cap="none" baseline="0" sz="2800" lang="en-US" i="0">
                <a:solidFill>
                  <a:srgbClr val="FFCC00"/>
                </a:solidFill>
                <a:latin typeface="Arial Black"/>
                <a:ea typeface="Arial Black"/>
                <a:cs typeface="Arial Black"/>
                <a:sym typeface="Arial Black"/>
              </a:rPr>
              <a:t>DO..WHILE:</a:t>
            </a:r>
            <a:r>
              <a:rPr strike="noStrike" u="none" b="0" cap="none" baseline="0" sz="4400" lang="en-US" i="0">
                <a:solidFill>
                  <a:srgbClr val="FFCC00"/>
                </a:solidFill>
                <a:latin typeface="Arial Black"/>
                <a:ea typeface="Arial Black"/>
                <a:cs typeface="Arial Black"/>
                <a:sym typeface="Arial Black"/>
              </a:rPr>
              <a:t> </a:t>
            </a:r>
          </a:p>
        </p:txBody>
      </p:sp>
      <p:sp>
        <p:nvSpPr>
          <p:cNvPr id="352" name="Shape 352"/>
          <p:cNvSpPr txBox="1"/>
          <p:nvPr>
            <p:ph idx="1" type="body"/>
          </p:nvPr>
        </p:nvSpPr>
        <p:spPr>
          <a:xfrm>
            <a:off y="1125537" x="395287"/>
            <a:ext cy="5546724" cx="8497886"/>
          </a:xfrm>
          <a:prstGeom prst="rect">
            <a:avLst/>
          </a:prstGeom>
          <a:noFill/>
          <a:ln>
            <a:noFill/>
          </a:ln>
        </p:spPr>
        <p:txBody>
          <a:bodyPr bIns="46800" rIns="90000" lIns="90000" tIns="46800" anchor="t" anchorCtr="0">
            <a:noAutofit/>
          </a:bodyPr>
          <a:lstStyle/>
          <a:p>
            <a:pPr algn="l" rtl="0" lvl="0" marR="0" indent="0" marL="0">
              <a:lnSpc>
                <a:spcPct val="83000"/>
              </a:lnSpc>
              <a:spcBef>
                <a:spcPts val="800"/>
              </a:spcBef>
              <a:spcAft>
                <a:spcPts val="0"/>
              </a:spcAft>
              <a:buClr>
                <a:srgbClr val="FFFFFF"/>
              </a:buClr>
              <a:buSzPct val="25000"/>
              <a:buFont typeface="Arial"/>
              <a:buNone/>
            </a:pPr>
            <a:r>
              <a:rPr strike="noStrike" u="none" b="0" cap="none" baseline="0" sz="2800" lang="en-US" i="0">
                <a:solidFill>
                  <a:srgbClr val="FFFFFF"/>
                </a:solidFill>
                <a:latin typeface="Arial"/>
                <a:ea typeface="Arial"/>
                <a:cs typeface="Arial"/>
                <a:sym typeface="Arial"/>
              </a:rPr>
              <a:t>Es lo mismo que en el caso anterior pero aquí como mínimo siempre se ejecutará el cuerpo del bucle una vez, en el tipo de bucle anterior es posible que no se ejecute ni una sola vez el contenido de este.</a:t>
            </a:r>
          </a:p>
          <a:p>
            <a:pPr algn="l" rtl="0" lvl="0" marR="0" indent="0" marL="0">
              <a:lnSpc>
                <a:spcPct val="83000"/>
              </a:lnSpc>
              <a:spcBef>
                <a:spcPts val="800"/>
              </a:spcBef>
              <a:spcAft>
                <a:spcPts val="0"/>
              </a:spcAft>
              <a:buClr>
                <a:srgbClr val="FFFFFF"/>
              </a:buClr>
              <a:buSzPct val="25000"/>
              <a:buFont typeface="Arial"/>
              <a:buNone/>
            </a:pPr>
            <a:r>
              <a:rPr strike="noStrike" u="none" b="1" cap="none" baseline="0" sz="2800" lang="en-US" i="0">
                <a:solidFill>
                  <a:srgbClr val="FFFFFF"/>
                </a:solidFill>
                <a:latin typeface="Arial"/>
                <a:ea typeface="Arial"/>
                <a:cs typeface="Arial"/>
                <a:sym typeface="Arial"/>
              </a:rPr>
              <a:t>SINTAXIS:</a:t>
            </a:r>
          </a:p>
          <a:p>
            <a:pPr algn="l" rtl="0" lvl="0" marR="0" indent="0" marL="0">
              <a:lnSpc>
                <a:spcPct val="83000"/>
              </a:lnSpc>
              <a:spcBef>
                <a:spcPts val="800"/>
              </a:spcBef>
              <a:spcAft>
                <a:spcPts val="0"/>
              </a:spcAft>
              <a:buClr>
                <a:srgbClr val="FFFFFF"/>
              </a:buClr>
              <a:buSzPct val="25000"/>
              <a:buFont typeface="Arial"/>
              <a:buNone/>
            </a:pPr>
            <a:r>
              <a:rPr strike="noStrike" u="none" b="0" cap="none" baseline="0" sz="2800" lang="en-US" i="0">
                <a:solidFill>
                  <a:srgbClr val="FFFFFF"/>
                </a:solidFill>
                <a:latin typeface="Arial"/>
                <a:ea typeface="Arial"/>
                <a:cs typeface="Arial"/>
                <a:sym typeface="Arial"/>
              </a:rPr>
              <a:t>[inicialización;]</a:t>
            </a:r>
            <a:br>
              <a:rPr strike="noStrike" u="none" b="0" cap="none" baseline="0" sz="2800" lang="en-US" i="0">
                <a:solidFill>
                  <a:srgbClr val="FFFFFF"/>
                </a:solidFill>
                <a:latin typeface="Arial"/>
                <a:ea typeface="Arial"/>
                <a:cs typeface="Arial"/>
                <a:sym typeface="Arial"/>
              </a:rPr>
            </a:br>
            <a:r>
              <a:rPr strike="noStrike" u="none" b="0" cap="none" baseline="0" sz="2800" lang="en-US" i="0">
                <a:solidFill>
                  <a:srgbClr val="FFFFFF"/>
                </a:solidFill>
                <a:latin typeface="Arial"/>
                <a:ea typeface="Arial"/>
                <a:cs typeface="Arial"/>
                <a:sym typeface="Arial"/>
              </a:rPr>
              <a:t>do</a:t>
            </a:r>
          </a:p>
          <a:p>
            <a:pPr algn="l" rtl="0" lvl="0" marR="0" indent="0" marL="0">
              <a:lnSpc>
                <a:spcPct val="83000"/>
              </a:lnSpc>
              <a:spcBef>
                <a:spcPts val="800"/>
              </a:spcBef>
              <a:spcAft>
                <a:spcPts val="0"/>
              </a:spcAft>
              <a:buClr>
                <a:srgbClr val="FFFFFF"/>
              </a:buClr>
              <a:buSzPct val="25000"/>
              <a:buFont typeface="Arial"/>
              <a:buNone/>
            </a:pPr>
            <a:r>
              <a:rPr strike="noStrike" u="none" b="0" cap="none" baseline="0" sz="2800" lang="en-US" i="0">
                <a:solidFill>
                  <a:srgbClr val="FFFFFF"/>
                </a:solidFill>
                <a:latin typeface="Arial"/>
                <a:ea typeface="Arial"/>
                <a:cs typeface="Arial"/>
                <a:sym typeface="Arial"/>
              </a:rPr>
              <a:t>	{</a:t>
            </a:r>
            <a:br>
              <a:rPr strike="noStrike" u="none" b="0" cap="none" baseline="0" sz="2800" lang="en-US" i="0">
                <a:solidFill>
                  <a:srgbClr val="FFFFFF"/>
                </a:solidFill>
                <a:latin typeface="Arial"/>
                <a:ea typeface="Arial"/>
                <a:cs typeface="Arial"/>
                <a:sym typeface="Arial"/>
              </a:rPr>
            </a:br>
            <a:r>
              <a:rPr strike="noStrike" u="none" b="0" cap="none" baseline="0" sz="2800" lang="en-US" i="0">
                <a:solidFill>
                  <a:srgbClr val="FFFFFF"/>
                </a:solidFill>
                <a:latin typeface="Arial"/>
                <a:ea typeface="Arial"/>
                <a:cs typeface="Arial"/>
                <a:sym typeface="Arial"/>
              </a:rPr>
              <a:t>		cuerpo; </a:t>
            </a:r>
            <a:br>
              <a:rPr strike="noStrike" u="none" b="0" cap="none" baseline="0" sz="2800" lang="en-US" i="0">
                <a:solidFill>
                  <a:srgbClr val="FFFFFF"/>
                </a:solidFill>
                <a:latin typeface="Arial"/>
                <a:ea typeface="Arial"/>
                <a:cs typeface="Arial"/>
                <a:sym typeface="Arial"/>
              </a:rPr>
            </a:br>
            <a:r>
              <a:rPr strike="noStrike" u="none" b="0" cap="none" baseline="0" sz="2800" lang="en-US" i="0">
                <a:solidFill>
                  <a:srgbClr val="FFFFFF"/>
                </a:solidFill>
                <a:latin typeface="Arial"/>
                <a:ea typeface="Arial"/>
                <a:cs typeface="Arial"/>
                <a:sym typeface="Arial"/>
              </a:rPr>
              <a:t>		[iteración;]</a:t>
            </a:r>
            <a:br>
              <a:rPr strike="noStrike" u="none" b="0" cap="none" baseline="0" sz="2800" lang="en-US" i="0">
                <a:solidFill>
                  <a:srgbClr val="FFFFFF"/>
                </a:solidFill>
                <a:latin typeface="Arial"/>
                <a:ea typeface="Arial"/>
                <a:cs typeface="Arial"/>
                <a:sym typeface="Arial"/>
              </a:rPr>
            </a:br>
            <a:r>
              <a:rPr strike="noStrike" u="none" b="0" cap="none" baseline="0" sz="2800" lang="en-US" i="0">
                <a:solidFill>
                  <a:srgbClr val="FFFFFF"/>
                </a:solidFill>
                <a:latin typeface="Arial"/>
                <a:ea typeface="Arial"/>
                <a:cs typeface="Arial"/>
                <a:sym typeface="Arial"/>
              </a:rPr>
              <a:t>}while(condición);</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y="0" x="0"/>
          <a:ext cy="0" cx="0"/>
          <a:chOff y="0" x="0"/>
          <a:chExt cy="0" cx="0"/>
        </a:xfrm>
      </p:grpSpPr>
      <p:sp>
        <p:nvSpPr>
          <p:cNvPr id="359" name="Shape 359"/>
          <p:cNvSpPr txBox="1"/>
          <p:nvPr>
            <p:ph type="title"/>
          </p:nvPr>
        </p:nvSpPr>
        <p:spPr>
          <a:xfrm>
            <a:off y="188911" x="684212"/>
            <a:ext cy="863599" cx="7770812"/>
          </a:xfrm>
          <a:prstGeom prst="rect">
            <a:avLst/>
          </a:prstGeom>
          <a:noFill/>
          <a:ln>
            <a:noFill/>
          </a:ln>
        </p:spPr>
        <p:txBody>
          <a:bodyPr bIns="46800" rIns="90000" lIns="90000" tIns="46800" anchor="ctr" anchorCtr="0">
            <a:noAutofit/>
          </a:bodyPr>
          <a:lstStyle/>
          <a:p>
            <a:pPr algn="ctr" rtl="0" lvl="0" marR="0" indent="0" marL="0">
              <a:lnSpc>
                <a:spcPct val="93000"/>
              </a:lnSpc>
              <a:spcBef>
                <a:spcPts val="0"/>
              </a:spcBef>
              <a:spcAft>
                <a:spcPts val="0"/>
              </a:spcAft>
              <a:buClr>
                <a:srgbClr val="FFCC00"/>
              </a:buClr>
              <a:buSzPct val="25000"/>
              <a:buFont typeface="Arial Black"/>
              <a:buNone/>
            </a:pPr>
            <a:r>
              <a:rPr strike="noStrike" u="none" b="1" cap="none" baseline="0" sz="2800" lang="en-US" i="0">
                <a:solidFill>
                  <a:srgbClr val="FFCC00"/>
                </a:solidFill>
                <a:latin typeface="Arial Black"/>
                <a:ea typeface="Arial Black"/>
                <a:cs typeface="Arial Black"/>
                <a:sym typeface="Arial Black"/>
              </a:rPr>
              <a:t>FOR:</a:t>
            </a:r>
            <a:r>
              <a:rPr strike="noStrike" u="none" b="0" cap="none" baseline="0" sz="4400" lang="en-US" i="0">
                <a:solidFill>
                  <a:srgbClr val="FFCC00"/>
                </a:solidFill>
                <a:latin typeface="Arial Black"/>
                <a:ea typeface="Arial Black"/>
                <a:cs typeface="Arial Black"/>
                <a:sym typeface="Arial Black"/>
              </a:rPr>
              <a:t> </a:t>
            </a:r>
          </a:p>
        </p:txBody>
      </p:sp>
      <p:sp>
        <p:nvSpPr>
          <p:cNvPr id="360" name="Shape 360"/>
          <p:cNvSpPr txBox="1"/>
          <p:nvPr>
            <p:ph idx="1" type="body"/>
          </p:nvPr>
        </p:nvSpPr>
        <p:spPr>
          <a:xfrm>
            <a:off y="1052512" x="179386"/>
            <a:ext cy="5616575" cx="8785225"/>
          </a:xfrm>
          <a:prstGeom prst="rect">
            <a:avLst/>
          </a:prstGeom>
          <a:noFill/>
          <a:ln>
            <a:noFill/>
          </a:ln>
        </p:spPr>
        <p:txBody>
          <a:bodyPr bIns="46800" rIns="90000" lIns="90000" tIns="46800" anchor="t" anchorCtr="0">
            <a:noAutofit/>
          </a:bodyPr>
          <a:lstStyle/>
          <a:p>
            <a:pPr algn="l" rtl="0" lvl="0" marR="0" indent="0" marL="0">
              <a:lnSpc>
                <a:spcPct val="83000"/>
              </a:lnSpc>
              <a:spcBef>
                <a:spcPts val="800"/>
              </a:spcBef>
              <a:spcAft>
                <a:spcPts val="0"/>
              </a:spcAft>
              <a:buClr>
                <a:srgbClr val="FFFFFF"/>
              </a:buClr>
              <a:buSzPct val="25000"/>
              <a:buFont typeface="Arial"/>
              <a:buNone/>
            </a:pPr>
            <a:r>
              <a:rPr strike="noStrike" u="none" b="0" cap="none" baseline="0" sz="2800" lang="en-US" i="0">
                <a:solidFill>
                  <a:srgbClr val="FFFFFF"/>
                </a:solidFill>
                <a:latin typeface="Arial"/>
                <a:ea typeface="Arial"/>
                <a:cs typeface="Arial"/>
                <a:sym typeface="Arial"/>
              </a:rPr>
              <a:t>Realiza las mismas operaciones que en los casos anteriores pero la sintaxis es una forma compacta. Normalmente la condición para terminar es de tipo numérico. La iteración puede ser cualquier expresión matemática valida. Si de los 3 términos que necesita no se pone ninguno se convierte en un bucle infinito.</a:t>
            </a:r>
          </a:p>
          <a:p>
            <a:pPr algn="l" rtl="0" lvl="0" marR="0" indent="0" marL="0">
              <a:lnSpc>
                <a:spcPct val="83000"/>
              </a:lnSpc>
              <a:spcBef>
                <a:spcPts val="800"/>
              </a:spcBef>
              <a:spcAft>
                <a:spcPts val="0"/>
              </a:spcAft>
              <a:buClr>
                <a:srgbClr val="FFFFFF"/>
              </a:buClr>
              <a:buSzPct val="25000"/>
              <a:buFont typeface="Arial"/>
              <a:buNone/>
            </a:pPr>
            <a:r>
              <a:rPr strike="noStrike" u="none" b="1" cap="none" baseline="0" sz="2800" lang="en-US" i="0">
                <a:solidFill>
                  <a:srgbClr val="FFFFFF"/>
                </a:solidFill>
                <a:latin typeface="Arial"/>
                <a:ea typeface="Arial"/>
                <a:cs typeface="Arial"/>
                <a:sym typeface="Arial"/>
              </a:rPr>
              <a:t>SINTAXIS:</a:t>
            </a:r>
            <a:r>
              <a:rPr strike="noStrike" u="none" b="0" cap="none" baseline="0" sz="2800" lang="en-US" i="0">
                <a:solidFill>
                  <a:srgbClr val="FFFFFF"/>
                </a:solidFill>
                <a:latin typeface="Arial"/>
                <a:ea typeface="Arial"/>
                <a:cs typeface="Arial"/>
                <a:sym typeface="Arial"/>
              </a:rPr>
              <a:t> En caso de ser una sola sentencia por parte las llaves son opcionales.</a:t>
            </a:r>
          </a:p>
          <a:p>
            <a:pPr algn="l" rtl="0" lvl="0" marR="0" indent="0" marL="0">
              <a:lnSpc>
                <a:spcPct val="83000"/>
              </a:lnSpc>
              <a:spcBef>
                <a:spcPts val="800"/>
              </a:spcBef>
              <a:spcAft>
                <a:spcPts val="0"/>
              </a:spcAft>
              <a:buClr>
                <a:srgbClr val="FFFFFF"/>
              </a:buClr>
              <a:buSzPct val="25000"/>
              <a:buFont typeface="Arial"/>
              <a:buNone/>
            </a:pPr>
            <a:r>
              <a:rPr strike="noStrike" u="none" b="0" cap="none" baseline="0" sz="2800" lang="en-US" i="0">
                <a:solidFill>
                  <a:srgbClr val="FFFFFF"/>
                </a:solidFill>
                <a:latin typeface="Arial"/>
                <a:ea typeface="Arial"/>
                <a:cs typeface="Arial"/>
                <a:sym typeface="Arial"/>
              </a:rPr>
              <a:t>	for (inicio;cond_fin;iteración)</a:t>
            </a:r>
            <a:br>
              <a:rPr strike="noStrike" u="none" b="0" cap="none" baseline="0" sz="2800" lang="en-US" i="0">
                <a:solidFill>
                  <a:srgbClr val="FFFFFF"/>
                </a:solidFill>
                <a:latin typeface="Arial"/>
                <a:ea typeface="Arial"/>
                <a:cs typeface="Arial"/>
                <a:sym typeface="Arial"/>
              </a:rPr>
            </a:br>
            <a:r>
              <a:rPr strike="noStrike" u="none" b="0" cap="none" baseline="0" sz="2800" lang="en-US" i="0">
                <a:solidFill>
                  <a:srgbClr val="FFFFFF"/>
                </a:solidFill>
                <a:latin typeface="Arial"/>
                <a:ea typeface="Arial"/>
                <a:cs typeface="Arial"/>
                <a:sym typeface="Arial"/>
              </a:rPr>
              <a:t>{</a:t>
            </a:r>
            <a:br>
              <a:rPr strike="noStrike" u="none" b="0" cap="none" baseline="0" sz="2800" lang="en-US" i="0">
                <a:solidFill>
                  <a:srgbClr val="FFFFFF"/>
                </a:solidFill>
                <a:latin typeface="Arial"/>
                <a:ea typeface="Arial"/>
                <a:cs typeface="Arial"/>
                <a:sym typeface="Arial"/>
              </a:rPr>
            </a:br>
            <a:r>
              <a:rPr strike="noStrike" u="none" b="0" cap="none" baseline="0" sz="2800" lang="en-US" i="0">
                <a:solidFill>
                  <a:srgbClr val="FFFFFF"/>
                </a:solidFill>
                <a:latin typeface="Arial"/>
                <a:ea typeface="Arial"/>
                <a:cs typeface="Arial"/>
                <a:sym typeface="Arial"/>
              </a:rPr>
              <a:t>		sentencia(S);</a:t>
            </a:r>
            <a:br>
              <a:rPr strike="noStrike" u="none" b="0" cap="none" baseline="0" sz="2800" lang="en-US" i="0">
                <a:solidFill>
                  <a:srgbClr val="FFFFFF"/>
                </a:solidFill>
                <a:latin typeface="Arial"/>
                <a:ea typeface="Arial"/>
                <a:cs typeface="Arial"/>
                <a:sym typeface="Arial"/>
              </a:rPr>
            </a:br>
            <a:r>
              <a:rPr strike="noStrike" u="none" b="0" cap="none" baseline="0" sz="2800" lang="en-US" i="0">
                <a:solidFill>
                  <a:srgbClr val="FFFFFF"/>
                </a:solidFill>
                <a:latin typeface="Arial"/>
                <a:ea typeface="Arial"/>
                <a:cs typeface="Arial"/>
                <a:sym typeface="Arial"/>
              </a:rPr>
              <a:t>}</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y="0" x="0"/>
          <a:ext cy="0" cx="0"/>
          <a:chOff y="0" x="0"/>
          <a:chExt cy="0" cx="0"/>
        </a:xfrm>
      </p:grpSpPr>
      <p:sp>
        <p:nvSpPr>
          <p:cNvPr id="367" name="Shape 367"/>
          <p:cNvSpPr txBox="1"/>
          <p:nvPr>
            <p:ph type="title"/>
          </p:nvPr>
        </p:nvSpPr>
        <p:spPr>
          <a:xfrm>
            <a:off y="188911" x="684212"/>
            <a:ext cy="719136" cx="7770812"/>
          </a:xfrm>
          <a:prstGeom prst="rect">
            <a:avLst/>
          </a:prstGeom>
          <a:noFill/>
          <a:ln>
            <a:noFill/>
          </a:ln>
        </p:spPr>
        <p:txBody>
          <a:bodyPr bIns="46800" rIns="90000" lIns="90000" tIns="46800" anchor="ctr" anchorCtr="0">
            <a:noAutofit/>
          </a:bodyPr>
          <a:lstStyle/>
          <a:p>
            <a:pPr algn="ctr" rtl="0" lvl="0" marR="0" indent="0" marL="0">
              <a:lnSpc>
                <a:spcPct val="93000"/>
              </a:lnSpc>
              <a:spcBef>
                <a:spcPts val="0"/>
              </a:spcBef>
              <a:spcAft>
                <a:spcPts val="0"/>
              </a:spcAft>
              <a:buClr>
                <a:srgbClr val="FFCC00"/>
              </a:buClr>
              <a:buSzPct val="25000"/>
              <a:buFont typeface="Arial Black"/>
              <a:buNone/>
            </a:pPr>
            <a:r>
              <a:rPr strike="noStrike" u="none" b="0" cap="none" baseline="0" sz="2800" lang="en-US" i="0">
                <a:solidFill>
                  <a:srgbClr val="FFCC00"/>
                </a:solidFill>
                <a:latin typeface="Arial Black"/>
                <a:ea typeface="Arial Black"/>
                <a:cs typeface="Arial Black"/>
                <a:sym typeface="Arial Black"/>
              </a:rPr>
              <a:t>CONFIRM:</a:t>
            </a:r>
          </a:p>
        </p:txBody>
      </p:sp>
      <p:sp>
        <p:nvSpPr>
          <p:cNvPr id="368" name="Shape 368"/>
          <p:cNvSpPr txBox="1"/>
          <p:nvPr>
            <p:ph idx="1" type="body"/>
          </p:nvPr>
        </p:nvSpPr>
        <p:spPr>
          <a:xfrm>
            <a:off y="908050" x="250825"/>
            <a:ext cy="4754562" cx="8713786"/>
          </a:xfrm>
          <a:prstGeom prst="rect">
            <a:avLst/>
          </a:prstGeom>
          <a:noFill/>
          <a:ln>
            <a:noFill/>
          </a:ln>
        </p:spPr>
        <p:txBody>
          <a:bodyPr bIns="46800" rIns="90000" lIns="90000" tIns="46800" anchor="t" anchorCtr="0">
            <a:noAutofit/>
          </a:bodyPr>
          <a:lstStyle/>
          <a:p>
            <a:pPr algn="l" rtl="0" lvl="0" marR="0" indent="0" marL="0">
              <a:lnSpc>
                <a:spcPct val="93000"/>
              </a:lnSpc>
              <a:spcBef>
                <a:spcPts val="800"/>
              </a:spcBef>
              <a:spcAft>
                <a:spcPts val="0"/>
              </a:spcAft>
              <a:buClr>
                <a:srgbClr val="FFFFFF"/>
              </a:buClr>
              <a:buSzPct val="25000"/>
              <a:buFont typeface="Arial"/>
              <a:buNone/>
            </a:pPr>
            <a:r>
              <a:rPr strike="noStrike" u="none" b="1" cap="none" baseline="0" sz="3200" lang="en-US" i="0">
                <a:solidFill>
                  <a:srgbClr val="FFFFFF"/>
                </a:solidFill>
                <a:latin typeface="Arial"/>
                <a:ea typeface="Arial"/>
                <a:cs typeface="Arial"/>
                <a:sym typeface="Arial"/>
              </a:rPr>
              <a:t>SINTAXIS:</a:t>
            </a:r>
          </a:p>
          <a:p>
            <a:pPr algn="l" rtl="0" lvl="0" marR="0" indent="0" marL="0">
              <a:lnSpc>
                <a:spcPct val="93000"/>
              </a:lnSpc>
              <a:spcBef>
                <a:spcPts val="800"/>
              </a:spcBef>
              <a:spcAft>
                <a:spcPts val="0"/>
              </a:spcAft>
              <a:buClr>
                <a:srgbClr val="FFFFFF"/>
              </a:buClr>
              <a:buSzPct val="25000"/>
              <a:buFont typeface="Arial"/>
              <a:buNone/>
            </a:pPr>
            <a:r>
              <a:rPr strike="noStrike" u="none" b="0" cap="none" baseline="0" sz="3200" lang="en-US" i="0">
                <a:solidFill>
                  <a:srgbClr val="FFFFFF"/>
                </a:solidFill>
                <a:latin typeface="Arial"/>
                <a:ea typeface="Arial"/>
                <a:cs typeface="Arial"/>
                <a:sym typeface="Arial"/>
              </a:rPr>
              <a:t>var_boolean=confirm("texto de la ventana");</a:t>
            </a:r>
          </a:p>
          <a:p>
            <a:r>
              <a:t/>
            </a:r>
          </a:p>
          <a:p>
            <a:pPr algn="l" rtl="0" lvl="0" marR="0" indent="0" marL="0">
              <a:lnSpc>
                <a:spcPct val="93000"/>
              </a:lnSpc>
              <a:spcBef>
                <a:spcPts val="800"/>
              </a:spcBef>
              <a:spcAft>
                <a:spcPts val="0"/>
              </a:spcAft>
              <a:buClr>
                <a:srgbClr val="FFFFFF"/>
              </a:buClr>
              <a:buSzPct val="25000"/>
              <a:buFont typeface="Arial"/>
              <a:buNone/>
            </a:pPr>
            <a:r>
              <a:rPr strike="noStrike" u="none" b="1" cap="none" baseline="0" sz="2000" lang="en-US" i="0">
                <a:solidFill>
                  <a:srgbClr val="FFFFFF"/>
                </a:solidFill>
                <a:latin typeface="Arial"/>
                <a:ea typeface="Arial"/>
                <a:cs typeface="Arial"/>
                <a:sym typeface="Arial"/>
              </a:rPr>
              <a:t>BOTON PULSADO		VALOR De RETORNO </a:t>
            </a:r>
          </a:p>
          <a:p>
            <a:pPr algn="l" rtl="0" lvl="0" marR="0" indent="0" marL="0">
              <a:lnSpc>
                <a:spcPct val="93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ACEPTAR				           true</a:t>
            </a:r>
          </a:p>
          <a:p>
            <a:pPr algn="l" rtl="0" lvl="0" marR="0" indent="0" marL="0">
              <a:lnSpc>
                <a:spcPct val="93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CANCELAR			           false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y="0" x="0"/>
          <a:ext cy="0" cx="0"/>
          <a:chOff y="0" x="0"/>
          <a:chExt cy="0" cx="0"/>
        </a:xfrm>
      </p:grpSpPr>
      <p:sp>
        <p:nvSpPr>
          <p:cNvPr id="375" name="Shape 375"/>
          <p:cNvSpPr txBox="1"/>
          <p:nvPr>
            <p:ph idx="1" type="body"/>
          </p:nvPr>
        </p:nvSpPr>
        <p:spPr>
          <a:xfrm>
            <a:off y="333375" x="685800"/>
            <a:ext cy="6191250" cx="8207375"/>
          </a:xfrm>
          <a:prstGeom prst="rect">
            <a:avLst/>
          </a:prstGeom>
          <a:noFill/>
          <a:ln>
            <a:noFill/>
          </a:ln>
        </p:spPr>
        <p:txBody>
          <a:bodyPr bIns="46800" rIns="90000" lIns="90000" tIns="46800" anchor="t" anchorCtr="0">
            <a:noAutofit/>
          </a:bodyPr>
          <a:lstStyle/>
          <a:p>
            <a:pPr algn="l" rtl="0" lvl="0" marR="0" indent="0" marL="0">
              <a:lnSpc>
                <a:spcPct val="83000"/>
              </a:lnSpc>
              <a:spcBef>
                <a:spcPts val="800"/>
              </a:spcBef>
              <a:spcAft>
                <a:spcPts val="0"/>
              </a:spcAft>
              <a:buClr>
                <a:srgbClr val="FFFFFF"/>
              </a:buClr>
              <a:buSzPct val="25000"/>
              <a:buFont typeface="Arial"/>
              <a:buNone/>
            </a:pPr>
            <a:r>
              <a:rPr strike="noStrike" u="none" b="0" cap="none" baseline="0" sz="2600" lang="en-US" i="0">
                <a:solidFill>
                  <a:srgbClr val="FFFFFF"/>
                </a:solidFill>
                <a:latin typeface="Arial"/>
                <a:ea typeface="Arial"/>
                <a:cs typeface="Arial"/>
                <a:sym typeface="Arial"/>
              </a:rPr>
              <a:t>&lt;html&gt;</a:t>
            </a:r>
            <a:br>
              <a:rPr strike="noStrike" u="none" b="0" cap="none" baseline="0" sz="2600" lang="en-US" i="0">
                <a:solidFill>
                  <a:srgbClr val="FFFFFF"/>
                </a:solidFill>
                <a:latin typeface="Arial"/>
                <a:ea typeface="Arial"/>
                <a:cs typeface="Arial"/>
                <a:sym typeface="Arial"/>
              </a:rPr>
            </a:br>
            <a:r>
              <a:rPr strike="noStrike" u="none" b="0" cap="none" baseline="0" sz="2600" lang="en-US" i="0">
                <a:solidFill>
                  <a:srgbClr val="FFFFFF"/>
                </a:solidFill>
                <a:latin typeface="Arial"/>
                <a:ea typeface="Arial"/>
                <a:cs typeface="Arial"/>
                <a:sym typeface="Arial"/>
              </a:rPr>
              <a:t>&lt;head&gt;</a:t>
            </a:r>
            <a:r>
              <a:rPr strike="noStrike" u="none" b="0" cap="none" baseline="0" sz="2600" lang="en-US" i="0">
                <a:solidFill>
                  <a:srgbClr val="FFFF66"/>
                </a:solidFill>
                <a:latin typeface="Arial"/>
                <a:ea typeface="Arial"/>
                <a:cs typeface="Arial"/>
                <a:sym typeface="Arial"/>
              </a:rPr>
              <a:t>&lt;script&gt;</a:t>
            </a:r>
            <a:br>
              <a:rPr strike="noStrike" u="none" b="0" cap="none" baseline="0" sz="2600" lang="en-US" i="0">
                <a:solidFill>
                  <a:srgbClr val="FFFF66"/>
                </a:solidFill>
                <a:latin typeface="Arial"/>
                <a:ea typeface="Arial"/>
                <a:cs typeface="Arial"/>
                <a:sym typeface="Arial"/>
              </a:rPr>
            </a:br>
            <a:r>
              <a:rPr strike="noStrike" u="none" b="0" cap="none" baseline="0" sz="2600" lang="en-US" i="0">
                <a:solidFill>
                  <a:srgbClr val="FFFF66"/>
                </a:solidFill>
                <a:latin typeface="Arial"/>
                <a:ea typeface="Arial"/>
                <a:cs typeface="Arial"/>
                <a:sym typeface="Arial"/>
              </a:rPr>
              <a:t>function confirma()</a:t>
            </a:r>
            <a:br>
              <a:rPr strike="noStrike" u="none" b="0" cap="none" baseline="0" sz="2600" lang="en-US" i="0">
                <a:solidFill>
                  <a:srgbClr val="FFFF66"/>
                </a:solidFill>
                <a:latin typeface="Arial"/>
                <a:ea typeface="Arial"/>
                <a:cs typeface="Arial"/>
                <a:sym typeface="Arial"/>
              </a:rPr>
            </a:br>
            <a:r>
              <a:rPr strike="noStrike" u="none" b="0" cap="none" baseline="0" sz="2600" lang="en-US" i="0">
                <a:solidFill>
                  <a:srgbClr val="FFFF66"/>
                </a:solidFill>
                <a:latin typeface="Arial"/>
                <a:ea typeface="Arial"/>
                <a:cs typeface="Arial"/>
                <a:sym typeface="Arial"/>
              </a:rPr>
              <a:t>{</a:t>
            </a:r>
            <a:br>
              <a:rPr strike="noStrike" u="none" b="0" cap="none" baseline="0" sz="2600" lang="en-US" i="0">
                <a:solidFill>
                  <a:srgbClr val="FFFF66"/>
                </a:solidFill>
                <a:latin typeface="Arial"/>
                <a:ea typeface="Arial"/>
                <a:cs typeface="Arial"/>
                <a:sym typeface="Arial"/>
              </a:rPr>
            </a:br>
            <a:r>
              <a:rPr strike="noStrike" u="none" b="0" cap="none" baseline="0" sz="2600" lang="en-US" i="0">
                <a:solidFill>
                  <a:srgbClr val="FFFF66"/>
                </a:solidFill>
                <a:latin typeface="Arial"/>
                <a:ea typeface="Arial"/>
                <a:cs typeface="Arial"/>
                <a:sym typeface="Arial"/>
              </a:rPr>
              <a:t>		var respuesta=confirm("Pulsa un botón");</a:t>
            </a:r>
          </a:p>
          <a:p>
            <a:pPr algn="l" rtl="0" lvl="0" marR="0" indent="0" marL="0">
              <a:lnSpc>
                <a:spcPct val="83000"/>
              </a:lnSpc>
              <a:spcBef>
                <a:spcPts val="800"/>
              </a:spcBef>
              <a:spcAft>
                <a:spcPts val="0"/>
              </a:spcAft>
              <a:buClr>
                <a:srgbClr val="FFFFFF"/>
              </a:buClr>
              <a:buSzPct val="25000"/>
              <a:buFont typeface="Arial"/>
              <a:buNone/>
            </a:pPr>
            <a:r>
              <a:rPr strike="noStrike" u="none" b="0" cap="none" baseline="0" sz="2600" lang="en-US" i="0">
                <a:solidFill>
                  <a:srgbClr val="FFFF66"/>
                </a:solidFill>
                <a:latin typeface="Arial"/>
                <a:ea typeface="Arial"/>
                <a:cs typeface="Arial"/>
                <a:sym typeface="Arial"/>
              </a:rPr>
              <a:t>			if (respuesta==true)</a:t>
            </a:r>
            <a:br>
              <a:rPr strike="noStrike" u="none" b="0" cap="none" baseline="0" sz="2600" lang="en-US" i="0">
                <a:solidFill>
                  <a:srgbClr val="FFFF66"/>
                </a:solidFill>
                <a:latin typeface="Arial"/>
                <a:ea typeface="Arial"/>
                <a:cs typeface="Arial"/>
                <a:sym typeface="Arial"/>
              </a:rPr>
            </a:br>
            <a:r>
              <a:rPr strike="noStrike" u="none" b="0" cap="none" baseline="0" sz="2600" lang="en-US" i="0">
                <a:solidFill>
                  <a:srgbClr val="FFFF66"/>
                </a:solidFill>
                <a:latin typeface="Arial"/>
                <a:ea typeface="Arial"/>
                <a:cs typeface="Arial"/>
                <a:sym typeface="Arial"/>
              </a:rPr>
              <a:t>			alert("Has pulsado ACEPTAR");</a:t>
            </a:r>
            <a:br>
              <a:rPr strike="noStrike" u="none" b="0" cap="none" baseline="0" sz="2600" lang="en-US" i="0">
                <a:solidFill>
                  <a:srgbClr val="FFFF66"/>
                </a:solidFill>
                <a:latin typeface="Arial"/>
                <a:ea typeface="Arial"/>
                <a:cs typeface="Arial"/>
                <a:sym typeface="Arial"/>
              </a:rPr>
            </a:br>
            <a:r>
              <a:rPr strike="noStrike" u="none" b="0" cap="none" baseline="0" sz="2600" lang="en-US" i="0">
                <a:solidFill>
                  <a:srgbClr val="FFFF66"/>
                </a:solidFill>
                <a:latin typeface="Arial"/>
                <a:ea typeface="Arial"/>
                <a:cs typeface="Arial"/>
                <a:sym typeface="Arial"/>
              </a:rPr>
              <a:t>		else</a:t>
            </a:r>
            <a:br>
              <a:rPr strike="noStrike" u="none" b="0" cap="none" baseline="0" sz="2600" lang="en-US" i="0">
                <a:solidFill>
                  <a:srgbClr val="FFFF66"/>
                </a:solidFill>
                <a:latin typeface="Arial"/>
                <a:ea typeface="Arial"/>
                <a:cs typeface="Arial"/>
                <a:sym typeface="Arial"/>
              </a:rPr>
            </a:br>
            <a:r>
              <a:rPr strike="noStrike" u="none" b="0" cap="none" baseline="0" sz="2600" lang="en-US" i="0">
                <a:solidFill>
                  <a:srgbClr val="FFFF66"/>
                </a:solidFill>
                <a:latin typeface="Arial"/>
                <a:ea typeface="Arial"/>
                <a:cs typeface="Arial"/>
                <a:sym typeface="Arial"/>
              </a:rPr>
              <a:t>		alert("Has pulsado CANCELAR");</a:t>
            </a:r>
            <a:br>
              <a:rPr strike="noStrike" u="none" b="0" cap="none" baseline="0" sz="2600" lang="en-US" i="0">
                <a:solidFill>
                  <a:srgbClr val="FFFF66"/>
                </a:solidFill>
                <a:latin typeface="Arial"/>
                <a:ea typeface="Arial"/>
                <a:cs typeface="Arial"/>
                <a:sym typeface="Arial"/>
              </a:rPr>
            </a:br>
            <a:r>
              <a:rPr strike="noStrike" u="none" b="0" cap="none" baseline="0" sz="2600" lang="en-US" i="0">
                <a:solidFill>
                  <a:srgbClr val="FFFF66"/>
                </a:solidFill>
                <a:latin typeface="Arial"/>
                <a:ea typeface="Arial"/>
                <a:cs typeface="Arial"/>
                <a:sym typeface="Arial"/>
              </a:rPr>
              <a:t>}</a:t>
            </a:r>
            <a:br>
              <a:rPr strike="noStrike" u="none" b="0" cap="none" baseline="0" sz="2600" lang="en-US" i="0">
                <a:solidFill>
                  <a:srgbClr val="FFFF66"/>
                </a:solidFill>
                <a:latin typeface="Arial"/>
                <a:ea typeface="Arial"/>
                <a:cs typeface="Arial"/>
                <a:sym typeface="Arial"/>
              </a:rPr>
            </a:br>
            <a:r>
              <a:rPr strike="noStrike" u="none" b="0" cap="none" baseline="0" sz="2600" lang="en-US" i="0">
                <a:solidFill>
                  <a:srgbClr val="FFFF66"/>
                </a:solidFill>
                <a:latin typeface="Arial"/>
                <a:ea typeface="Arial"/>
                <a:cs typeface="Arial"/>
                <a:sym typeface="Arial"/>
              </a:rPr>
              <a:t>&lt;/script&gt;</a:t>
            </a:r>
            <a:r>
              <a:rPr strike="noStrike" u="none" b="0" cap="none" baseline="0" sz="2600" lang="en-US" i="0">
                <a:solidFill>
                  <a:srgbClr val="FFFFFF"/>
                </a:solidFill>
                <a:latin typeface="Arial"/>
                <a:ea typeface="Arial"/>
                <a:cs typeface="Arial"/>
                <a:sym typeface="Arial"/>
              </a:rPr>
              <a:t>&lt;/head&gt;</a:t>
            </a:r>
          </a:p>
          <a:p>
            <a:pPr algn="l" rtl="0" lvl="0" marR="0" indent="0" marL="0">
              <a:lnSpc>
                <a:spcPct val="83000"/>
              </a:lnSpc>
              <a:spcBef>
                <a:spcPts val="800"/>
              </a:spcBef>
              <a:spcAft>
                <a:spcPts val="0"/>
              </a:spcAft>
              <a:buClr>
                <a:srgbClr val="FFFFFF"/>
              </a:buClr>
              <a:buSzPct val="25000"/>
              <a:buFont typeface="Arial"/>
              <a:buNone/>
            </a:pPr>
            <a:r>
              <a:rPr strike="noStrike" u="none" b="0" cap="none" baseline="0" sz="2600" lang="en-US" i="0">
                <a:solidFill>
                  <a:srgbClr val="FFFFFF"/>
                </a:solidFill>
                <a:latin typeface="Arial"/>
                <a:ea typeface="Arial"/>
                <a:cs typeface="Arial"/>
                <a:sym typeface="Arial"/>
              </a:rPr>
              <a:t>	&lt;body onLoad= </a:t>
            </a:r>
            <a:r>
              <a:rPr strike="noStrike" u="none" b="0" cap="none" baseline="0" sz="2600" lang="en-US" i="0">
                <a:solidFill>
                  <a:srgbClr val="FFFF66"/>
                </a:solidFill>
                <a:latin typeface="Arial"/>
                <a:ea typeface="Arial"/>
                <a:cs typeface="Arial"/>
                <a:sym typeface="Arial"/>
              </a:rPr>
              <a:t>confirma()</a:t>
            </a:r>
            <a:r>
              <a:rPr strike="noStrike" u="none" b="0" cap="none" baseline="0" sz="2600" lang="en-US" i="0">
                <a:solidFill>
                  <a:srgbClr val="FFFFFF"/>
                </a:solidFill>
                <a:latin typeface="Arial"/>
                <a:ea typeface="Arial"/>
                <a:cs typeface="Arial"/>
                <a:sym typeface="Arial"/>
              </a:rPr>
              <a:t> ;&gt;</a:t>
            </a:r>
            <a:br>
              <a:rPr strike="noStrike" u="none" b="0" cap="none" baseline="0" sz="2600" lang="en-US" i="0">
                <a:solidFill>
                  <a:srgbClr val="FFFFFF"/>
                </a:solidFill>
                <a:latin typeface="Arial"/>
                <a:ea typeface="Arial"/>
                <a:cs typeface="Arial"/>
                <a:sym typeface="Arial"/>
              </a:rPr>
            </a:br>
            <a:r>
              <a:rPr strike="noStrike" u="none" b="0" cap="none" baseline="0" sz="2600" lang="en-US" i="0">
                <a:solidFill>
                  <a:srgbClr val="FFFFFF"/>
                </a:solidFill>
                <a:latin typeface="Arial"/>
                <a:ea typeface="Arial"/>
                <a:cs typeface="Arial"/>
                <a:sym typeface="Arial"/>
              </a:rPr>
              <a:t>&lt;/body&gt;</a:t>
            </a:r>
          </a:p>
          <a:p>
            <a:pPr algn="l" rtl="0" lvl="0" marR="0" indent="0" marL="0">
              <a:lnSpc>
                <a:spcPct val="83000"/>
              </a:lnSpc>
              <a:spcBef>
                <a:spcPts val="800"/>
              </a:spcBef>
              <a:spcAft>
                <a:spcPts val="0"/>
              </a:spcAft>
              <a:buClr>
                <a:srgbClr val="FFFFFF"/>
              </a:buClr>
              <a:buSzPct val="25000"/>
              <a:buFont typeface="Arial"/>
              <a:buNone/>
            </a:pPr>
            <a:r>
              <a:rPr strike="noStrike" u="none" b="0" cap="none" baseline="0" sz="2600" lang="en-US" i="0">
                <a:solidFill>
                  <a:srgbClr val="FFFFFF"/>
                </a:solidFill>
                <a:latin typeface="Arial"/>
                <a:ea typeface="Arial"/>
                <a:cs typeface="Arial"/>
                <a:sym typeface="Arial"/>
              </a:rPr>
              <a:t>&lt;/html&gt;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y="0" x="0"/>
          <a:ext cy="0" cx="0"/>
          <a:chOff y="0" x="0"/>
          <a:chExt cy="0" cx="0"/>
        </a:xfrm>
      </p:grpSpPr>
      <p:sp>
        <p:nvSpPr>
          <p:cNvPr id="168" name="Shape 168"/>
          <p:cNvSpPr txBox="1"/>
          <p:nvPr>
            <p:ph type="title"/>
          </p:nvPr>
        </p:nvSpPr>
        <p:spPr>
          <a:xfrm>
            <a:off y="400050" x="395287"/>
            <a:ext cy="766762" cx="8424862"/>
          </a:xfrm>
          <a:prstGeom prst="rect">
            <a:avLst/>
          </a:prstGeom>
          <a:noFill/>
          <a:ln>
            <a:noFill/>
          </a:ln>
        </p:spPr>
        <p:txBody>
          <a:bodyPr bIns="46800" rIns="90000" lIns="90000" tIns="46800" anchor="ctr" anchorCtr="0">
            <a:noAutofit/>
          </a:bodyPr>
          <a:lstStyle/>
          <a:p>
            <a:pPr algn="ctr" rtl="0" lvl="0" marR="0" indent="0" marL="0">
              <a:lnSpc>
                <a:spcPct val="100000"/>
              </a:lnSpc>
              <a:spcBef>
                <a:spcPts val="0"/>
              </a:spcBef>
              <a:spcAft>
                <a:spcPts val="0"/>
              </a:spcAft>
              <a:buClr>
                <a:srgbClr val="FFCC00"/>
              </a:buClr>
              <a:buSzPct val="25000"/>
              <a:buFont typeface="Arial Black"/>
              <a:buNone/>
            </a:pPr>
            <a:r>
              <a:rPr strike="noStrike" u="none" b="1" cap="none" baseline="0" sz="2800" lang="en-US" i="0">
                <a:solidFill>
                  <a:srgbClr val="FFCC00"/>
                </a:solidFill>
                <a:latin typeface="Arial Black"/>
                <a:ea typeface="Arial Black"/>
                <a:cs typeface="Arial Black"/>
                <a:sym typeface="Arial Black"/>
              </a:rPr>
              <a:t>NORMAS DEL CODIGO EN JAVASCRIPT</a:t>
            </a:r>
            <a:r>
              <a:rPr strike="noStrike" u="none" b="0" cap="none" baseline="0" sz="4400" lang="en-US" i="0">
                <a:solidFill>
                  <a:srgbClr val="FFCC00"/>
                </a:solidFill>
                <a:latin typeface="Arial Black"/>
                <a:ea typeface="Arial Black"/>
                <a:cs typeface="Arial Black"/>
                <a:sym typeface="Arial Black"/>
              </a:rPr>
              <a:t> </a:t>
            </a:r>
          </a:p>
        </p:txBody>
      </p:sp>
      <p:sp>
        <p:nvSpPr>
          <p:cNvPr id="169" name="Shape 169"/>
          <p:cNvSpPr txBox="1"/>
          <p:nvPr/>
        </p:nvSpPr>
        <p:spPr>
          <a:xfrm>
            <a:off y="1524000" x="685800"/>
            <a:ext cy="3935412" cx="8458200"/>
          </a:xfrm>
          <a:prstGeom prst="rect">
            <a:avLst/>
          </a:prstGeom>
          <a:noFill/>
          <a:ln>
            <a:noFill/>
          </a:ln>
        </p:spPr>
        <p:txBody>
          <a:bodyPr bIns="46800" rIns="90000" lIns="90000" tIns="46800" anchor="t" anchorCtr="0">
            <a:noAutofit/>
          </a:bodyPr>
          <a:lstStyle/>
          <a:p>
            <a:pPr algn="l" rtl="0" lvl="0" marR="0" indent="457200" marL="0">
              <a:lnSpc>
                <a:spcPct val="100000"/>
              </a:lnSpc>
              <a:spcBef>
                <a:spcPts val="1200"/>
              </a:spcBef>
              <a:buClr>
                <a:schemeClr val="dk1"/>
              </a:buClr>
              <a:buSzPct val="100000"/>
              <a:buFont typeface="Arial"/>
              <a:buChar char="•"/>
            </a:pPr>
            <a:r>
              <a:rPr strike="noStrike" u="none" b="0" cap="none" baseline="0" sz="2000" lang="en-US" i="0">
                <a:solidFill>
                  <a:srgbClr val="FFFFFF"/>
                </a:solidFill>
                <a:latin typeface="Verdana"/>
                <a:ea typeface="Verdana"/>
                <a:cs typeface="Verdana"/>
                <a:sym typeface="Verdana"/>
              </a:rPr>
              <a:t>Todo el código (sentencias) esta dentro de funciones. </a:t>
            </a:r>
          </a:p>
          <a:p>
            <a:pPr algn="l" rtl="0" lvl="0" marR="0" indent="457200" marL="0">
              <a:lnSpc>
                <a:spcPct val="100000"/>
              </a:lnSpc>
              <a:spcBef>
                <a:spcPts val="1200"/>
              </a:spcBef>
              <a:buClr>
                <a:schemeClr val="dk1"/>
              </a:buClr>
              <a:buSzPct val="100000"/>
              <a:buFont typeface="Arial"/>
              <a:buChar char="•"/>
            </a:pPr>
            <a:r>
              <a:rPr strike="noStrike" u="none" b="0" cap="none" baseline="0" sz="2000" lang="en-US" i="0">
                <a:solidFill>
                  <a:srgbClr val="FFFFFF"/>
                </a:solidFill>
                <a:latin typeface="Verdana"/>
                <a:ea typeface="Verdana"/>
                <a:cs typeface="Verdana"/>
                <a:sym typeface="Verdana"/>
              </a:rPr>
              <a:t>Las funciones se desarrollan entre las etiquetas </a:t>
            </a:r>
            <a:r>
              <a:rPr strike="noStrike" u="none" b="1" cap="none" baseline="0" sz="2000" lang="en-US" i="0">
                <a:solidFill>
                  <a:srgbClr val="FFFFFF"/>
                </a:solidFill>
                <a:latin typeface="Courier New"/>
                <a:ea typeface="Courier New"/>
                <a:cs typeface="Courier New"/>
                <a:sym typeface="Courier New"/>
              </a:rPr>
              <a:t>&lt;script&gt;</a:t>
            </a:r>
            <a:r>
              <a:rPr strike="noStrike" u="none" b="1" cap="none" baseline="0" sz="2000" lang="en-US" i="0">
                <a:solidFill>
                  <a:srgbClr val="FFFFFF"/>
                </a:solidFill>
                <a:latin typeface="Verdana"/>
                <a:ea typeface="Verdana"/>
                <a:cs typeface="Verdana"/>
                <a:sym typeface="Verdana"/>
              </a:rPr>
              <a:t> y </a:t>
            </a:r>
            <a:r>
              <a:rPr strike="noStrike" u="none" b="1" cap="none" baseline="0" sz="2000" lang="en-US" i="0">
                <a:solidFill>
                  <a:srgbClr val="FFFFFF"/>
                </a:solidFill>
                <a:latin typeface="Courier New"/>
                <a:ea typeface="Courier New"/>
                <a:cs typeface="Courier New"/>
                <a:sym typeface="Courier New"/>
              </a:rPr>
              <a:t>&lt;/script&gt;</a:t>
            </a:r>
            <a:r>
              <a:rPr strike="noStrike" u="none" b="1" cap="none" baseline="0" sz="2000" lang="en-US" i="0">
                <a:solidFill>
                  <a:srgbClr val="FFFFFF"/>
                </a:solidFill>
                <a:latin typeface="Verdana"/>
                <a:ea typeface="Verdana"/>
                <a:cs typeface="Verdana"/>
                <a:sym typeface="Verdana"/>
              </a:rPr>
              <a:t>. </a:t>
            </a:r>
          </a:p>
          <a:p>
            <a:pPr algn="l" rtl="0" lvl="0" marR="0" indent="457200" marL="0">
              <a:lnSpc>
                <a:spcPct val="100000"/>
              </a:lnSpc>
              <a:spcBef>
                <a:spcPts val="1200"/>
              </a:spcBef>
              <a:buClr>
                <a:schemeClr val="dk1"/>
              </a:buClr>
              <a:buSzPct val="100000"/>
              <a:buFont typeface="Arial"/>
              <a:buChar char="•"/>
            </a:pPr>
            <a:r>
              <a:rPr strike="noStrike" u="none" b="0" cap="none" baseline="0" sz="2000" lang="en-US" i="0">
                <a:solidFill>
                  <a:srgbClr val="FFFFFF"/>
                </a:solidFill>
                <a:latin typeface="Verdana"/>
                <a:ea typeface="Verdana"/>
                <a:cs typeface="Verdana"/>
                <a:sym typeface="Verdana"/>
              </a:rPr>
              <a:t>Las etiquetas </a:t>
            </a:r>
            <a:r>
              <a:rPr strike="noStrike" u="none" b="1" cap="none" baseline="0" sz="2000" lang="en-US" i="0">
                <a:solidFill>
                  <a:srgbClr val="FFFFFF"/>
                </a:solidFill>
                <a:latin typeface="Verdana"/>
                <a:ea typeface="Verdana"/>
                <a:cs typeface="Verdana"/>
                <a:sym typeface="Verdana"/>
              </a:rPr>
              <a:t>"</a:t>
            </a:r>
            <a:r>
              <a:rPr strike="noStrike" u="none" b="1" cap="none" baseline="0" sz="2000" lang="en-US" i="0">
                <a:solidFill>
                  <a:srgbClr val="FFFFFF"/>
                </a:solidFill>
                <a:latin typeface="Courier New"/>
                <a:ea typeface="Courier New"/>
                <a:cs typeface="Courier New"/>
                <a:sym typeface="Courier New"/>
              </a:rPr>
              <a:t>&lt;script&gt;</a:t>
            </a:r>
            <a:r>
              <a:rPr strike="noStrike" u="none" b="1" cap="none" baseline="0" sz="2000" lang="en-US" i="0">
                <a:solidFill>
                  <a:srgbClr val="FFFFFF"/>
                </a:solidFill>
                <a:latin typeface="Verdana"/>
                <a:ea typeface="Verdana"/>
                <a:cs typeface="Verdana"/>
                <a:sym typeface="Verdana"/>
              </a:rPr>
              <a:t>"</a:t>
            </a:r>
            <a:r>
              <a:rPr strike="noStrike" u="none" b="0" cap="none" baseline="0" sz="2000" lang="en-US" i="0">
                <a:solidFill>
                  <a:srgbClr val="FFFFFF"/>
                </a:solidFill>
                <a:latin typeface="Verdana"/>
                <a:ea typeface="Verdana"/>
                <a:cs typeface="Verdana"/>
                <a:sym typeface="Verdana"/>
              </a:rPr>
              <a:t> deben colocarse entre las etiquetas </a:t>
            </a:r>
            <a:r>
              <a:rPr strike="noStrike" u="none" b="1" cap="none" baseline="0" sz="2000" lang="en-US" i="0">
                <a:solidFill>
                  <a:srgbClr val="FFFFFF"/>
                </a:solidFill>
                <a:latin typeface="Courier New"/>
                <a:ea typeface="Courier New"/>
                <a:cs typeface="Courier New"/>
                <a:sym typeface="Courier New"/>
              </a:rPr>
              <a:t>&lt;head&gt;</a:t>
            </a:r>
            <a:r>
              <a:rPr strike="noStrike" u="none" b="1" cap="none" baseline="0" sz="2000" lang="en-US" i="0">
                <a:solidFill>
                  <a:srgbClr val="FFFFFF"/>
                </a:solidFill>
                <a:latin typeface="Verdana"/>
                <a:ea typeface="Verdana"/>
                <a:cs typeface="Verdana"/>
                <a:sym typeface="Verdana"/>
              </a:rPr>
              <a:t> y </a:t>
            </a:r>
            <a:r>
              <a:rPr strike="noStrike" u="none" b="1" cap="none" baseline="0" sz="2000" lang="en-US" i="0">
                <a:solidFill>
                  <a:srgbClr val="FFFFFF"/>
                </a:solidFill>
                <a:latin typeface="Courier New"/>
                <a:ea typeface="Courier New"/>
                <a:cs typeface="Courier New"/>
                <a:sym typeface="Courier New"/>
              </a:rPr>
              <a:t>&lt;/head&gt;</a:t>
            </a:r>
            <a:r>
              <a:rPr strike="noStrike" u="none" b="1" cap="none" baseline="0" sz="2000" lang="en-US" i="0">
                <a:solidFill>
                  <a:srgbClr val="FFFFFF"/>
                </a:solidFill>
                <a:latin typeface="Verdana"/>
                <a:ea typeface="Verdana"/>
                <a:cs typeface="Verdana"/>
                <a:sym typeface="Verdana"/>
              </a:rPr>
              <a:t>.</a:t>
            </a:r>
            <a:r>
              <a:rPr strike="noStrike" u="none" b="0" cap="none" baseline="0" sz="2000" lang="en-US" i="0">
                <a:solidFill>
                  <a:srgbClr val="FFFFFF"/>
                </a:solidFill>
                <a:latin typeface="Verdana"/>
                <a:ea typeface="Verdana"/>
                <a:cs typeface="Verdana"/>
                <a:sym typeface="Verdana"/>
              </a:rPr>
              <a:t> </a:t>
            </a:r>
          </a:p>
          <a:p>
            <a:pPr algn="l" rtl="0" lvl="0" marR="0" indent="457200" marL="0">
              <a:lnSpc>
                <a:spcPct val="100000"/>
              </a:lnSpc>
              <a:spcBef>
                <a:spcPts val="1200"/>
              </a:spcBef>
              <a:buClr>
                <a:schemeClr val="dk1"/>
              </a:buClr>
              <a:buSzPct val="100000"/>
              <a:buFont typeface="Arial"/>
              <a:buChar char="•"/>
            </a:pPr>
            <a:r>
              <a:rPr strike="noStrike" u="none" b="0" cap="none" baseline="0" sz="2000" lang="en-US" i="0">
                <a:solidFill>
                  <a:srgbClr val="FFFFFF"/>
                </a:solidFill>
                <a:latin typeface="Verdana"/>
                <a:ea typeface="Verdana"/>
                <a:cs typeface="Verdana"/>
                <a:sym typeface="Verdana"/>
              </a:rPr>
              <a:t>Las etiquetas </a:t>
            </a:r>
            <a:r>
              <a:rPr strike="noStrike" u="none" b="1" cap="none" baseline="0" sz="2000" lang="en-US" i="0">
                <a:solidFill>
                  <a:srgbClr val="FFFFFF"/>
                </a:solidFill>
                <a:latin typeface="Verdana"/>
                <a:ea typeface="Verdana"/>
                <a:cs typeface="Verdana"/>
                <a:sym typeface="Verdana"/>
              </a:rPr>
              <a:t>"</a:t>
            </a:r>
            <a:r>
              <a:rPr strike="noStrike" u="none" b="1" cap="none" baseline="0" sz="2000" lang="en-US" i="0">
                <a:solidFill>
                  <a:srgbClr val="FFFFFF"/>
                </a:solidFill>
                <a:latin typeface="Courier New"/>
                <a:ea typeface="Courier New"/>
                <a:cs typeface="Courier New"/>
                <a:sym typeface="Courier New"/>
              </a:rPr>
              <a:t>&lt;title&gt;</a:t>
            </a:r>
            <a:r>
              <a:rPr strike="noStrike" u="none" b="1" cap="none" baseline="0" sz="2000" lang="en-US" i="0">
                <a:solidFill>
                  <a:srgbClr val="FFFFFF"/>
                </a:solidFill>
                <a:latin typeface="Verdana"/>
                <a:ea typeface="Verdana"/>
                <a:cs typeface="Verdana"/>
                <a:sym typeface="Verdana"/>
              </a:rPr>
              <a:t>"</a:t>
            </a:r>
            <a:r>
              <a:rPr strike="noStrike" u="none" b="0" cap="none" baseline="0" sz="2000" lang="en-US" i="0">
                <a:solidFill>
                  <a:srgbClr val="FFFFFF"/>
                </a:solidFill>
                <a:latin typeface="Verdana"/>
                <a:ea typeface="Verdana"/>
                <a:cs typeface="Verdana"/>
                <a:sym typeface="Verdana"/>
              </a:rPr>
              <a:t> no pueden estar colocadas entre las de </a:t>
            </a:r>
            <a:r>
              <a:rPr strike="noStrike" u="none" b="1" cap="none" baseline="0" sz="2000" lang="en-US" i="0">
                <a:solidFill>
                  <a:srgbClr val="FFFFFF"/>
                </a:solidFill>
                <a:latin typeface="Verdana"/>
                <a:ea typeface="Verdana"/>
                <a:cs typeface="Verdana"/>
                <a:sym typeface="Verdana"/>
              </a:rPr>
              <a:t>"</a:t>
            </a:r>
            <a:r>
              <a:rPr strike="noStrike" u="none" b="1" cap="none" baseline="0" sz="2000" lang="en-US" i="0">
                <a:solidFill>
                  <a:srgbClr val="FFFFFF"/>
                </a:solidFill>
                <a:latin typeface="Courier New"/>
                <a:ea typeface="Courier New"/>
                <a:cs typeface="Courier New"/>
                <a:sym typeface="Courier New"/>
              </a:rPr>
              <a:t>&lt;script&gt;</a:t>
            </a:r>
            <a:r>
              <a:rPr strike="noStrike" u="none" b="1" cap="none" baseline="0" sz="2000" lang="en-US" i="0">
                <a:solidFill>
                  <a:srgbClr val="FFFFFF"/>
                </a:solidFill>
                <a:latin typeface="Verdana"/>
                <a:ea typeface="Verdana"/>
                <a:cs typeface="Verdana"/>
                <a:sym typeface="Verdana"/>
              </a:rPr>
              <a:t>".</a:t>
            </a:r>
            <a:r>
              <a:rPr strike="noStrike" u="none" b="0" cap="none" baseline="0" sz="2000" lang="en-US" i="0">
                <a:solidFill>
                  <a:srgbClr val="FFFFFF"/>
                </a:solidFill>
                <a:latin typeface="Verdana"/>
                <a:ea typeface="Verdana"/>
                <a:cs typeface="Verdana"/>
                <a:sym typeface="Verdana"/>
              </a:rPr>
              <a:t> </a:t>
            </a:r>
          </a:p>
          <a:p>
            <a:pPr algn="l" rtl="0" lvl="0" marR="0" indent="457200" marL="0">
              <a:lnSpc>
                <a:spcPct val="100000"/>
              </a:lnSpc>
              <a:spcBef>
                <a:spcPts val="1200"/>
              </a:spcBef>
              <a:buClr>
                <a:schemeClr val="dk1"/>
              </a:buClr>
              <a:buSzPct val="100000"/>
              <a:buFont typeface="Arial"/>
              <a:buChar char="•"/>
            </a:pPr>
            <a:r>
              <a:rPr strike="noStrike" u="none" b="0" cap="none" baseline="0" sz="2000" lang="en-US" i="0">
                <a:solidFill>
                  <a:srgbClr val="FFFFFF"/>
                </a:solidFill>
                <a:latin typeface="Verdana"/>
                <a:ea typeface="Verdana"/>
                <a:cs typeface="Verdana"/>
                <a:sym typeface="Verdana"/>
              </a:rPr>
              <a:t>La llamada a la función se hace a través de un evento de un elemento del documento.</a:t>
            </a:r>
            <a:r>
              <a:rPr strike="noStrike" u="none" b="0" cap="none" baseline="0" sz="2000" lang="en-US" i="0">
                <a:solidFill>
                  <a:srgbClr val="000000"/>
                </a:solidFill>
                <a:latin typeface="Verdana"/>
                <a:ea typeface="Verdana"/>
                <a:cs typeface="Verdana"/>
                <a:sym typeface="Verdana"/>
              </a:rPr>
              <a:t> </a:t>
            </a:r>
          </a:p>
          <a:p>
            <a:r>
              <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y="0" x="0"/>
          <a:ext cy="0" cx="0"/>
          <a:chOff y="0" x="0"/>
          <a:chExt cy="0" cx="0"/>
        </a:xfrm>
      </p:grpSpPr>
      <p:sp>
        <p:nvSpPr>
          <p:cNvPr id="382" name="Shape 382"/>
          <p:cNvSpPr txBox="1"/>
          <p:nvPr>
            <p:ph type="title"/>
          </p:nvPr>
        </p:nvSpPr>
        <p:spPr>
          <a:xfrm>
            <a:off y="260350" x="250825"/>
            <a:ext cy="806450" cx="8569325"/>
          </a:xfrm>
          <a:prstGeom prst="rect">
            <a:avLst/>
          </a:prstGeom>
          <a:noFill/>
          <a:ln>
            <a:noFill/>
          </a:ln>
        </p:spPr>
        <p:txBody>
          <a:bodyPr bIns="46800" rIns="90000" lIns="90000" tIns="46800" anchor="ctr" anchorCtr="0">
            <a:noAutofit/>
          </a:bodyPr>
          <a:lstStyle/>
          <a:p>
            <a:pPr algn="ctr" rtl="0" lvl="0" marR="0" indent="0" marL="0">
              <a:lnSpc>
                <a:spcPct val="93000"/>
              </a:lnSpc>
              <a:spcBef>
                <a:spcPts val="0"/>
              </a:spcBef>
              <a:spcAft>
                <a:spcPts val="0"/>
              </a:spcAft>
              <a:buClr>
                <a:srgbClr val="FFCC00"/>
              </a:buClr>
              <a:buSzPct val="25000"/>
              <a:buFont typeface="Arial Black"/>
              <a:buNone/>
            </a:pPr>
            <a:r>
              <a:rPr strike="noStrike" u="none" b="1" cap="none" baseline="0" sz="2800" lang="en-US" i="0">
                <a:solidFill>
                  <a:srgbClr val="FFCC00"/>
                </a:solidFill>
                <a:latin typeface="Arial Black"/>
                <a:ea typeface="Arial Black"/>
                <a:cs typeface="Arial Black"/>
                <a:sym typeface="Arial Black"/>
              </a:rPr>
              <a:t>PASO DE PARÁMETROS A FUNCIONES</a:t>
            </a:r>
            <a:r>
              <a:rPr strike="noStrike" u="none" b="0" cap="none" baseline="0" sz="2800" lang="en-US" i="0">
                <a:solidFill>
                  <a:srgbClr val="FFCC00"/>
                </a:solidFill>
                <a:latin typeface="Arial Black"/>
                <a:ea typeface="Arial Black"/>
                <a:cs typeface="Arial Black"/>
                <a:sym typeface="Arial Black"/>
              </a:rPr>
              <a:t> </a:t>
            </a:r>
          </a:p>
        </p:txBody>
      </p:sp>
      <p:sp>
        <p:nvSpPr>
          <p:cNvPr id="383" name="Shape 383"/>
          <p:cNvSpPr txBox="1"/>
          <p:nvPr>
            <p:ph idx="1" type="body"/>
          </p:nvPr>
        </p:nvSpPr>
        <p:spPr>
          <a:xfrm>
            <a:off y="1052512" x="179386"/>
            <a:ext cy="5113337" cx="8640762"/>
          </a:xfrm>
          <a:prstGeom prst="rect">
            <a:avLst/>
          </a:prstGeom>
          <a:noFill/>
          <a:ln>
            <a:noFill/>
          </a:ln>
        </p:spPr>
        <p:txBody>
          <a:bodyPr bIns="46800" rIns="90000" lIns="90000" tIns="46800" anchor="t" anchorCtr="0">
            <a:noAutofit/>
          </a:bodyPr>
          <a:lstStyle/>
          <a:p>
            <a:pPr algn="l" rtl="0" lvl="0" marR="0" indent="0" marL="0">
              <a:lnSpc>
                <a:spcPct val="93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Es el paso de información (parámetros) a una función. Cuando se realiza la llamada hay que indicar entre los paréntesis los valores que se van a enviar. </a:t>
            </a:r>
          </a:p>
          <a:p>
            <a:r>
              <a:t/>
            </a:r>
          </a:p>
          <a:p>
            <a:pPr algn="l" rtl="0" lvl="0" marR="0" indent="0" marL="0">
              <a:lnSpc>
                <a:spcPct val="93000"/>
              </a:lnSpc>
              <a:spcBef>
                <a:spcPts val="800"/>
              </a:spcBef>
              <a:spcAft>
                <a:spcPts val="0"/>
              </a:spcAft>
              <a:buClr>
                <a:srgbClr val="FFFFFF"/>
              </a:buClr>
              <a:buSzPct val="25000"/>
              <a:buFont typeface="Arial"/>
              <a:buNone/>
            </a:pPr>
            <a:r>
              <a:rPr strike="noStrike" u="none" b="1" cap="none" baseline="0" sz="2000" lang="en-US" i="0">
                <a:solidFill>
                  <a:srgbClr val="FFFFFF"/>
                </a:solidFill>
                <a:latin typeface="Arial"/>
                <a:ea typeface="Arial"/>
                <a:cs typeface="Arial"/>
                <a:sym typeface="Arial"/>
              </a:rPr>
              <a:t>SINTAXIS DE LA LLAMADA:</a:t>
            </a:r>
          </a:p>
          <a:p>
            <a:pPr algn="l" rtl="0" lvl="0" marR="0" indent="0" marL="0">
              <a:lnSpc>
                <a:spcPct val="93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&lt;elemento evento=nombre_funcion(valor1,valor2,valorN);&gt;</a:t>
            </a:r>
          </a:p>
          <a:p>
            <a:pPr algn="l" rtl="0" lvl="0" marR="0" indent="0" marL="0">
              <a:lnSpc>
                <a:spcPct val="93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nombre_funcion(valor1,valor2,valorN);</a:t>
            </a:r>
          </a:p>
          <a:p>
            <a:r>
              <a:t/>
            </a:r>
          </a:p>
          <a:p>
            <a:pPr algn="l" rtl="0" lvl="0" marR="0" indent="0" marL="0">
              <a:lnSpc>
                <a:spcPct val="93000"/>
              </a:lnSpc>
              <a:spcBef>
                <a:spcPts val="800"/>
              </a:spcBef>
              <a:spcAft>
                <a:spcPts val="0"/>
              </a:spcAft>
              <a:buClr>
                <a:srgbClr val="FFFFFF"/>
              </a:buClr>
              <a:buSzPct val="25000"/>
              <a:buFont typeface="Arial"/>
              <a:buNone/>
            </a:pPr>
            <a:r>
              <a:rPr strike="noStrike" u="none" b="1" cap="none" baseline="0" sz="2000" lang="en-US" i="0">
                <a:solidFill>
                  <a:srgbClr val="FFFFFF"/>
                </a:solidFill>
                <a:latin typeface="Arial"/>
                <a:ea typeface="Arial"/>
                <a:cs typeface="Arial"/>
                <a:sym typeface="Arial"/>
              </a:rPr>
              <a:t>SINTAXIS DEL DESARROLLO:</a:t>
            </a:r>
          </a:p>
          <a:p>
            <a:pPr algn="l" rtl="0" lvl="0" marR="0" indent="0" marL="0">
              <a:lnSpc>
                <a:spcPct val="93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function nombre_funcion(var1,var2,varN)</a:t>
            </a:r>
          </a:p>
          <a:p>
            <a:pPr algn="l" rtl="0" lvl="0" marR="0" indent="0" marL="0">
              <a:lnSpc>
                <a:spcPct val="93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a:t>
            </a:r>
          </a:p>
          <a:p>
            <a:pPr algn="l" rtl="0" lvl="0" marR="0" indent="0" marL="0">
              <a:lnSpc>
                <a:spcPct val="93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sentencia(s);</a:t>
            </a:r>
          </a:p>
          <a:p>
            <a:pPr algn="l" rtl="0" lvl="0" marR="0" indent="0" marL="0">
              <a:lnSpc>
                <a:spcPct val="93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y="0" x="0"/>
          <a:ext cy="0" cx="0"/>
          <a:chOff y="0" x="0"/>
          <a:chExt cy="0" cx="0"/>
        </a:xfrm>
      </p:grpSpPr>
      <p:sp>
        <p:nvSpPr>
          <p:cNvPr id="390" name="Shape 390"/>
          <p:cNvSpPr txBox="1"/>
          <p:nvPr>
            <p:ph idx="1" type="body"/>
          </p:nvPr>
        </p:nvSpPr>
        <p:spPr>
          <a:xfrm>
            <a:off y="260350" x="685800"/>
            <a:ext cy="6597649" cx="7770812"/>
          </a:xfrm>
          <a:prstGeom prst="rect">
            <a:avLst/>
          </a:prstGeom>
          <a:noFill/>
          <a:ln>
            <a:noFill/>
          </a:ln>
        </p:spPr>
        <p:txBody>
          <a:bodyPr bIns="46800" rIns="90000" lIns="90000" tIns="46800" anchor="t" anchorCtr="0">
            <a:noAutofit/>
          </a:bodyPr>
          <a:lstStyle/>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&lt;html&gt;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&lt;head&gt;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66"/>
                </a:solidFill>
                <a:latin typeface="Arial"/>
                <a:ea typeface="Arial"/>
                <a:cs typeface="Arial"/>
                <a:sym typeface="Arial"/>
              </a:rPr>
              <a:t>&lt;script&gt;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66"/>
                </a:solidFill>
                <a:latin typeface="Arial"/>
                <a:ea typeface="Arial"/>
                <a:cs typeface="Arial"/>
                <a:sym typeface="Arial"/>
              </a:rPr>
              <a:t>	function opt(valor)</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66"/>
                </a:solidFill>
                <a:latin typeface="Arial"/>
                <a:ea typeface="Arial"/>
                <a:cs typeface="Arial"/>
                <a:sym typeface="Arial"/>
              </a:rPr>
              <a:t>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66"/>
                </a:solidFill>
                <a:latin typeface="Arial"/>
                <a:ea typeface="Arial"/>
                <a:cs typeface="Arial"/>
                <a:sym typeface="Arial"/>
              </a:rPr>
              <a:t>			if(valor==1)</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66"/>
                </a:solidFill>
                <a:latin typeface="Arial"/>
                <a:ea typeface="Arial"/>
                <a:cs typeface="Arial"/>
                <a:sym typeface="Arial"/>
              </a:rPr>
              <a:t>				alert("Vas a ir a uno");</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66"/>
                </a:solidFill>
                <a:latin typeface="Arial"/>
                <a:ea typeface="Arial"/>
                <a:cs typeface="Arial"/>
                <a:sym typeface="Arial"/>
              </a:rPr>
              <a:t>			else</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66"/>
                </a:solidFill>
                <a:latin typeface="Arial"/>
                <a:ea typeface="Arial"/>
                <a:cs typeface="Arial"/>
                <a:sym typeface="Arial"/>
              </a:rPr>
              <a:t>				alert("Vas a ir a dos");</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66"/>
                </a:solidFill>
                <a:latin typeface="Arial"/>
                <a:ea typeface="Arial"/>
                <a:cs typeface="Arial"/>
                <a:sym typeface="Arial"/>
              </a:rPr>
              <a:t>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66"/>
                </a:solidFill>
                <a:latin typeface="Arial"/>
                <a:ea typeface="Arial"/>
                <a:cs typeface="Arial"/>
                <a:sym typeface="Arial"/>
              </a:rPr>
              <a:t>&lt;/script&gt;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&lt;title&gt;Ejemplo de funciones&lt;/title&gt;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&lt;/head&gt;</a:t>
            </a:r>
          </a:p>
          <a:p>
            <a:r>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&lt;body&gt;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	&lt;a href="Uno.htm" onMouseOver = </a:t>
            </a:r>
            <a:r>
              <a:rPr strike="noStrike" u="none" b="0" cap="none" baseline="0" sz="1900" lang="en-US" i="0">
                <a:solidFill>
                  <a:srgbClr val="FFFF66"/>
                </a:solidFill>
                <a:latin typeface="Arial"/>
                <a:ea typeface="Arial"/>
                <a:cs typeface="Arial"/>
                <a:sym typeface="Arial"/>
              </a:rPr>
              <a:t>opt(1);</a:t>
            </a:r>
            <a:r>
              <a:rPr strike="noStrike" u="none" b="0" cap="none" baseline="0" sz="1900" lang="en-US" i="0">
                <a:solidFill>
                  <a:srgbClr val="FFFFFF"/>
                </a:solidFill>
                <a:latin typeface="Arial"/>
                <a:ea typeface="Arial"/>
                <a:cs typeface="Arial"/>
                <a:sym typeface="Arial"/>
              </a:rPr>
              <a:t> &gt;ir a uno&lt;/a&gt;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	&lt;a href="Dos.htm" onMouseOver = </a:t>
            </a:r>
            <a:r>
              <a:rPr strike="noStrike" u="none" b="0" cap="none" baseline="0" sz="1900" lang="en-US" i="0">
                <a:solidFill>
                  <a:srgbClr val="FFFF66"/>
                </a:solidFill>
                <a:latin typeface="Arial"/>
                <a:ea typeface="Arial"/>
                <a:cs typeface="Arial"/>
                <a:sym typeface="Arial"/>
              </a:rPr>
              <a:t>opt(2);</a:t>
            </a:r>
            <a:r>
              <a:rPr strike="noStrike" u="none" b="0" cap="none" baseline="0" sz="1900" lang="en-US" i="0">
                <a:solidFill>
                  <a:srgbClr val="FFFFFF"/>
                </a:solidFill>
                <a:latin typeface="Arial"/>
                <a:ea typeface="Arial"/>
                <a:cs typeface="Arial"/>
                <a:sym typeface="Arial"/>
              </a:rPr>
              <a:t> &gt;ir a dos&lt;/a&gt;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&lt;/body&gt;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900" lang="en-US" i="0">
                <a:solidFill>
                  <a:srgbClr val="FFFFFF"/>
                </a:solidFill>
                <a:latin typeface="Arial"/>
                <a:ea typeface="Arial"/>
                <a:cs typeface="Arial"/>
                <a:sym typeface="Arial"/>
              </a:rPr>
              <a:t>&lt;/html&gt;</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y="0" x="0"/>
          <a:ext cy="0" cx="0"/>
          <a:chOff y="0" x="0"/>
          <a:chExt cy="0" cx="0"/>
        </a:xfrm>
      </p:grpSpPr>
      <p:sp>
        <p:nvSpPr>
          <p:cNvPr id="397" name="Shape 397"/>
          <p:cNvSpPr txBox="1"/>
          <p:nvPr>
            <p:ph idx="1" type="body"/>
          </p:nvPr>
        </p:nvSpPr>
        <p:spPr>
          <a:xfrm>
            <a:off y="188911" x="971550"/>
            <a:ext cy="6480174" cx="7777162"/>
          </a:xfrm>
          <a:prstGeom prst="rect">
            <a:avLst/>
          </a:prstGeom>
          <a:noFill/>
          <a:ln>
            <a:noFill/>
          </a:ln>
        </p:spPr>
        <p:txBody>
          <a:bodyPr bIns="46800" rIns="90000" lIns="90000" tIns="46800" anchor="t" anchorCtr="0">
            <a:noAutofit/>
          </a:bodyPr>
          <a:lstStyle/>
          <a:p>
            <a:pPr algn="l" rtl="0" lvl="0" marR="0" indent="0" marL="0">
              <a:lnSpc>
                <a:spcPct val="75000"/>
              </a:lnSpc>
              <a:spcBef>
                <a:spcPts val="200"/>
              </a:spcBef>
              <a:spcAft>
                <a:spcPts val="0"/>
              </a:spcAft>
              <a:buClr>
                <a:srgbClr val="FFFFFF"/>
              </a:buClr>
              <a:buSzPct val="25000"/>
              <a:buFont typeface="Arial"/>
              <a:buNone/>
            </a:pPr>
            <a:r>
              <a:rPr strike="noStrike" u="none" b="0" cap="none" baseline="0" sz="1500" lang="en-US" i="0">
                <a:solidFill>
                  <a:srgbClr val="FFFFFF"/>
                </a:solidFill>
                <a:latin typeface="Arial"/>
                <a:ea typeface="Arial"/>
                <a:cs typeface="Arial"/>
                <a:sym typeface="Arial"/>
              </a:rPr>
              <a:t>&lt;html&gt;</a:t>
            </a:r>
          </a:p>
          <a:p>
            <a:pPr algn="l" rtl="0" lvl="0" marR="0" indent="0" marL="0">
              <a:lnSpc>
                <a:spcPct val="75000"/>
              </a:lnSpc>
              <a:spcBef>
                <a:spcPts val="200"/>
              </a:spcBef>
              <a:spcAft>
                <a:spcPts val="0"/>
              </a:spcAft>
              <a:buClr>
                <a:srgbClr val="FFFFFF"/>
              </a:buClr>
              <a:buSzPct val="25000"/>
              <a:buFont typeface="Arial"/>
              <a:buNone/>
            </a:pPr>
            <a:r>
              <a:rPr strike="noStrike" u="none" b="0" cap="none" baseline="0" sz="1500" lang="en-US" i="0">
                <a:solidFill>
                  <a:srgbClr val="FFFFFF"/>
                </a:solidFill>
                <a:latin typeface="Arial"/>
                <a:ea typeface="Arial"/>
                <a:cs typeface="Arial"/>
                <a:sym typeface="Arial"/>
              </a:rPr>
              <a:t>&lt;head&gt;</a:t>
            </a:r>
          </a:p>
          <a:p>
            <a:pPr algn="l" rtl="0" lvl="1" marR="0" indent="0" marL="0">
              <a:lnSpc>
                <a:spcPct val="87000"/>
              </a:lnSpc>
              <a:spcBef>
                <a:spcPts val="700"/>
              </a:spcBef>
              <a:spcAft>
                <a:spcPts val="0"/>
              </a:spcAft>
              <a:buClr>
                <a:srgbClr val="FFCC00"/>
              </a:buClr>
              <a:buSzPct val="25000"/>
              <a:buFont typeface="Arial"/>
              <a:buNone/>
            </a:pPr>
            <a:r>
              <a:rPr strike="noStrike" u="none" b="0" cap="none" baseline="0" sz="1500" lang="en-US" i="0">
                <a:solidFill>
                  <a:srgbClr val="FFFF66"/>
                </a:solidFill>
                <a:latin typeface="Arial"/>
                <a:ea typeface="Arial"/>
                <a:cs typeface="Arial"/>
                <a:sym typeface="Arial"/>
              </a:rPr>
              <a:t>&lt;script&gt;</a:t>
            </a:r>
          </a:p>
          <a:p>
            <a:pPr algn="l" rtl="0" lvl="2" marR="0" indent="0" marL="0">
              <a:lnSpc>
                <a:spcPct val="87000"/>
              </a:lnSpc>
              <a:spcBef>
                <a:spcPts val="600"/>
              </a:spcBef>
              <a:spcAft>
                <a:spcPts val="0"/>
              </a:spcAft>
              <a:buClr>
                <a:srgbClr val="F98D43"/>
              </a:buClr>
              <a:buSzPct val="25000"/>
              <a:buFont typeface="Arial"/>
              <a:buNone/>
            </a:pPr>
            <a:r>
              <a:rPr strike="noStrike" u="none" b="0" cap="none" baseline="0" sz="1500" lang="en-US" i="0">
                <a:solidFill>
                  <a:srgbClr val="FFFF66"/>
                </a:solidFill>
                <a:latin typeface="Arial"/>
                <a:ea typeface="Arial"/>
                <a:cs typeface="Arial"/>
                <a:sym typeface="Arial"/>
              </a:rPr>
              <a:t>function opt(valor)</a:t>
            </a:r>
          </a:p>
          <a:p>
            <a:pPr algn="l" rtl="0" lvl="2" marR="0" indent="0" marL="0">
              <a:lnSpc>
                <a:spcPct val="87000"/>
              </a:lnSpc>
              <a:spcBef>
                <a:spcPts val="600"/>
              </a:spcBef>
              <a:spcAft>
                <a:spcPts val="0"/>
              </a:spcAft>
              <a:buClr>
                <a:srgbClr val="F98D43"/>
              </a:buClr>
              <a:buSzPct val="25000"/>
              <a:buFont typeface="Arial"/>
              <a:buNone/>
            </a:pPr>
            <a:r>
              <a:rPr strike="noStrike" u="none" b="0" cap="none" baseline="0" sz="1500" lang="en-US" i="0">
                <a:solidFill>
                  <a:srgbClr val="FFFF66"/>
                </a:solidFill>
                <a:latin typeface="Arial"/>
                <a:ea typeface="Arial"/>
                <a:cs typeface="Arial"/>
                <a:sym typeface="Arial"/>
              </a:rPr>
              <a:t>{</a:t>
            </a:r>
            <a:br>
              <a:rPr strike="noStrike" u="none" b="0" cap="none" baseline="0" sz="1500" lang="en-US" i="0">
                <a:solidFill>
                  <a:srgbClr val="FFFF66"/>
                </a:solidFill>
                <a:latin typeface="Arial"/>
                <a:ea typeface="Arial"/>
                <a:cs typeface="Arial"/>
                <a:sym typeface="Arial"/>
              </a:rPr>
            </a:br>
            <a:r>
              <a:rPr strike="noStrike" u="none" b="0" cap="none" baseline="0" sz="1500" lang="en-US" i="0">
                <a:solidFill>
                  <a:srgbClr val="FFFF66"/>
                </a:solidFill>
                <a:latin typeface="Arial"/>
                <a:ea typeface="Arial"/>
                <a:cs typeface="Arial"/>
                <a:sym typeface="Arial"/>
              </a:rPr>
              <a:t>var cadena;</a:t>
            </a:r>
            <a:br>
              <a:rPr strike="noStrike" u="none" b="0" cap="none" baseline="0" sz="1500" lang="en-US" i="0">
                <a:solidFill>
                  <a:srgbClr val="FFFF66"/>
                </a:solidFill>
                <a:latin typeface="Arial"/>
                <a:ea typeface="Arial"/>
                <a:cs typeface="Arial"/>
                <a:sym typeface="Arial"/>
              </a:rPr>
            </a:br>
            <a:r>
              <a:rPr strike="noStrike" u="none" b="0" cap="none" baseline="0" sz="1500" lang="en-US" i="0">
                <a:solidFill>
                  <a:srgbClr val="FFFF66"/>
                </a:solidFill>
                <a:latin typeface="Arial"/>
                <a:ea typeface="Arial"/>
                <a:cs typeface="Arial"/>
                <a:sym typeface="Arial"/>
              </a:rPr>
              <a:t>switch(valor)</a:t>
            </a:r>
          </a:p>
          <a:p>
            <a:pPr algn="l" rtl="0" lvl="2" marR="0" indent="0" marL="0">
              <a:lnSpc>
                <a:spcPct val="87000"/>
              </a:lnSpc>
              <a:spcBef>
                <a:spcPts val="600"/>
              </a:spcBef>
              <a:spcAft>
                <a:spcPts val="0"/>
              </a:spcAft>
              <a:buClr>
                <a:srgbClr val="F98D43"/>
              </a:buClr>
              <a:buSzPct val="25000"/>
              <a:buFont typeface="Arial"/>
              <a:buNone/>
            </a:pPr>
            <a:r>
              <a:rPr strike="noStrike" u="none" b="0" cap="none" baseline="0" sz="1500" lang="en-US" i="0">
                <a:solidFill>
                  <a:srgbClr val="FFFF66"/>
                </a:solidFill>
                <a:latin typeface="Arial"/>
                <a:ea typeface="Arial"/>
                <a:cs typeface="Arial"/>
                <a:sym typeface="Arial"/>
              </a:rPr>
              <a:t>	{</a:t>
            </a:r>
            <a:br>
              <a:rPr strike="noStrike" u="none" b="0" cap="none" baseline="0" sz="1500" lang="en-US" i="0">
                <a:solidFill>
                  <a:srgbClr val="FFFF66"/>
                </a:solidFill>
                <a:latin typeface="Arial"/>
                <a:ea typeface="Arial"/>
                <a:cs typeface="Arial"/>
                <a:sym typeface="Arial"/>
              </a:rPr>
            </a:br>
            <a:r>
              <a:rPr strike="noStrike" u="none" b="0" cap="none" baseline="0" sz="1500" lang="en-US" i="0">
                <a:solidFill>
                  <a:srgbClr val="FFFF66"/>
                </a:solidFill>
                <a:latin typeface="Arial"/>
                <a:ea typeface="Arial"/>
                <a:cs typeface="Arial"/>
                <a:sym typeface="Arial"/>
              </a:rPr>
              <a:t>	case 1:</a:t>
            </a:r>
            <a:br>
              <a:rPr strike="noStrike" u="none" b="0" cap="none" baseline="0" sz="1500" lang="en-US" i="0">
                <a:solidFill>
                  <a:srgbClr val="FFFF66"/>
                </a:solidFill>
                <a:latin typeface="Arial"/>
                <a:ea typeface="Arial"/>
                <a:cs typeface="Arial"/>
                <a:sym typeface="Arial"/>
              </a:rPr>
            </a:br>
            <a:r>
              <a:rPr strike="noStrike" u="none" b="0" cap="none" baseline="0" sz="1500" lang="en-US" i="0">
                <a:solidFill>
                  <a:srgbClr val="FFFF66"/>
                </a:solidFill>
                <a:latin typeface="Arial"/>
                <a:ea typeface="Arial"/>
                <a:cs typeface="Arial"/>
                <a:sym typeface="Arial"/>
              </a:rPr>
              <a:t>		cadena="uno"; break;</a:t>
            </a:r>
            <a:br>
              <a:rPr strike="noStrike" u="none" b="0" cap="none" baseline="0" sz="1500" lang="en-US" i="0">
                <a:solidFill>
                  <a:srgbClr val="FFFF66"/>
                </a:solidFill>
                <a:latin typeface="Arial"/>
                <a:ea typeface="Arial"/>
                <a:cs typeface="Arial"/>
                <a:sym typeface="Arial"/>
              </a:rPr>
            </a:br>
            <a:r>
              <a:rPr strike="noStrike" u="none" b="0" cap="none" baseline="0" sz="1500" lang="en-US" i="0">
                <a:solidFill>
                  <a:srgbClr val="FFFF66"/>
                </a:solidFill>
                <a:latin typeface="Arial"/>
                <a:ea typeface="Arial"/>
                <a:cs typeface="Arial"/>
                <a:sym typeface="Arial"/>
              </a:rPr>
              <a:t>	case 2:</a:t>
            </a:r>
            <a:br>
              <a:rPr strike="noStrike" u="none" b="0" cap="none" baseline="0" sz="1500" lang="en-US" i="0">
                <a:solidFill>
                  <a:srgbClr val="FFFF66"/>
                </a:solidFill>
                <a:latin typeface="Arial"/>
                <a:ea typeface="Arial"/>
                <a:cs typeface="Arial"/>
                <a:sym typeface="Arial"/>
              </a:rPr>
            </a:br>
            <a:r>
              <a:rPr strike="noStrike" u="none" b="0" cap="none" baseline="0" sz="1500" lang="en-US" i="0">
                <a:solidFill>
                  <a:srgbClr val="FFFF66"/>
                </a:solidFill>
                <a:latin typeface="Arial"/>
                <a:ea typeface="Arial"/>
                <a:cs typeface="Arial"/>
                <a:sym typeface="Arial"/>
              </a:rPr>
              <a:t>		cadena="dos"; break;</a:t>
            </a:r>
            <a:br>
              <a:rPr strike="noStrike" u="none" b="0" cap="none" baseline="0" sz="1500" lang="en-US" i="0">
                <a:solidFill>
                  <a:srgbClr val="FFFF66"/>
                </a:solidFill>
                <a:latin typeface="Arial"/>
                <a:ea typeface="Arial"/>
                <a:cs typeface="Arial"/>
                <a:sym typeface="Arial"/>
              </a:rPr>
            </a:br>
            <a:r>
              <a:rPr strike="noStrike" u="none" b="0" cap="none" baseline="0" sz="1500" lang="en-US" i="0">
                <a:solidFill>
                  <a:srgbClr val="FFFF66"/>
                </a:solidFill>
                <a:latin typeface="Arial"/>
                <a:ea typeface="Arial"/>
                <a:cs typeface="Arial"/>
                <a:sym typeface="Arial"/>
              </a:rPr>
              <a:t>	case 3:</a:t>
            </a:r>
            <a:br>
              <a:rPr strike="noStrike" u="none" b="0" cap="none" baseline="0" sz="1500" lang="en-US" i="0">
                <a:solidFill>
                  <a:srgbClr val="FFFF66"/>
                </a:solidFill>
                <a:latin typeface="Arial"/>
                <a:ea typeface="Arial"/>
                <a:cs typeface="Arial"/>
                <a:sym typeface="Arial"/>
              </a:rPr>
            </a:br>
            <a:r>
              <a:rPr strike="noStrike" u="none" b="0" cap="none" baseline="0" sz="1500" lang="en-US" i="0">
                <a:solidFill>
                  <a:srgbClr val="FFFF66"/>
                </a:solidFill>
                <a:latin typeface="Arial"/>
                <a:ea typeface="Arial"/>
                <a:cs typeface="Arial"/>
                <a:sym typeface="Arial"/>
              </a:rPr>
              <a:t>		cadena="tres"; break;</a:t>
            </a:r>
            <a:br>
              <a:rPr strike="noStrike" u="none" b="0" cap="none" baseline="0" sz="1500" lang="en-US" i="0">
                <a:solidFill>
                  <a:srgbClr val="FFFF66"/>
                </a:solidFill>
                <a:latin typeface="Arial"/>
                <a:ea typeface="Arial"/>
                <a:cs typeface="Arial"/>
                <a:sym typeface="Arial"/>
              </a:rPr>
            </a:br>
            <a:r>
              <a:rPr strike="noStrike" u="none" b="0" cap="none" baseline="0" sz="1500" lang="en-US" i="0">
                <a:solidFill>
                  <a:srgbClr val="FFFF66"/>
                </a:solidFill>
                <a:latin typeface="Arial"/>
                <a:ea typeface="Arial"/>
                <a:cs typeface="Arial"/>
                <a:sym typeface="Arial"/>
              </a:rPr>
              <a:t>	case 4:	 </a:t>
            </a:r>
            <a:br>
              <a:rPr strike="noStrike" u="none" b="0" cap="none" baseline="0" sz="1500" lang="en-US" i="0">
                <a:solidFill>
                  <a:srgbClr val="FFFF66"/>
                </a:solidFill>
                <a:latin typeface="Arial"/>
                <a:ea typeface="Arial"/>
                <a:cs typeface="Arial"/>
                <a:sym typeface="Arial"/>
              </a:rPr>
            </a:br>
            <a:r>
              <a:rPr strike="noStrike" u="none" b="0" cap="none" baseline="0" sz="1500" lang="en-US" i="0">
                <a:solidFill>
                  <a:srgbClr val="FFFF66"/>
                </a:solidFill>
                <a:latin typeface="Arial"/>
                <a:ea typeface="Arial"/>
                <a:cs typeface="Arial"/>
                <a:sym typeface="Arial"/>
              </a:rPr>
              <a:t>		cadena="cuatro"; break;</a:t>
            </a:r>
          </a:p>
          <a:p>
            <a:pPr algn="l" rtl="0" lvl="2" marR="0" indent="0" marL="0">
              <a:lnSpc>
                <a:spcPct val="87000"/>
              </a:lnSpc>
              <a:spcBef>
                <a:spcPts val="600"/>
              </a:spcBef>
              <a:spcAft>
                <a:spcPts val="0"/>
              </a:spcAft>
              <a:buClr>
                <a:srgbClr val="F98D43"/>
              </a:buClr>
              <a:buSzPct val="25000"/>
              <a:buFont typeface="Arial"/>
              <a:buNone/>
            </a:pPr>
            <a:r>
              <a:rPr strike="noStrike" u="none" b="0" cap="none" baseline="0" sz="1500" lang="en-US" i="0">
                <a:solidFill>
                  <a:srgbClr val="FFFF66"/>
                </a:solidFill>
                <a:latin typeface="Arial"/>
                <a:ea typeface="Arial"/>
                <a:cs typeface="Arial"/>
                <a:sym typeface="Arial"/>
              </a:rPr>
              <a:t>	}</a:t>
            </a:r>
          </a:p>
          <a:p>
            <a:pPr algn="l" rtl="0" lvl="2" marR="0" indent="0" marL="0">
              <a:lnSpc>
                <a:spcPct val="87000"/>
              </a:lnSpc>
              <a:spcBef>
                <a:spcPts val="600"/>
              </a:spcBef>
              <a:spcAft>
                <a:spcPts val="0"/>
              </a:spcAft>
              <a:buClr>
                <a:srgbClr val="F98D43"/>
              </a:buClr>
              <a:buSzPct val="25000"/>
              <a:buFont typeface="Arial"/>
              <a:buNone/>
            </a:pPr>
            <a:r>
              <a:rPr strike="noStrike" u="none" b="0" cap="none" baseline="0" sz="1500" lang="en-US" i="0">
                <a:solidFill>
                  <a:srgbClr val="FFFF66"/>
                </a:solidFill>
                <a:latin typeface="Arial"/>
                <a:ea typeface="Arial"/>
                <a:cs typeface="Arial"/>
                <a:sym typeface="Arial"/>
              </a:rPr>
              <a:t>	alert("Vinculo " +cadena);</a:t>
            </a:r>
          </a:p>
          <a:p>
            <a:pPr algn="l" rtl="0" lvl="2" marR="0" indent="0" marL="0">
              <a:lnSpc>
                <a:spcPct val="87000"/>
              </a:lnSpc>
              <a:spcBef>
                <a:spcPts val="600"/>
              </a:spcBef>
              <a:spcAft>
                <a:spcPts val="0"/>
              </a:spcAft>
              <a:buClr>
                <a:srgbClr val="F98D43"/>
              </a:buClr>
              <a:buSzPct val="25000"/>
              <a:buFont typeface="Arial"/>
              <a:buNone/>
            </a:pPr>
            <a:r>
              <a:rPr strike="noStrike" u="none" b="0" cap="none" baseline="0" sz="1500" lang="en-US" i="0">
                <a:solidFill>
                  <a:srgbClr val="FFFF66"/>
                </a:solidFill>
                <a:latin typeface="Arial"/>
                <a:ea typeface="Arial"/>
                <a:cs typeface="Arial"/>
                <a:sym typeface="Arial"/>
              </a:rPr>
              <a:t>}</a:t>
            </a:r>
          </a:p>
          <a:p>
            <a:pPr algn="l" rtl="0" lvl="1" marR="0" indent="0" marL="0">
              <a:lnSpc>
                <a:spcPct val="87000"/>
              </a:lnSpc>
              <a:spcBef>
                <a:spcPts val="700"/>
              </a:spcBef>
              <a:spcAft>
                <a:spcPts val="0"/>
              </a:spcAft>
              <a:buClr>
                <a:srgbClr val="FFCC00"/>
              </a:buClr>
              <a:buSzPct val="25000"/>
              <a:buFont typeface="Arial"/>
              <a:buNone/>
            </a:pPr>
            <a:r>
              <a:rPr strike="noStrike" u="none" b="0" cap="none" baseline="0" sz="1500" lang="en-US" i="0">
                <a:solidFill>
                  <a:srgbClr val="FFFF66"/>
                </a:solidFill>
                <a:latin typeface="Arial"/>
                <a:ea typeface="Arial"/>
                <a:cs typeface="Arial"/>
                <a:sym typeface="Arial"/>
              </a:rPr>
              <a:t>&lt;/script&gt;</a:t>
            </a:r>
          </a:p>
          <a:p>
            <a:pPr algn="l" rtl="0" lvl="0" marR="0" indent="0" marL="0">
              <a:lnSpc>
                <a:spcPct val="75000"/>
              </a:lnSpc>
              <a:spcBef>
                <a:spcPts val="200"/>
              </a:spcBef>
              <a:spcAft>
                <a:spcPts val="0"/>
              </a:spcAft>
              <a:buClr>
                <a:srgbClr val="FFFFFF"/>
              </a:buClr>
              <a:buSzPct val="25000"/>
              <a:buFont typeface="Arial"/>
              <a:buNone/>
            </a:pPr>
            <a:r>
              <a:rPr strike="noStrike" u="none" b="0" cap="none" baseline="0" sz="1500" lang="en-US" i="0">
                <a:solidFill>
                  <a:srgbClr val="FFFFFF"/>
                </a:solidFill>
                <a:latin typeface="Arial"/>
                <a:ea typeface="Arial"/>
                <a:cs typeface="Arial"/>
                <a:sym typeface="Arial"/>
              </a:rPr>
              <a:t>&lt;title&gt;Ejemplo de funciones&lt;/title&gt;</a:t>
            </a:r>
          </a:p>
          <a:p>
            <a:pPr algn="l" rtl="0" lvl="0" marR="0" indent="0" marL="0">
              <a:lnSpc>
                <a:spcPct val="75000"/>
              </a:lnSpc>
              <a:spcBef>
                <a:spcPts val="200"/>
              </a:spcBef>
              <a:spcAft>
                <a:spcPts val="0"/>
              </a:spcAft>
              <a:buClr>
                <a:srgbClr val="FFFFFF"/>
              </a:buClr>
              <a:buSzPct val="25000"/>
              <a:buFont typeface="Arial"/>
              <a:buNone/>
            </a:pPr>
            <a:r>
              <a:rPr strike="noStrike" u="none" b="0" cap="none" baseline="0" sz="1500" lang="en-US" i="0">
                <a:solidFill>
                  <a:srgbClr val="FFFFFF"/>
                </a:solidFill>
                <a:latin typeface="Arial"/>
                <a:ea typeface="Arial"/>
                <a:cs typeface="Arial"/>
                <a:sym typeface="Arial"/>
              </a:rPr>
              <a:t>&lt;/head&gt;</a:t>
            </a:r>
          </a:p>
          <a:p>
            <a:pPr algn="l" rtl="0" lvl="0" marR="0" indent="0" marL="0">
              <a:lnSpc>
                <a:spcPct val="75000"/>
              </a:lnSpc>
              <a:spcBef>
                <a:spcPts val="200"/>
              </a:spcBef>
              <a:spcAft>
                <a:spcPts val="0"/>
              </a:spcAft>
              <a:buClr>
                <a:srgbClr val="FFFFFF"/>
              </a:buClr>
              <a:buSzPct val="25000"/>
              <a:buFont typeface="Arial"/>
              <a:buNone/>
            </a:pPr>
            <a:r>
              <a:rPr strike="noStrike" u="none" b="0" cap="none" baseline="0" sz="1500" lang="en-US" i="0">
                <a:solidFill>
                  <a:srgbClr val="FF9900"/>
                </a:solidFill>
                <a:latin typeface="Arial"/>
                <a:ea typeface="Arial"/>
                <a:cs typeface="Arial"/>
                <a:sym typeface="Arial"/>
              </a:rPr>
              <a:t>&lt;body&gt;&lt;form&gt;</a:t>
            </a:r>
          </a:p>
          <a:p>
            <a:pPr algn="l" rtl="0" lvl="0" marR="0" indent="0" marL="0">
              <a:lnSpc>
                <a:spcPct val="75000"/>
              </a:lnSpc>
              <a:spcBef>
                <a:spcPts val="200"/>
              </a:spcBef>
              <a:spcAft>
                <a:spcPts val="0"/>
              </a:spcAft>
              <a:buClr>
                <a:srgbClr val="FFFFFF"/>
              </a:buClr>
              <a:buSzPct val="25000"/>
              <a:buFont typeface="Arial"/>
              <a:buNone/>
            </a:pPr>
            <a:r>
              <a:rPr strike="noStrike" u="none" b="0" cap="none" baseline="0" sz="1500" lang="en-US" i="0">
                <a:solidFill>
                  <a:srgbClr val="FF9900"/>
                </a:solidFill>
                <a:latin typeface="Arial"/>
                <a:ea typeface="Arial"/>
                <a:cs typeface="Arial"/>
                <a:sym typeface="Arial"/>
              </a:rPr>
              <a:t>&lt;a href="Uno.htm" onMouseOver=opt(1);&gt;uno&lt;/a&gt;</a:t>
            </a:r>
          </a:p>
          <a:p>
            <a:pPr algn="l" rtl="0" lvl="0" marR="0" indent="0" marL="0">
              <a:lnSpc>
                <a:spcPct val="75000"/>
              </a:lnSpc>
              <a:spcBef>
                <a:spcPts val="200"/>
              </a:spcBef>
              <a:spcAft>
                <a:spcPts val="0"/>
              </a:spcAft>
              <a:buClr>
                <a:srgbClr val="FFFFFF"/>
              </a:buClr>
              <a:buSzPct val="25000"/>
              <a:buFont typeface="Arial"/>
              <a:buNone/>
            </a:pPr>
            <a:r>
              <a:rPr strike="noStrike" u="none" b="0" cap="none" baseline="0" sz="1500" lang="en-US" i="0">
                <a:solidFill>
                  <a:srgbClr val="FF9900"/>
                </a:solidFill>
                <a:latin typeface="Arial"/>
                <a:ea typeface="Arial"/>
                <a:cs typeface="Arial"/>
                <a:sym typeface="Arial"/>
              </a:rPr>
              <a:t>&lt;a href="Dos.htm" onMouseOver=opt(2);&gt;dos&lt;/a&gt;</a:t>
            </a:r>
          </a:p>
          <a:p>
            <a:pPr algn="l" rtl="0" lvl="0" marR="0" indent="0" marL="0">
              <a:lnSpc>
                <a:spcPct val="75000"/>
              </a:lnSpc>
              <a:spcBef>
                <a:spcPts val="200"/>
              </a:spcBef>
              <a:spcAft>
                <a:spcPts val="0"/>
              </a:spcAft>
              <a:buClr>
                <a:srgbClr val="FFFFFF"/>
              </a:buClr>
              <a:buSzPct val="25000"/>
              <a:buFont typeface="Arial"/>
              <a:buNone/>
            </a:pPr>
            <a:r>
              <a:rPr strike="noStrike" u="none" b="0" cap="none" baseline="0" sz="1500" lang="en-US" i="0">
                <a:solidFill>
                  <a:srgbClr val="FF9900"/>
                </a:solidFill>
                <a:latin typeface="Arial"/>
                <a:ea typeface="Arial"/>
                <a:cs typeface="Arial"/>
                <a:sym typeface="Arial"/>
              </a:rPr>
              <a:t>&lt;a href="Tres.htm" onMouseOver=opt(3);&gt;tres&lt;/a&gt;</a:t>
            </a:r>
          </a:p>
          <a:p>
            <a:pPr algn="l" rtl="0" lvl="0" marR="0" indent="0" marL="0">
              <a:lnSpc>
                <a:spcPct val="75000"/>
              </a:lnSpc>
              <a:spcBef>
                <a:spcPts val="200"/>
              </a:spcBef>
              <a:spcAft>
                <a:spcPts val="0"/>
              </a:spcAft>
              <a:buClr>
                <a:srgbClr val="FFFFFF"/>
              </a:buClr>
              <a:buSzPct val="25000"/>
              <a:buFont typeface="Arial"/>
              <a:buNone/>
            </a:pPr>
            <a:r>
              <a:rPr strike="noStrike" u="none" b="0" cap="none" baseline="0" sz="1500" lang="en-US" i="0">
                <a:solidFill>
                  <a:srgbClr val="FF9900"/>
                </a:solidFill>
                <a:latin typeface="Arial"/>
                <a:ea typeface="Arial"/>
                <a:cs typeface="Arial"/>
                <a:sym typeface="Arial"/>
              </a:rPr>
              <a:t>&lt;a href="Cuatro.htm" onMouseOver=opt(4);&gt;cuatro&lt;/a&gt;</a:t>
            </a:r>
          </a:p>
          <a:p>
            <a:pPr algn="l" rtl="0" lvl="0" marR="0" indent="0" marL="0">
              <a:lnSpc>
                <a:spcPct val="75000"/>
              </a:lnSpc>
              <a:spcBef>
                <a:spcPts val="200"/>
              </a:spcBef>
              <a:spcAft>
                <a:spcPts val="0"/>
              </a:spcAft>
              <a:buClr>
                <a:srgbClr val="FFFFFF"/>
              </a:buClr>
              <a:buSzPct val="25000"/>
              <a:buFont typeface="Arial"/>
              <a:buNone/>
            </a:pPr>
            <a:r>
              <a:rPr strike="noStrike" u="none" b="0" cap="none" baseline="0" sz="1500" lang="en-US" i="0">
                <a:solidFill>
                  <a:srgbClr val="FF9900"/>
                </a:solidFill>
                <a:latin typeface="Arial"/>
                <a:ea typeface="Arial"/>
                <a:cs typeface="Arial"/>
                <a:sym typeface="Arial"/>
              </a:rPr>
              <a:t>&lt;/form&gt;&lt;/body&gt;</a:t>
            </a:r>
          </a:p>
          <a:p>
            <a:pPr algn="l" rtl="0" lvl="0" marR="0" indent="0" marL="0">
              <a:lnSpc>
                <a:spcPct val="75000"/>
              </a:lnSpc>
              <a:spcBef>
                <a:spcPts val="200"/>
              </a:spcBef>
              <a:spcAft>
                <a:spcPts val="0"/>
              </a:spcAft>
              <a:buClr>
                <a:srgbClr val="FFFFFF"/>
              </a:buClr>
              <a:buSzPct val="25000"/>
              <a:buFont typeface="Arial"/>
              <a:buNone/>
            </a:pPr>
            <a:r>
              <a:rPr strike="noStrike" u="none" b="0" cap="none" baseline="0" sz="1500" lang="en-US" i="0">
                <a:solidFill>
                  <a:srgbClr val="FFFFFF"/>
                </a:solidFill>
                <a:latin typeface="Arial"/>
                <a:ea typeface="Arial"/>
                <a:cs typeface="Arial"/>
                <a:sym typeface="Arial"/>
              </a:rPr>
              <a:t>&lt;/html&gt;</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y="0" x="0"/>
          <a:ext cy="0" cx="0"/>
          <a:chOff y="0" x="0"/>
          <a:chExt cy="0" cx="0"/>
        </a:xfrm>
      </p:grpSpPr>
      <p:sp>
        <p:nvSpPr>
          <p:cNvPr id="404" name="Shape 404"/>
          <p:cNvSpPr txBox="1"/>
          <p:nvPr>
            <p:ph type="title"/>
          </p:nvPr>
        </p:nvSpPr>
        <p:spPr>
          <a:xfrm>
            <a:off y="188911" x="684212"/>
            <a:ext cy="719136" cx="7770812"/>
          </a:xfrm>
          <a:prstGeom prst="rect">
            <a:avLst/>
          </a:prstGeom>
          <a:noFill/>
          <a:ln>
            <a:noFill/>
          </a:ln>
        </p:spPr>
        <p:txBody>
          <a:bodyPr bIns="46800" rIns="90000" lIns="90000" tIns="46800" anchor="ctr" anchorCtr="0">
            <a:noAutofit/>
          </a:bodyPr>
          <a:lstStyle/>
          <a:p>
            <a:pPr algn="ctr" rtl="0" lvl="0" marR="0" indent="0" marL="0">
              <a:lnSpc>
                <a:spcPct val="93000"/>
              </a:lnSpc>
              <a:spcBef>
                <a:spcPts val="0"/>
              </a:spcBef>
              <a:spcAft>
                <a:spcPts val="0"/>
              </a:spcAft>
              <a:buClr>
                <a:srgbClr val="FFCC00"/>
              </a:buClr>
              <a:buSzPct val="25000"/>
              <a:buFont typeface="Arial Black"/>
              <a:buNone/>
            </a:pPr>
            <a:r>
              <a:rPr strike="noStrike" u="none" b="1" cap="none" baseline="0" sz="2800" lang="en-US" i="0">
                <a:solidFill>
                  <a:srgbClr val="FFCC00"/>
                </a:solidFill>
                <a:latin typeface="Arial Black"/>
                <a:ea typeface="Arial Black"/>
                <a:cs typeface="Arial Black"/>
                <a:sym typeface="Arial Black"/>
              </a:rPr>
              <a:t>MATRICES (Arrays)</a:t>
            </a:r>
            <a:r>
              <a:rPr strike="noStrike" u="none" b="0" cap="none" baseline="0" sz="2800" lang="en-US" i="0">
                <a:solidFill>
                  <a:srgbClr val="FFCC00"/>
                </a:solidFill>
                <a:latin typeface="Arial Black"/>
                <a:ea typeface="Arial Black"/>
                <a:cs typeface="Arial Black"/>
                <a:sym typeface="Arial Black"/>
              </a:rPr>
              <a:t> </a:t>
            </a:r>
          </a:p>
        </p:txBody>
      </p:sp>
      <p:sp>
        <p:nvSpPr>
          <p:cNvPr id="405" name="Shape 405"/>
          <p:cNvSpPr txBox="1"/>
          <p:nvPr>
            <p:ph idx="1" type="body"/>
          </p:nvPr>
        </p:nvSpPr>
        <p:spPr>
          <a:xfrm>
            <a:off y="981075" x="179386"/>
            <a:ext cy="5688011" cx="8713786"/>
          </a:xfrm>
          <a:prstGeom prst="rect">
            <a:avLst/>
          </a:prstGeom>
          <a:noFill/>
          <a:ln>
            <a:noFill/>
          </a:ln>
        </p:spPr>
        <p:txBody>
          <a:bodyPr bIns="46800" rIns="90000" lIns="90000" tIns="46800" anchor="t" anchorCtr="0">
            <a:noAutofit/>
          </a:bodyPr>
          <a:lstStyle/>
          <a:p>
            <a:pPr algn="l" rtl="0" lvl="0" marR="0" indent="0" marL="0">
              <a:lnSpc>
                <a:spcPct val="83000"/>
              </a:lnSpc>
              <a:spcBef>
                <a:spcPts val="800"/>
              </a:spcBef>
              <a:spcAft>
                <a:spcPts val="0"/>
              </a:spcAft>
              <a:buClr>
                <a:srgbClr val="FFFFFF"/>
              </a:buClr>
              <a:buSzPct val="25000"/>
              <a:buFont typeface="Arial"/>
              <a:buNone/>
            </a:pPr>
            <a:r>
              <a:rPr strike="noStrike" u="none" b="0" cap="none" baseline="0" sz="2600" lang="en-US" i="0">
                <a:solidFill>
                  <a:srgbClr val="FFFFFF"/>
                </a:solidFill>
                <a:latin typeface="Arial"/>
                <a:ea typeface="Arial"/>
                <a:cs typeface="Arial"/>
                <a:sym typeface="Arial"/>
              </a:rPr>
              <a:t>Una matriz es una colección de variables del mismo tipo que tiene un nombre común. A un elemento especifico de un matriz se accede mediante su índice. Todos los arrays tienen como primer índice el valor 0. Hay que tener muy presente NO rebasar el valor del último índice. </a:t>
            </a:r>
          </a:p>
          <a:p>
            <a:pPr algn="l" rtl="0" lvl="0" marR="0" indent="0" marL="0">
              <a:lnSpc>
                <a:spcPct val="83000"/>
              </a:lnSpc>
              <a:spcBef>
                <a:spcPts val="800"/>
              </a:spcBef>
              <a:spcAft>
                <a:spcPts val="0"/>
              </a:spcAft>
              <a:buClr>
                <a:srgbClr val="FFFFFF"/>
              </a:buClr>
              <a:buSzPct val="25000"/>
              <a:buFont typeface="Arial"/>
              <a:buNone/>
            </a:pPr>
            <a:r>
              <a:rPr strike="noStrike" u="sng" b="1" cap="none" baseline="0" sz="2600" lang="en-US" i="0">
                <a:solidFill>
                  <a:srgbClr val="FFFFFF"/>
                </a:solidFill>
                <a:latin typeface="Arial"/>
                <a:ea typeface="Arial"/>
                <a:cs typeface="Arial"/>
                <a:sym typeface="Arial"/>
              </a:rPr>
              <a:t>SINTAXIS:</a:t>
            </a:r>
          </a:p>
          <a:p>
            <a:pPr algn="l" rtl="0" lvl="0" marR="0" indent="0" marL="0">
              <a:lnSpc>
                <a:spcPct val="83000"/>
              </a:lnSpc>
              <a:spcBef>
                <a:spcPts val="800"/>
              </a:spcBef>
              <a:spcAft>
                <a:spcPts val="0"/>
              </a:spcAft>
              <a:buClr>
                <a:srgbClr val="FFFFFF"/>
              </a:buClr>
              <a:buSzPct val="25000"/>
              <a:buFont typeface="Arial"/>
              <a:buNone/>
            </a:pPr>
            <a:r>
              <a:rPr strike="noStrike" u="none" b="0" cap="none" baseline="0" sz="2600" lang="en-US" i="0">
                <a:solidFill>
                  <a:srgbClr val="FFFF66"/>
                </a:solidFill>
                <a:latin typeface="Arial"/>
                <a:ea typeface="Arial"/>
                <a:cs typeface="Arial"/>
                <a:sym typeface="Arial"/>
              </a:rPr>
              <a:t>var nombre_array=new Array();</a:t>
            </a:r>
          </a:p>
          <a:p>
            <a:pPr algn="l" rtl="0" lvl="0" marR="0" indent="0" marL="0">
              <a:lnSpc>
                <a:spcPct val="83000"/>
              </a:lnSpc>
              <a:spcBef>
                <a:spcPts val="800"/>
              </a:spcBef>
              <a:spcAft>
                <a:spcPts val="0"/>
              </a:spcAft>
              <a:buClr>
                <a:srgbClr val="FFFFFF"/>
              </a:buClr>
              <a:buSzPct val="25000"/>
              <a:buFont typeface="Arial"/>
              <a:buNone/>
            </a:pPr>
            <a:r>
              <a:rPr strike="noStrike" u="sng" b="1" cap="none" baseline="0" sz="2600" lang="en-US" i="0">
                <a:solidFill>
                  <a:srgbClr val="FFFFFF"/>
                </a:solidFill>
                <a:latin typeface="Arial"/>
                <a:ea typeface="Arial"/>
                <a:cs typeface="Arial"/>
                <a:sym typeface="Arial"/>
              </a:rPr>
              <a:t>INICIALIZACIÓN DE UN ELEMENTO:</a:t>
            </a:r>
          </a:p>
          <a:p>
            <a:pPr algn="l" rtl="0" lvl="0" marR="0" indent="0" marL="0">
              <a:lnSpc>
                <a:spcPct val="83000"/>
              </a:lnSpc>
              <a:spcBef>
                <a:spcPts val="800"/>
              </a:spcBef>
              <a:spcAft>
                <a:spcPts val="0"/>
              </a:spcAft>
              <a:buClr>
                <a:srgbClr val="FFFFFF"/>
              </a:buClr>
              <a:buSzPct val="25000"/>
              <a:buFont typeface="Arial"/>
              <a:buNone/>
            </a:pPr>
            <a:r>
              <a:rPr strike="noStrike" u="none" b="0" cap="none" baseline="0" sz="2600" lang="en-US" i="0">
                <a:solidFill>
                  <a:srgbClr val="FFFF66"/>
                </a:solidFill>
                <a:latin typeface="Arial"/>
                <a:ea typeface="Arial"/>
                <a:cs typeface="Arial"/>
                <a:sym typeface="Arial"/>
              </a:rPr>
              <a:t>nombre_array[indice]=valor;</a:t>
            </a:r>
          </a:p>
          <a:p>
            <a:pPr algn="l" rtl="0" lvl="0" marR="0" indent="0" marL="0">
              <a:lnSpc>
                <a:spcPct val="83000"/>
              </a:lnSpc>
              <a:spcBef>
                <a:spcPts val="800"/>
              </a:spcBef>
              <a:spcAft>
                <a:spcPts val="0"/>
              </a:spcAft>
              <a:buClr>
                <a:srgbClr val="FFFFFF"/>
              </a:buClr>
              <a:buSzPct val="25000"/>
              <a:buFont typeface="Arial"/>
              <a:buNone/>
            </a:pPr>
            <a:r>
              <a:rPr strike="noStrike" u="sng" b="1" cap="none" baseline="0" sz="2600" lang="en-US" i="0">
                <a:solidFill>
                  <a:srgbClr val="FFFFFF"/>
                </a:solidFill>
                <a:latin typeface="Arial"/>
                <a:ea typeface="Arial"/>
                <a:cs typeface="Arial"/>
                <a:sym typeface="Arial"/>
              </a:rPr>
              <a:t>UTILIZACIÓN DE ELEMENTOS:</a:t>
            </a:r>
            <a:r>
              <a:rPr strike="noStrike" u="sng" b="0" cap="none" baseline="0" sz="2600" lang="en-US" i="0">
                <a:solidFill>
                  <a:srgbClr val="FFFFFF"/>
                </a:solidFill>
                <a:latin typeface="Arial"/>
                <a:ea typeface="Arial"/>
                <a:cs typeface="Arial"/>
                <a:sym typeface="Arial"/>
              </a:rPr>
              <a:t> </a:t>
            </a:r>
          </a:p>
          <a:p>
            <a:pPr algn="l" rtl="0" lvl="0" marR="0" indent="0" marL="0">
              <a:lnSpc>
                <a:spcPct val="83000"/>
              </a:lnSpc>
              <a:spcBef>
                <a:spcPts val="800"/>
              </a:spcBef>
              <a:spcAft>
                <a:spcPts val="0"/>
              </a:spcAft>
              <a:buClr>
                <a:srgbClr val="FFFFFF"/>
              </a:buClr>
              <a:buSzPct val="25000"/>
              <a:buFont typeface="Arial"/>
              <a:buNone/>
            </a:pPr>
            <a:r>
              <a:rPr strike="noStrike" u="none" b="0" cap="none" baseline="0" sz="2600" lang="en-US" i="1">
                <a:solidFill>
                  <a:srgbClr val="FFFFFF"/>
                </a:solidFill>
                <a:latin typeface="Arial"/>
                <a:ea typeface="Arial"/>
                <a:cs typeface="Arial"/>
                <a:sym typeface="Arial"/>
              </a:rPr>
              <a:t>Casi como si se tratase de una variable normal.</a:t>
            </a:r>
          </a:p>
          <a:p>
            <a:pPr algn="l" rtl="0" lvl="0" marR="0" indent="0" marL="0">
              <a:lnSpc>
                <a:spcPct val="83000"/>
              </a:lnSpc>
              <a:spcBef>
                <a:spcPts val="800"/>
              </a:spcBef>
              <a:spcAft>
                <a:spcPts val="0"/>
              </a:spcAft>
              <a:buClr>
                <a:srgbClr val="FFFFFF"/>
              </a:buClr>
              <a:buSzPct val="25000"/>
              <a:buFont typeface="Arial"/>
              <a:buNone/>
            </a:pPr>
            <a:r>
              <a:rPr strike="noStrike" u="none" b="0" cap="none" baseline="0" sz="2600" lang="en-US" i="0">
                <a:solidFill>
                  <a:srgbClr val="FFFF66"/>
                </a:solidFill>
                <a:latin typeface="Arial"/>
                <a:ea typeface="Arial"/>
                <a:cs typeface="Arial"/>
                <a:sym typeface="Arial"/>
              </a:rPr>
              <a:t>nombre_array[indice];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y="0" x="0"/>
          <a:ext cy="0" cx="0"/>
          <a:chOff y="0" x="0"/>
          <a:chExt cy="0" cx="0"/>
        </a:xfrm>
      </p:grpSpPr>
      <p:sp>
        <p:nvSpPr>
          <p:cNvPr id="412" name="Shape 412"/>
          <p:cNvSpPr txBox="1"/>
          <p:nvPr>
            <p:ph type="title"/>
          </p:nvPr>
        </p:nvSpPr>
        <p:spPr>
          <a:xfrm>
            <a:off y="188911" x="684212"/>
            <a:ext cy="719136" cx="7770812"/>
          </a:xfrm>
          <a:prstGeom prst="rect">
            <a:avLst/>
          </a:prstGeom>
          <a:noFill/>
          <a:ln>
            <a:noFill/>
          </a:ln>
        </p:spPr>
        <p:txBody>
          <a:bodyPr bIns="46800" rIns="90000" lIns="90000" tIns="46800" anchor="ctr" anchorCtr="0">
            <a:noAutofit/>
          </a:bodyPr>
          <a:lstStyle/>
          <a:p>
            <a:pPr algn="ctr" rtl="0" lvl="0" marR="0" indent="0" marL="0">
              <a:lnSpc>
                <a:spcPct val="93000"/>
              </a:lnSpc>
              <a:spcBef>
                <a:spcPts val="0"/>
              </a:spcBef>
              <a:spcAft>
                <a:spcPts val="0"/>
              </a:spcAft>
              <a:buClr>
                <a:srgbClr val="FFCC00"/>
              </a:buClr>
              <a:buSzPct val="25000"/>
              <a:buFont typeface="Arial Black"/>
              <a:buNone/>
            </a:pPr>
            <a:r>
              <a:rPr strike="noStrike" u="none" b="1" cap="none" baseline="0" sz="2800" lang="en-US" i="0">
                <a:solidFill>
                  <a:srgbClr val="FFCC00"/>
                </a:solidFill>
                <a:latin typeface="Arial Black"/>
                <a:ea typeface="Arial Black"/>
                <a:cs typeface="Arial Black"/>
                <a:sym typeface="Arial Black"/>
              </a:rPr>
              <a:t>CONTROLES</a:t>
            </a:r>
            <a:r>
              <a:rPr strike="noStrike" u="none" b="0" cap="none" baseline="0" sz="4400" lang="en-US" i="0">
                <a:solidFill>
                  <a:srgbClr val="FFCC00"/>
                </a:solidFill>
                <a:latin typeface="Arial Black"/>
                <a:ea typeface="Arial Black"/>
                <a:cs typeface="Arial Black"/>
                <a:sym typeface="Arial Black"/>
              </a:rPr>
              <a:t> </a:t>
            </a:r>
          </a:p>
        </p:txBody>
      </p:sp>
      <p:sp>
        <p:nvSpPr>
          <p:cNvPr id="413" name="Shape 413"/>
          <p:cNvSpPr txBox="1"/>
          <p:nvPr>
            <p:ph idx="1" type="body"/>
          </p:nvPr>
        </p:nvSpPr>
        <p:spPr>
          <a:xfrm>
            <a:off y="908050" x="179386"/>
            <a:ext cy="5951537" cx="8785225"/>
          </a:xfrm>
          <a:prstGeom prst="rect">
            <a:avLst/>
          </a:prstGeom>
          <a:noFill/>
          <a:ln>
            <a:noFill/>
          </a:ln>
        </p:spPr>
        <p:txBody>
          <a:bodyPr bIns="46800" rIns="90000" lIns="90000" tIns="46800" anchor="t" anchorCtr="0">
            <a:noAutofit/>
          </a:bodyPr>
          <a:lstStyle/>
          <a:p>
            <a:pPr algn="l" rtl="0" lvl="0" marR="0" indent="0" marL="0">
              <a:lnSpc>
                <a:spcPct val="93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Hasta el momento hemos visto únicamente botones, cajas de texto y enlaces como controles con los cuales el usuario puede interactuar. Con JavaScript podemos utilizar cualquier control de un formulario para que el usuario interactúe con ellos igual que con los anteriormente vistos, ampliando la flexibilidad a la hora de realizar programas. Cuantos más controles podamos utilizar mejor. </a:t>
            </a:r>
          </a:p>
          <a:p>
            <a:r>
              <a:t/>
            </a:r>
          </a:p>
        </p:txBody>
      </p:sp>
      <p:grpSp>
        <p:nvGrpSpPr>
          <p:cNvPr id="414" name="Shape 414"/>
          <p:cNvGrpSpPr/>
          <p:nvPr/>
        </p:nvGrpSpPr>
        <p:grpSpPr>
          <a:xfrm>
            <a:off y="2924175" x="468312"/>
            <a:ext cy="3736973" cx="8423274"/>
            <a:chOff y="2924175" x="468312"/>
            <a:chExt cy="3736973" cx="8423274"/>
          </a:xfrm>
        </p:grpSpPr>
        <p:sp>
          <p:nvSpPr>
            <p:cNvPr id="415" name="Shape 415"/>
            <p:cNvSpPr txBox="1"/>
            <p:nvPr/>
          </p:nvSpPr>
          <p:spPr>
            <a:xfrm>
              <a:off y="3403600" x="3490912"/>
              <a:ext cy="481011" cx="5399086"/>
            </a:xfrm>
            <a:prstGeom prst="rect">
              <a:avLst/>
            </a:prstGeom>
            <a:solidFill>
              <a:srgbClr val="FF9900"/>
            </a:solidFill>
            <a:ln>
              <a:noFill/>
            </a:ln>
          </p:spPr>
          <p:txBody>
            <a:bodyPr bIns="46800" rIns="90000" lIns="90000" tIns="46800" anchor="t" anchorCtr="0">
              <a:noAutofit/>
            </a:bodyPr>
            <a:lstStyle/>
            <a:p>
              <a:pPr algn="l" rtl="0" lvl="0" marR="0" indent="0" marL="0">
                <a:lnSpc>
                  <a:spcPct val="100000"/>
                </a:lnSpc>
                <a:spcBef>
                  <a:spcPts val="400"/>
                </a:spcBef>
                <a:buSzPct val="25000"/>
                <a:buFont typeface="Arial"/>
                <a:buNone/>
              </a:pPr>
              <a:r>
                <a:rPr strike="noStrike" u="none" b="0" cap="none" baseline="0" sz="1600" lang="en-US" i="0">
                  <a:solidFill>
                    <a:srgbClr val="000000"/>
                  </a:solidFill>
                  <a:latin typeface="Arial"/>
                  <a:ea typeface="Arial"/>
                  <a:cs typeface="Arial"/>
                  <a:sym typeface="Arial"/>
                </a:rPr>
                <a:t>Igual que un botón de comando. </a:t>
              </a:r>
            </a:p>
          </p:txBody>
        </p:sp>
        <p:sp>
          <p:nvSpPr>
            <p:cNvPr id="416" name="Shape 416"/>
            <p:cNvSpPr txBox="1"/>
            <p:nvPr/>
          </p:nvSpPr>
          <p:spPr>
            <a:xfrm>
              <a:off y="3403600" x="468312"/>
              <a:ext cy="481011" cx="3022599"/>
            </a:xfrm>
            <a:prstGeom prst="rect">
              <a:avLst/>
            </a:prstGeom>
            <a:solidFill>
              <a:srgbClr val="FF9900"/>
            </a:solidFill>
            <a:ln>
              <a:noFill/>
            </a:ln>
          </p:spPr>
          <p:txBody>
            <a:bodyPr bIns="46800" rIns="90000" lIns="90000" tIns="46800" anchor="t" anchorCtr="0">
              <a:noAutofit/>
            </a:bodyPr>
            <a:lstStyle/>
            <a:p>
              <a:pPr algn="l" rtl="0" lvl="0" marR="0" indent="0" marL="0">
                <a:lnSpc>
                  <a:spcPct val="100000"/>
                </a:lnSpc>
                <a:spcBef>
                  <a:spcPts val="400"/>
                </a:spcBef>
                <a:buSzPct val="25000"/>
                <a:buFont typeface="Arial"/>
                <a:buNone/>
              </a:pPr>
              <a:r>
                <a:rPr strike="noStrike" u="none" b="0" cap="none" baseline="0" sz="1600" lang="en-US" i="0">
                  <a:solidFill>
                    <a:srgbClr val="000000"/>
                  </a:solidFill>
                  <a:latin typeface="Arial"/>
                  <a:ea typeface="Arial"/>
                  <a:cs typeface="Arial"/>
                  <a:sym typeface="Arial"/>
                </a:rPr>
                <a:t>Radio Botones (Radio) </a:t>
              </a:r>
            </a:p>
          </p:txBody>
        </p:sp>
        <p:sp>
          <p:nvSpPr>
            <p:cNvPr id="417" name="Shape 417"/>
            <p:cNvSpPr txBox="1"/>
            <p:nvPr/>
          </p:nvSpPr>
          <p:spPr>
            <a:xfrm>
              <a:off y="2924175" x="3490912"/>
              <a:ext cy="479425" cx="5399086"/>
            </a:xfrm>
            <a:prstGeom prst="rect">
              <a:avLst/>
            </a:prstGeom>
            <a:solidFill>
              <a:srgbClr val="FF9900"/>
            </a:solidFill>
            <a:ln>
              <a:noFill/>
            </a:ln>
          </p:spPr>
          <p:txBody>
            <a:bodyPr bIns="46800" rIns="90000" lIns="90000" tIns="46800" anchor="t" anchorCtr="0">
              <a:noAutofit/>
            </a:bodyPr>
            <a:lstStyle/>
            <a:p>
              <a:pPr algn="l" rtl="0" lvl="0" marR="0" indent="0" marL="0">
                <a:lnSpc>
                  <a:spcPct val="100000"/>
                </a:lnSpc>
                <a:spcBef>
                  <a:spcPts val="400"/>
                </a:spcBef>
                <a:buSzPct val="25000"/>
                <a:buFont typeface="Arial"/>
                <a:buNone/>
              </a:pPr>
              <a:r>
                <a:rPr strike="noStrike" u="sng" b="1" cap="none" baseline="0" sz="1600" lang="en-US" i="0">
                  <a:solidFill>
                    <a:srgbClr val="000000"/>
                  </a:solidFill>
                  <a:latin typeface="Arial"/>
                  <a:ea typeface="Arial"/>
                  <a:cs typeface="Arial"/>
                  <a:sym typeface="Arial"/>
                </a:rPr>
                <a:t>Modo de empleo</a:t>
              </a:r>
            </a:p>
          </p:txBody>
        </p:sp>
        <p:sp>
          <p:nvSpPr>
            <p:cNvPr id="418" name="Shape 418"/>
            <p:cNvSpPr txBox="1"/>
            <p:nvPr/>
          </p:nvSpPr>
          <p:spPr>
            <a:xfrm>
              <a:off y="2924175" x="468312"/>
              <a:ext cy="479425" cx="3022599"/>
            </a:xfrm>
            <a:prstGeom prst="rect">
              <a:avLst/>
            </a:prstGeom>
            <a:solidFill>
              <a:srgbClr val="FF9900"/>
            </a:solidFill>
            <a:ln>
              <a:noFill/>
            </a:ln>
          </p:spPr>
          <p:txBody>
            <a:bodyPr bIns="46800" rIns="90000" lIns="90000" tIns="46800" anchor="t" anchorCtr="0">
              <a:noAutofit/>
            </a:bodyPr>
            <a:lstStyle/>
            <a:p>
              <a:pPr algn="l" rtl="0" lvl="0" marR="0" indent="0" marL="0">
                <a:lnSpc>
                  <a:spcPct val="100000"/>
                </a:lnSpc>
                <a:spcBef>
                  <a:spcPts val="400"/>
                </a:spcBef>
                <a:buSzPct val="25000"/>
                <a:buFont typeface="Arial"/>
                <a:buNone/>
              </a:pPr>
              <a:r>
                <a:rPr strike="noStrike" u="sng" b="1" cap="none" baseline="0" sz="1600" lang="en-US" i="0">
                  <a:solidFill>
                    <a:srgbClr val="000000"/>
                  </a:solidFill>
                  <a:latin typeface="Arial"/>
                  <a:ea typeface="Arial"/>
                  <a:cs typeface="Arial"/>
                  <a:sym typeface="Arial"/>
                </a:rPr>
                <a:t>Control</a:t>
              </a:r>
            </a:p>
          </p:txBody>
        </p:sp>
        <p:sp>
          <p:nvSpPr>
            <p:cNvPr id="419" name="Shape 419"/>
            <p:cNvSpPr txBox="1"/>
            <p:nvPr/>
          </p:nvSpPr>
          <p:spPr>
            <a:xfrm>
              <a:off y="5561012" x="3490912"/>
              <a:ext cy="1096961" cx="5399086"/>
            </a:xfrm>
            <a:prstGeom prst="rect">
              <a:avLst/>
            </a:prstGeom>
            <a:solidFill>
              <a:srgbClr val="FF9900"/>
            </a:solidFill>
            <a:ln>
              <a:noFill/>
            </a:ln>
          </p:spPr>
          <p:txBody>
            <a:bodyPr bIns="46800" rIns="90000" lIns="90000" tIns="46800" anchor="t" anchorCtr="0">
              <a:noAutofit/>
            </a:bodyPr>
            <a:lstStyle/>
            <a:p>
              <a:pPr algn="l" rtl="0" lvl="0" marR="0" indent="0" marL="0">
                <a:lnSpc>
                  <a:spcPct val="100000"/>
                </a:lnSpc>
                <a:spcBef>
                  <a:spcPts val="400"/>
                </a:spcBef>
                <a:buSzPct val="25000"/>
                <a:buFont typeface="Arial"/>
                <a:buNone/>
              </a:pPr>
              <a:r>
                <a:rPr strike="noStrike" u="none" b="0" cap="none" baseline="0" sz="1400" lang="en-US" i="0">
                  <a:solidFill>
                    <a:srgbClr val="000000"/>
                  </a:solidFill>
                  <a:latin typeface="Arial"/>
                  <a:ea typeface="Arial"/>
                  <a:cs typeface="Arial"/>
                  <a:sym typeface="Arial"/>
                </a:rPr>
                <a:t>Construir el elemento como siempre, añadiendo en la etiqueta &lt;select&gt; el evento change. Y en cada etiqueta &lt;option&gt; añadir el atributo value para poder identificar cual de los elementos ha sido elegido. </a:t>
              </a:r>
            </a:p>
          </p:txBody>
        </p:sp>
        <p:sp>
          <p:nvSpPr>
            <p:cNvPr id="420" name="Shape 420"/>
            <p:cNvSpPr txBox="1"/>
            <p:nvPr/>
          </p:nvSpPr>
          <p:spPr>
            <a:xfrm>
              <a:off y="5561012" x="468312"/>
              <a:ext cy="1096961" cx="3022599"/>
            </a:xfrm>
            <a:prstGeom prst="rect">
              <a:avLst/>
            </a:prstGeom>
            <a:solidFill>
              <a:srgbClr val="FF9900"/>
            </a:solidFill>
            <a:ln>
              <a:noFill/>
            </a:ln>
          </p:spPr>
          <p:txBody>
            <a:bodyPr bIns="46800" rIns="90000" lIns="90000" tIns="46800" anchor="t" anchorCtr="0">
              <a:noAutofit/>
            </a:bodyPr>
            <a:lstStyle/>
            <a:p>
              <a:pPr algn="l" rtl="0" lvl="0" marR="0" indent="0" marL="0">
                <a:lnSpc>
                  <a:spcPct val="100000"/>
                </a:lnSpc>
                <a:spcBef>
                  <a:spcPts val="400"/>
                </a:spcBef>
                <a:buSzPct val="25000"/>
                <a:buFont typeface="Arial"/>
                <a:buNone/>
              </a:pPr>
              <a:r>
                <a:rPr strike="noStrike" u="none" b="0" cap="none" baseline="0" sz="1600" lang="en-US" i="0">
                  <a:solidFill>
                    <a:srgbClr val="000000"/>
                  </a:solidFill>
                  <a:latin typeface="Arial"/>
                  <a:ea typeface="Arial"/>
                  <a:cs typeface="Arial"/>
                  <a:sym typeface="Arial"/>
                </a:rPr>
                <a:t>Listas y Listas desplegables (select) </a:t>
              </a:r>
            </a:p>
          </p:txBody>
        </p:sp>
        <p:sp>
          <p:nvSpPr>
            <p:cNvPr id="421" name="Shape 421"/>
            <p:cNvSpPr txBox="1"/>
            <p:nvPr/>
          </p:nvSpPr>
          <p:spPr>
            <a:xfrm>
              <a:off y="5081587" x="3490912"/>
              <a:ext cy="479425" cx="5399086"/>
            </a:xfrm>
            <a:prstGeom prst="rect">
              <a:avLst/>
            </a:prstGeom>
            <a:solidFill>
              <a:srgbClr val="FF9900"/>
            </a:solidFill>
            <a:ln>
              <a:noFill/>
            </a:ln>
          </p:spPr>
          <p:txBody>
            <a:bodyPr bIns="46800" rIns="90000" lIns="90000" tIns="46800" anchor="t" anchorCtr="0">
              <a:noAutofit/>
            </a:bodyPr>
            <a:lstStyle/>
            <a:p>
              <a:pPr algn="l" rtl="0" lvl="0" marR="0" indent="0" marL="0">
                <a:lnSpc>
                  <a:spcPct val="100000"/>
                </a:lnSpc>
                <a:spcBef>
                  <a:spcPts val="400"/>
                </a:spcBef>
                <a:buSzPct val="25000"/>
                <a:buFont typeface="Arial"/>
                <a:buNone/>
              </a:pPr>
              <a:r>
                <a:rPr strike="noStrike" u="none" b="0" cap="none" baseline="0" sz="1600" lang="en-US" i="0">
                  <a:solidFill>
                    <a:srgbClr val="000000"/>
                  </a:solidFill>
                  <a:latin typeface="Arial"/>
                  <a:ea typeface="Arial"/>
                  <a:cs typeface="Arial"/>
                  <a:sym typeface="Arial"/>
                </a:rPr>
                <a:t>Igual que una caja de texto o caja de contraseña.</a:t>
              </a:r>
            </a:p>
          </p:txBody>
        </p:sp>
        <p:sp>
          <p:nvSpPr>
            <p:cNvPr id="422" name="Shape 422"/>
            <p:cNvSpPr txBox="1"/>
            <p:nvPr/>
          </p:nvSpPr>
          <p:spPr>
            <a:xfrm>
              <a:off y="5081587" x="468312"/>
              <a:ext cy="479425" cx="3022599"/>
            </a:xfrm>
            <a:prstGeom prst="rect">
              <a:avLst/>
            </a:prstGeom>
            <a:solidFill>
              <a:srgbClr val="FF9900"/>
            </a:solidFill>
            <a:ln>
              <a:noFill/>
            </a:ln>
          </p:spPr>
          <p:txBody>
            <a:bodyPr bIns="46800" rIns="90000" lIns="90000" tIns="46800" anchor="t" anchorCtr="0">
              <a:noAutofit/>
            </a:bodyPr>
            <a:lstStyle/>
            <a:p>
              <a:pPr algn="l" rtl="0" lvl="0" marR="0" indent="0" marL="0">
                <a:lnSpc>
                  <a:spcPct val="100000"/>
                </a:lnSpc>
                <a:spcBef>
                  <a:spcPts val="400"/>
                </a:spcBef>
                <a:buSzPct val="25000"/>
                <a:buFont typeface="Arial"/>
                <a:buNone/>
              </a:pPr>
              <a:r>
                <a:rPr strike="noStrike" u="none" b="0" cap="none" baseline="0" sz="1600" lang="en-US" i="0">
                  <a:solidFill>
                    <a:srgbClr val="000000"/>
                  </a:solidFill>
                  <a:latin typeface="Arial"/>
                  <a:ea typeface="Arial"/>
                  <a:cs typeface="Arial"/>
                  <a:sym typeface="Arial"/>
                </a:rPr>
                <a:t>Cajas de texto multilínea (area) </a:t>
              </a:r>
            </a:p>
          </p:txBody>
        </p:sp>
        <p:sp>
          <p:nvSpPr>
            <p:cNvPr id="423" name="Shape 423"/>
            <p:cNvSpPr txBox="1"/>
            <p:nvPr/>
          </p:nvSpPr>
          <p:spPr>
            <a:xfrm>
              <a:off y="4483100" x="3490912"/>
              <a:ext cy="598487" cx="5399086"/>
            </a:xfrm>
            <a:prstGeom prst="rect">
              <a:avLst/>
            </a:prstGeom>
            <a:solidFill>
              <a:srgbClr val="FF9900"/>
            </a:solidFill>
            <a:ln>
              <a:noFill/>
            </a:ln>
          </p:spPr>
          <p:txBody>
            <a:bodyPr bIns="46800" rIns="90000" lIns="90000" tIns="46800" anchor="t" anchorCtr="0">
              <a:noAutofit/>
            </a:bodyPr>
            <a:lstStyle/>
            <a:p>
              <a:pPr algn="l" rtl="0" lvl="0" marR="0" indent="0" marL="0">
                <a:lnSpc>
                  <a:spcPct val="100000"/>
                </a:lnSpc>
                <a:spcBef>
                  <a:spcPts val="400"/>
                </a:spcBef>
                <a:buSzPct val="25000"/>
                <a:buFont typeface="Arial"/>
                <a:buNone/>
              </a:pPr>
              <a:r>
                <a:rPr strike="noStrike" u="none" b="0" cap="none" baseline="0" sz="1600" lang="en-US" i="0">
                  <a:solidFill>
                    <a:srgbClr val="000000"/>
                  </a:solidFill>
                  <a:latin typeface="Arial"/>
                  <a:ea typeface="Arial"/>
                  <a:cs typeface="Arial"/>
                  <a:sym typeface="Arial"/>
                </a:rPr>
                <a:t>Igual que una caja de texto. </a:t>
              </a:r>
            </a:p>
          </p:txBody>
        </p:sp>
        <p:sp>
          <p:nvSpPr>
            <p:cNvPr id="424" name="Shape 424"/>
            <p:cNvSpPr txBox="1"/>
            <p:nvPr/>
          </p:nvSpPr>
          <p:spPr>
            <a:xfrm>
              <a:off y="4483100" x="468312"/>
              <a:ext cy="598487" cx="3022599"/>
            </a:xfrm>
            <a:prstGeom prst="rect">
              <a:avLst/>
            </a:prstGeom>
            <a:solidFill>
              <a:srgbClr val="FF9900"/>
            </a:solidFill>
            <a:ln>
              <a:noFill/>
            </a:ln>
          </p:spPr>
          <p:txBody>
            <a:bodyPr bIns="46800" rIns="90000" lIns="90000" tIns="46800" anchor="t" anchorCtr="0">
              <a:noAutofit/>
            </a:bodyPr>
            <a:lstStyle/>
            <a:p>
              <a:pPr algn="l" rtl="0" lvl="0" marR="0" indent="0" marL="0">
                <a:lnSpc>
                  <a:spcPct val="100000"/>
                </a:lnSpc>
                <a:spcBef>
                  <a:spcPts val="400"/>
                </a:spcBef>
                <a:buSzPct val="25000"/>
                <a:buFont typeface="Arial"/>
                <a:buNone/>
              </a:pPr>
              <a:r>
                <a:rPr strike="noStrike" u="none" b="0" cap="none" baseline="0" sz="1600" lang="en-US" i="0">
                  <a:solidFill>
                    <a:srgbClr val="000000"/>
                  </a:solidFill>
                  <a:latin typeface="Arial"/>
                  <a:ea typeface="Arial"/>
                  <a:cs typeface="Arial"/>
                  <a:sym typeface="Arial"/>
                </a:rPr>
                <a:t>Cajas de Contraseña (passWord) </a:t>
              </a:r>
            </a:p>
          </p:txBody>
        </p:sp>
        <p:sp>
          <p:nvSpPr>
            <p:cNvPr id="425" name="Shape 425"/>
            <p:cNvSpPr txBox="1"/>
            <p:nvPr/>
          </p:nvSpPr>
          <p:spPr>
            <a:xfrm>
              <a:off y="3884612" x="3490912"/>
              <a:ext cy="598487" cx="5399086"/>
            </a:xfrm>
            <a:prstGeom prst="rect">
              <a:avLst/>
            </a:prstGeom>
            <a:solidFill>
              <a:srgbClr val="FF9900"/>
            </a:solidFill>
            <a:ln>
              <a:noFill/>
            </a:ln>
          </p:spPr>
          <p:txBody>
            <a:bodyPr bIns="46800" rIns="90000" lIns="90000" tIns="46800" anchor="t" anchorCtr="0">
              <a:noAutofit/>
            </a:bodyPr>
            <a:lstStyle/>
            <a:p>
              <a:pPr algn="l" rtl="0" lvl="0" marR="0" indent="0" marL="0">
                <a:lnSpc>
                  <a:spcPct val="100000"/>
                </a:lnSpc>
                <a:spcBef>
                  <a:spcPts val="400"/>
                </a:spcBef>
                <a:buSzPct val="25000"/>
                <a:buFont typeface="Arial"/>
                <a:buNone/>
              </a:pPr>
              <a:r>
                <a:rPr strike="noStrike" u="none" b="0" cap="none" baseline="0" sz="1600" lang="en-US" i="0">
                  <a:solidFill>
                    <a:srgbClr val="000000"/>
                  </a:solidFill>
                  <a:latin typeface="Arial"/>
                  <a:ea typeface="Arial"/>
                  <a:cs typeface="Arial"/>
                  <a:sym typeface="Arial"/>
                </a:rPr>
                <a:t>Igual que un botón de comando o un radio botón.</a:t>
              </a:r>
            </a:p>
          </p:txBody>
        </p:sp>
        <p:sp>
          <p:nvSpPr>
            <p:cNvPr id="426" name="Shape 426"/>
            <p:cNvSpPr txBox="1"/>
            <p:nvPr/>
          </p:nvSpPr>
          <p:spPr>
            <a:xfrm>
              <a:off y="3884612" x="468312"/>
              <a:ext cy="598487" cx="3022599"/>
            </a:xfrm>
            <a:prstGeom prst="rect">
              <a:avLst/>
            </a:prstGeom>
            <a:solidFill>
              <a:srgbClr val="FF9900"/>
            </a:solidFill>
            <a:ln>
              <a:noFill/>
            </a:ln>
          </p:spPr>
          <p:txBody>
            <a:bodyPr bIns="46800" rIns="90000" lIns="90000" tIns="46800" anchor="t" anchorCtr="0">
              <a:noAutofit/>
            </a:bodyPr>
            <a:lstStyle/>
            <a:p>
              <a:pPr algn="l" rtl="0" lvl="0" marR="0" indent="0" marL="0">
                <a:lnSpc>
                  <a:spcPct val="100000"/>
                </a:lnSpc>
                <a:spcBef>
                  <a:spcPts val="400"/>
                </a:spcBef>
                <a:buSzPct val="25000"/>
                <a:buFont typeface="Arial"/>
                <a:buNone/>
              </a:pPr>
              <a:r>
                <a:rPr strike="noStrike" u="none" b="0" cap="none" baseline="0" sz="1600" lang="en-US" i="0">
                  <a:solidFill>
                    <a:srgbClr val="000000"/>
                  </a:solidFill>
                  <a:latin typeface="Arial"/>
                  <a:ea typeface="Arial"/>
                  <a:cs typeface="Arial"/>
                  <a:sym typeface="Arial"/>
                </a:rPr>
                <a:t>Casillas de verificación (checkBox) </a:t>
              </a:r>
            </a:p>
          </p:txBody>
        </p:sp>
        <p:cxnSp>
          <p:nvCxnSpPr>
            <p:cNvPr id="427" name="Shape 427"/>
            <p:cNvCxnSpPr/>
            <p:nvPr/>
          </p:nvCxnSpPr>
          <p:spPr>
            <a:xfrm>
              <a:off y="2924175" x="468312"/>
              <a:ext cy="1587" cx="8421687"/>
            </a:xfrm>
            <a:prstGeom prst="straightConnector1">
              <a:avLst/>
            </a:prstGeom>
            <a:noFill/>
            <a:ln w="28425" cap="rnd">
              <a:solidFill>
                <a:srgbClr val="000000"/>
              </a:solidFill>
              <a:prstDash val="solid"/>
              <a:miter/>
              <a:headEnd w="med" len="med" type="none"/>
              <a:tailEnd w="med" len="med" type="none"/>
            </a:ln>
          </p:spPr>
        </p:cxnSp>
        <p:cxnSp>
          <p:nvCxnSpPr>
            <p:cNvPr id="428" name="Shape 428"/>
            <p:cNvCxnSpPr/>
            <p:nvPr/>
          </p:nvCxnSpPr>
          <p:spPr>
            <a:xfrm>
              <a:off y="4483100" x="468312"/>
              <a:ext cy="1587" cx="8421687"/>
            </a:xfrm>
            <a:prstGeom prst="straightConnector1">
              <a:avLst/>
            </a:prstGeom>
            <a:noFill/>
            <a:ln w="12600" cap="rnd">
              <a:solidFill>
                <a:srgbClr val="000000"/>
              </a:solidFill>
              <a:prstDash val="solid"/>
              <a:miter/>
              <a:headEnd w="med" len="med" type="none"/>
              <a:tailEnd w="med" len="med" type="none"/>
            </a:ln>
          </p:spPr>
        </p:cxnSp>
        <p:cxnSp>
          <p:nvCxnSpPr>
            <p:cNvPr id="429" name="Shape 429"/>
            <p:cNvCxnSpPr/>
            <p:nvPr/>
          </p:nvCxnSpPr>
          <p:spPr>
            <a:xfrm>
              <a:off y="5081587" x="468312"/>
              <a:ext cy="1587" cx="8421687"/>
            </a:xfrm>
            <a:prstGeom prst="straightConnector1">
              <a:avLst/>
            </a:prstGeom>
            <a:noFill/>
            <a:ln w="12600" cap="rnd">
              <a:solidFill>
                <a:srgbClr val="000000"/>
              </a:solidFill>
              <a:prstDash val="solid"/>
              <a:miter/>
              <a:headEnd w="med" len="med" type="none"/>
              <a:tailEnd w="med" len="med" type="none"/>
            </a:ln>
          </p:spPr>
        </p:cxnSp>
        <p:cxnSp>
          <p:nvCxnSpPr>
            <p:cNvPr id="430" name="Shape 430"/>
            <p:cNvCxnSpPr/>
            <p:nvPr/>
          </p:nvCxnSpPr>
          <p:spPr>
            <a:xfrm>
              <a:off y="5561012" x="468312"/>
              <a:ext cy="1587" cx="8421687"/>
            </a:xfrm>
            <a:prstGeom prst="straightConnector1">
              <a:avLst/>
            </a:prstGeom>
            <a:noFill/>
            <a:ln w="12600" cap="rnd">
              <a:solidFill>
                <a:srgbClr val="000000"/>
              </a:solidFill>
              <a:prstDash val="solid"/>
              <a:miter/>
              <a:headEnd w="med" len="med" type="none"/>
              <a:tailEnd w="med" len="med" type="none"/>
            </a:ln>
          </p:spPr>
        </p:cxnSp>
        <p:cxnSp>
          <p:nvCxnSpPr>
            <p:cNvPr id="431" name="Shape 431"/>
            <p:cNvCxnSpPr/>
            <p:nvPr/>
          </p:nvCxnSpPr>
          <p:spPr>
            <a:xfrm>
              <a:off y="6659561" x="468312"/>
              <a:ext cy="1587" cx="8421687"/>
            </a:xfrm>
            <a:prstGeom prst="straightConnector1">
              <a:avLst/>
            </a:prstGeom>
            <a:noFill/>
            <a:ln w="28425" cap="rnd">
              <a:solidFill>
                <a:srgbClr val="000000"/>
              </a:solidFill>
              <a:prstDash val="solid"/>
              <a:miter/>
              <a:headEnd w="med" len="med" type="none"/>
              <a:tailEnd w="med" len="med" type="none"/>
            </a:ln>
          </p:spPr>
        </p:cxnSp>
        <p:cxnSp>
          <p:nvCxnSpPr>
            <p:cNvPr id="432" name="Shape 432"/>
            <p:cNvCxnSpPr/>
            <p:nvPr/>
          </p:nvCxnSpPr>
          <p:spPr>
            <a:xfrm>
              <a:off y="2924175" x="468312"/>
              <a:ext cy="3735386" cx="1587"/>
            </a:xfrm>
            <a:prstGeom prst="straightConnector1">
              <a:avLst/>
            </a:prstGeom>
            <a:noFill/>
            <a:ln w="28425" cap="rnd">
              <a:solidFill>
                <a:srgbClr val="000000"/>
              </a:solidFill>
              <a:prstDash val="solid"/>
              <a:miter/>
              <a:headEnd w="med" len="med" type="none"/>
              <a:tailEnd w="med" len="med" type="none"/>
            </a:ln>
          </p:spPr>
        </p:cxnSp>
        <p:cxnSp>
          <p:nvCxnSpPr>
            <p:cNvPr id="433" name="Shape 433"/>
            <p:cNvCxnSpPr/>
            <p:nvPr/>
          </p:nvCxnSpPr>
          <p:spPr>
            <a:xfrm>
              <a:off y="2924175" x="3490912"/>
              <a:ext cy="3735386" cx="1587"/>
            </a:xfrm>
            <a:prstGeom prst="straightConnector1">
              <a:avLst/>
            </a:prstGeom>
            <a:noFill/>
            <a:ln w="12600" cap="rnd">
              <a:solidFill>
                <a:srgbClr val="000000"/>
              </a:solidFill>
              <a:prstDash val="solid"/>
              <a:miter/>
              <a:headEnd w="med" len="med" type="none"/>
              <a:tailEnd w="med" len="med" type="none"/>
            </a:ln>
          </p:spPr>
        </p:cxnSp>
        <p:cxnSp>
          <p:nvCxnSpPr>
            <p:cNvPr id="434" name="Shape 434"/>
            <p:cNvCxnSpPr/>
            <p:nvPr/>
          </p:nvCxnSpPr>
          <p:spPr>
            <a:xfrm>
              <a:off y="2924175" x="8890000"/>
              <a:ext cy="3735386" cx="1587"/>
            </a:xfrm>
            <a:prstGeom prst="straightConnector1">
              <a:avLst/>
            </a:prstGeom>
            <a:noFill/>
            <a:ln w="28425" cap="rnd">
              <a:solidFill>
                <a:srgbClr val="000000"/>
              </a:solidFill>
              <a:prstDash val="solid"/>
              <a:miter/>
              <a:headEnd w="med" len="med" type="none"/>
              <a:tailEnd w="med" len="med" type="none"/>
            </a:ln>
          </p:spPr>
        </p:cxnSp>
        <p:cxnSp>
          <p:nvCxnSpPr>
            <p:cNvPr id="435" name="Shape 435"/>
            <p:cNvCxnSpPr/>
            <p:nvPr/>
          </p:nvCxnSpPr>
          <p:spPr>
            <a:xfrm>
              <a:off y="3403600" x="468312"/>
              <a:ext cy="1587" cx="8421687"/>
            </a:xfrm>
            <a:prstGeom prst="straightConnector1">
              <a:avLst/>
            </a:prstGeom>
            <a:noFill/>
            <a:ln w="12600" cap="rnd">
              <a:solidFill>
                <a:srgbClr val="000000"/>
              </a:solidFill>
              <a:prstDash val="solid"/>
              <a:miter/>
              <a:headEnd w="med" len="med" type="none"/>
              <a:tailEnd w="med" len="med" type="none"/>
            </a:ln>
          </p:spPr>
        </p:cxnSp>
        <p:cxnSp>
          <p:nvCxnSpPr>
            <p:cNvPr id="436" name="Shape 436"/>
            <p:cNvCxnSpPr/>
            <p:nvPr/>
          </p:nvCxnSpPr>
          <p:spPr>
            <a:xfrm>
              <a:off y="3884612" x="468312"/>
              <a:ext cy="1587" cx="8421687"/>
            </a:xfrm>
            <a:prstGeom prst="straightConnector1">
              <a:avLst/>
            </a:prstGeom>
            <a:noFill/>
            <a:ln w="12600" cap="rnd">
              <a:solidFill>
                <a:srgbClr val="000000"/>
              </a:solidFill>
              <a:prstDash val="solid"/>
              <a:miter/>
              <a:headEnd w="med" len="med" type="none"/>
              <a:tailEnd w="med" len="med" type="none"/>
            </a:ln>
          </p:spPr>
        </p:cxnSp>
      </p:gr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y="0" x="0"/>
          <a:ext cy="0" cx="0"/>
          <a:chOff y="0" x="0"/>
          <a:chExt cy="0" cx="0"/>
        </a:xfrm>
      </p:grpSpPr>
      <p:sp>
        <p:nvSpPr>
          <p:cNvPr id="443" name="Shape 443"/>
          <p:cNvSpPr txBox="1"/>
          <p:nvPr>
            <p:ph type="title"/>
          </p:nvPr>
        </p:nvSpPr>
        <p:spPr>
          <a:xfrm>
            <a:off y="333375" x="5651500"/>
            <a:ext cy="577850" cx="3235324"/>
          </a:xfrm>
          <a:prstGeom prst="rect">
            <a:avLst/>
          </a:prstGeom>
          <a:noFill/>
          <a:ln>
            <a:noFill/>
          </a:ln>
        </p:spPr>
        <p:txBody>
          <a:bodyPr bIns="46800" rIns="90000" lIns="90000" tIns="46800" anchor="ctr" anchorCtr="0">
            <a:noAutofit/>
          </a:bodyPr>
          <a:lstStyle/>
          <a:p>
            <a:pPr algn="ctr" rtl="0" lvl="0" marR="0" indent="0" marL="0">
              <a:lnSpc>
                <a:spcPct val="93000"/>
              </a:lnSpc>
              <a:spcBef>
                <a:spcPts val="0"/>
              </a:spcBef>
              <a:spcAft>
                <a:spcPts val="0"/>
              </a:spcAft>
              <a:buClr>
                <a:srgbClr val="FFCC00"/>
              </a:buClr>
              <a:buSzPct val="25000"/>
              <a:buFont typeface="Arial Black"/>
              <a:buNone/>
            </a:pPr>
            <a:r>
              <a:rPr strike="noStrike" u="none" b="0" cap="none" baseline="0" sz="2800" lang="en-US" i="0">
                <a:solidFill>
                  <a:srgbClr val="FFCC00"/>
                </a:solidFill>
                <a:latin typeface="Arial Black"/>
                <a:ea typeface="Arial Black"/>
                <a:cs typeface="Arial Black"/>
                <a:sym typeface="Arial Black"/>
              </a:rPr>
              <a:t>EJEMPLO 1</a:t>
            </a:r>
          </a:p>
        </p:txBody>
      </p:sp>
      <p:sp>
        <p:nvSpPr>
          <p:cNvPr id="444" name="Shape 444"/>
          <p:cNvSpPr txBox="1"/>
          <p:nvPr>
            <p:ph idx="1" type="body"/>
          </p:nvPr>
        </p:nvSpPr>
        <p:spPr>
          <a:xfrm>
            <a:off y="333375" x="685800"/>
            <a:ext cy="6335711" cx="7770812"/>
          </a:xfrm>
          <a:prstGeom prst="rect">
            <a:avLst/>
          </a:prstGeom>
          <a:noFill/>
          <a:ln>
            <a:noFill/>
          </a:ln>
        </p:spPr>
        <p:txBody>
          <a:bodyPr bIns="46800" rIns="90000" lIns="90000" tIns="46800" anchor="t" anchorCtr="0">
            <a:noAutofit/>
          </a:bodyPr>
          <a:lstStyle/>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FFFF"/>
                </a:solidFill>
                <a:latin typeface="Arial"/>
                <a:ea typeface="Arial"/>
                <a:cs typeface="Arial"/>
                <a:sym typeface="Arial"/>
              </a:rPr>
              <a:t>&lt;html&gt;</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FFFF"/>
                </a:solidFill>
                <a:latin typeface="Arial"/>
                <a:ea typeface="Arial"/>
                <a:cs typeface="Arial"/>
                <a:sym typeface="Arial"/>
              </a:rPr>
              <a:t>&lt;head&gt;</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&lt;script&gt;</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var banco=100;</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var num_secreto=0;</a:t>
            </a:r>
          </a:p>
          <a:p>
            <a:r>
              <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function genera()</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	num_secreto=Math.random()*3;</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	num_secreto=Math.round(num_secreto);</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	if(num_secreto==0)</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	num_secreto=3;</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function juego(valor,c)</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	if(num_secreto==valor)</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	{</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		alert("Enhorabuena");</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		banco+=100;</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		genera();</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	}</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	else</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y="0" x="0"/>
          <a:ext cy="0" cx="0"/>
          <a:chOff y="0" x="0"/>
          <a:chExt cy="0" cx="0"/>
        </a:xfrm>
      </p:grpSpPr>
      <p:sp>
        <p:nvSpPr>
          <p:cNvPr id="451" name="Shape 451"/>
          <p:cNvSpPr txBox="1"/>
          <p:nvPr>
            <p:ph idx="1" type="body"/>
          </p:nvPr>
        </p:nvSpPr>
        <p:spPr>
          <a:xfrm>
            <a:off y="260350" x="685800"/>
            <a:ext cy="6583361" cx="7770812"/>
          </a:xfrm>
          <a:prstGeom prst="rect">
            <a:avLst/>
          </a:prstGeom>
          <a:noFill/>
          <a:ln>
            <a:noFill/>
          </a:ln>
        </p:spPr>
        <p:txBody>
          <a:bodyPr bIns="46800" rIns="90000" lIns="90000" tIns="46800" anchor="t" anchorCtr="0">
            <a:noAutofit/>
          </a:bodyPr>
          <a:lstStyle/>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FFFF"/>
                </a:solidFill>
                <a:latin typeface="Arial"/>
                <a:ea typeface="Arial"/>
                <a:cs typeface="Arial"/>
                <a:sym typeface="Arial"/>
              </a:rPr>
              <a:t>	</a:t>
            </a:r>
            <a:r>
              <a:rPr strike="noStrike" u="none" b="0" cap="none" baseline="0" sz="1600" lang="en-US" i="0">
                <a:solidFill>
                  <a:srgbClr val="FF9900"/>
                </a:solidFill>
                <a:latin typeface="Arial"/>
                <a:ea typeface="Arial"/>
                <a:cs typeface="Arial"/>
                <a:sym typeface="Arial"/>
              </a:rPr>
              <a:t>{</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		     banco-=50;</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	}</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	c.value=banco;</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9900"/>
                </a:solidFill>
                <a:latin typeface="Arial"/>
                <a:ea typeface="Arial"/>
                <a:cs typeface="Arial"/>
                <a:sym typeface="Arial"/>
              </a:rPr>
              <a:t>&lt;/script&gt;</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FFFF"/>
                </a:solidFill>
                <a:latin typeface="Arial"/>
                <a:ea typeface="Arial"/>
                <a:cs typeface="Arial"/>
                <a:sym typeface="Arial"/>
              </a:rPr>
              <a:t>&lt;/head&gt;</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FFFF"/>
                </a:solidFill>
                <a:latin typeface="Arial"/>
                <a:ea typeface="Arial"/>
                <a:cs typeface="Arial"/>
                <a:sym typeface="Arial"/>
              </a:rPr>
              <a:t>&lt;body onload=genera();&gt;</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FFFF"/>
                </a:solidFill>
                <a:latin typeface="Arial"/>
                <a:ea typeface="Arial"/>
                <a:cs typeface="Arial"/>
                <a:sym typeface="Arial"/>
              </a:rPr>
              <a:t>Apuesta:</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FFFF"/>
                </a:solidFill>
                <a:latin typeface="Arial"/>
                <a:ea typeface="Arial"/>
                <a:cs typeface="Arial"/>
                <a:sym typeface="Arial"/>
              </a:rPr>
              <a:t>&lt;form&gt;</a:t>
            </a:r>
          </a:p>
          <a:p>
            <a:pPr algn="l" rtl="0" lvl="1" marR="0" indent="0" marL="0">
              <a:lnSpc>
                <a:spcPct val="87000"/>
              </a:lnSpc>
              <a:spcBef>
                <a:spcPts val="700"/>
              </a:spcBef>
              <a:spcAft>
                <a:spcPts val="0"/>
              </a:spcAft>
              <a:buClr>
                <a:srgbClr val="FFCC00"/>
              </a:buClr>
              <a:buSzPct val="25000"/>
              <a:buFont typeface="Arial"/>
              <a:buNone/>
            </a:pPr>
            <a:r>
              <a:rPr strike="noStrike" u="none" b="0" cap="none" baseline="0" sz="1600" lang="en-US" i="0">
                <a:solidFill>
                  <a:srgbClr val="FFFFFF"/>
                </a:solidFill>
                <a:latin typeface="Arial"/>
                <a:ea typeface="Arial"/>
                <a:cs typeface="Arial"/>
                <a:sym typeface="Arial"/>
              </a:rPr>
              <a:t>&lt;p&gt;1&lt;input type="radio" name="R1" onClick=juego(1,this.form.caja);&gt;</a:t>
            </a:r>
          </a:p>
          <a:p>
            <a:pPr algn="l" rtl="0" lvl="1" marR="0" indent="0" marL="0">
              <a:lnSpc>
                <a:spcPct val="87000"/>
              </a:lnSpc>
              <a:spcBef>
                <a:spcPts val="700"/>
              </a:spcBef>
              <a:spcAft>
                <a:spcPts val="0"/>
              </a:spcAft>
              <a:buClr>
                <a:srgbClr val="FFCC00"/>
              </a:buClr>
              <a:buSzPct val="25000"/>
              <a:buFont typeface="Arial"/>
              <a:buNone/>
            </a:pPr>
            <a:r>
              <a:rPr strike="noStrike" u="none" b="0" cap="none" baseline="0" sz="1600" lang="en-US" i="0">
                <a:solidFill>
                  <a:srgbClr val="FFFFFF"/>
                </a:solidFill>
                <a:latin typeface="Arial"/>
                <a:ea typeface="Arial"/>
                <a:cs typeface="Arial"/>
                <a:sym typeface="Arial"/>
              </a:rPr>
              <a:t>&lt;br&gt;</a:t>
            </a:r>
          </a:p>
          <a:p>
            <a:pPr algn="l" rtl="0" lvl="1" marR="0" indent="0" marL="0">
              <a:lnSpc>
                <a:spcPct val="87000"/>
              </a:lnSpc>
              <a:spcBef>
                <a:spcPts val="700"/>
              </a:spcBef>
              <a:spcAft>
                <a:spcPts val="0"/>
              </a:spcAft>
              <a:buClr>
                <a:srgbClr val="FFCC00"/>
              </a:buClr>
              <a:buSzPct val="25000"/>
              <a:buFont typeface="Arial"/>
              <a:buNone/>
            </a:pPr>
            <a:r>
              <a:rPr strike="noStrike" u="none" b="0" cap="none" baseline="0" sz="1600" lang="en-US" i="0">
                <a:solidFill>
                  <a:srgbClr val="FFFFFF"/>
                </a:solidFill>
                <a:latin typeface="Arial"/>
                <a:ea typeface="Arial"/>
                <a:cs typeface="Arial"/>
                <a:sym typeface="Arial"/>
              </a:rPr>
              <a:t>2&lt;input type="radio" name="R1" onClick=juego(2,this.form.caja);&gt;</a:t>
            </a:r>
          </a:p>
          <a:p>
            <a:pPr algn="l" rtl="0" lvl="1" marR="0" indent="0" marL="0">
              <a:lnSpc>
                <a:spcPct val="87000"/>
              </a:lnSpc>
              <a:spcBef>
                <a:spcPts val="700"/>
              </a:spcBef>
              <a:spcAft>
                <a:spcPts val="0"/>
              </a:spcAft>
              <a:buClr>
                <a:srgbClr val="FFCC00"/>
              </a:buClr>
              <a:buSzPct val="25000"/>
              <a:buFont typeface="Arial"/>
              <a:buNone/>
            </a:pPr>
            <a:r>
              <a:rPr strike="noStrike" u="none" b="0" cap="none" baseline="0" sz="1600" lang="en-US" i="0">
                <a:solidFill>
                  <a:srgbClr val="FFFFFF"/>
                </a:solidFill>
                <a:latin typeface="Arial"/>
                <a:ea typeface="Arial"/>
                <a:cs typeface="Arial"/>
                <a:sym typeface="Arial"/>
              </a:rPr>
              <a:t>&lt;br&gt;</a:t>
            </a:r>
          </a:p>
          <a:p>
            <a:pPr algn="l" rtl="0" lvl="1" marR="0" indent="0" marL="0">
              <a:lnSpc>
                <a:spcPct val="87000"/>
              </a:lnSpc>
              <a:spcBef>
                <a:spcPts val="700"/>
              </a:spcBef>
              <a:spcAft>
                <a:spcPts val="0"/>
              </a:spcAft>
              <a:buClr>
                <a:srgbClr val="FFCC00"/>
              </a:buClr>
              <a:buSzPct val="25000"/>
              <a:buFont typeface="Arial"/>
              <a:buNone/>
            </a:pPr>
            <a:r>
              <a:rPr strike="noStrike" u="none" b="0" cap="none" baseline="0" sz="1600" lang="en-US" i="0">
                <a:solidFill>
                  <a:srgbClr val="FFFFFF"/>
                </a:solidFill>
                <a:latin typeface="Arial"/>
                <a:ea typeface="Arial"/>
                <a:cs typeface="Arial"/>
                <a:sym typeface="Arial"/>
              </a:rPr>
              <a:t>3&lt;input type="radio" name="R1" onClick=juego(3,this.form.caja);&gt;</a:t>
            </a:r>
          </a:p>
          <a:p>
            <a:pPr algn="l" rtl="0" lvl="1" marR="0" indent="0" marL="0">
              <a:lnSpc>
                <a:spcPct val="87000"/>
              </a:lnSpc>
              <a:spcBef>
                <a:spcPts val="700"/>
              </a:spcBef>
              <a:spcAft>
                <a:spcPts val="0"/>
              </a:spcAft>
              <a:buClr>
                <a:srgbClr val="FFCC00"/>
              </a:buClr>
              <a:buSzPct val="25000"/>
              <a:buFont typeface="Arial"/>
              <a:buNone/>
            </a:pPr>
            <a:r>
              <a:rPr strike="noStrike" u="none" b="0" cap="none" baseline="0" sz="1600" lang="en-US" i="0">
                <a:solidFill>
                  <a:srgbClr val="FFFFFF"/>
                </a:solidFill>
                <a:latin typeface="Arial"/>
                <a:ea typeface="Arial"/>
                <a:cs typeface="Arial"/>
                <a:sym typeface="Arial"/>
              </a:rPr>
              <a:t>&lt;br&gt;</a:t>
            </a:r>
          </a:p>
          <a:p>
            <a:pPr algn="l" rtl="0" lvl="1" marR="0" indent="0" marL="0">
              <a:lnSpc>
                <a:spcPct val="87000"/>
              </a:lnSpc>
              <a:spcBef>
                <a:spcPts val="700"/>
              </a:spcBef>
              <a:spcAft>
                <a:spcPts val="0"/>
              </a:spcAft>
              <a:buClr>
                <a:srgbClr val="FFCC00"/>
              </a:buClr>
              <a:buSzPct val="25000"/>
              <a:buFont typeface="Arial"/>
              <a:buNone/>
            </a:pPr>
            <a:r>
              <a:rPr strike="noStrike" u="none" b="0" cap="none" baseline="0" sz="1600" lang="en-US" i="0">
                <a:solidFill>
                  <a:srgbClr val="FFFFFF"/>
                </a:solidFill>
                <a:latin typeface="Arial"/>
                <a:ea typeface="Arial"/>
                <a:cs typeface="Arial"/>
                <a:sym typeface="Arial"/>
              </a:rPr>
              <a:t>banco:</a:t>
            </a:r>
          </a:p>
          <a:p>
            <a:pPr algn="l" rtl="0" lvl="1" marR="0" indent="0" marL="0">
              <a:lnSpc>
                <a:spcPct val="87000"/>
              </a:lnSpc>
              <a:spcBef>
                <a:spcPts val="700"/>
              </a:spcBef>
              <a:spcAft>
                <a:spcPts val="0"/>
              </a:spcAft>
              <a:buClr>
                <a:srgbClr val="FFCC00"/>
              </a:buClr>
              <a:buSzPct val="25000"/>
              <a:buFont typeface="Arial"/>
              <a:buNone/>
            </a:pPr>
            <a:r>
              <a:rPr strike="noStrike" u="none" b="0" cap="none" baseline="0" sz="1600" lang="en-US" i="0">
                <a:solidFill>
                  <a:srgbClr val="FFFFFF"/>
                </a:solidFill>
                <a:latin typeface="Arial"/>
                <a:ea typeface="Arial"/>
                <a:cs typeface="Arial"/>
                <a:sym typeface="Arial"/>
              </a:rPr>
              <a:t>&lt;input type="text" name="caja" size="20" value="100"&gt; &lt;/p&gt;</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FFFF"/>
                </a:solidFill>
                <a:latin typeface="Arial"/>
                <a:ea typeface="Arial"/>
                <a:cs typeface="Arial"/>
                <a:sym typeface="Arial"/>
              </a:rPr>
              <a:t>&lt;/form&gt;</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FFFF"/>
                </a:solidFill>
                <a:latin typeface="Arial"/>
                <a:ea typeface="Arial"/>
                <a:cs typeface="Arial"/>
                <a:sym typeface="Arial"/>
              </a:rPr>
              <a:t>&lt;/body&gt;</a:t>
            </a:r>
          </a:p>
          <a:p>
            <a:pPr algn="l" rtl="0" lvl="0" marR="0" indent="0" marL="0">
              <a:lnSpc>
                <a:spcPct val="75000"/>
              </a:lnSpc>
              <a:spcBef>
                <a:spcPts val="600"/>
              </a:spcBef>
              <a:spcAft>
                <a:spcPts val="0"/>
              </a:spcAft>
              <a:buClr>
                <a:srgbClr val="FFFFFF"/>
              </a:buClr>
              <a:buSzPct val="25000"/>
              <a:buFont typeface="Arial"/>
              <a:buNone/>
            </a:pPr>
            <a:r>
              <a:rPr strike="noStrike" u="none" b="0" cap="none" baseline="0" sz="1600" lang="en-US" i="0">
                <a:solidFill>
                  <a:srgbClr val="FFFFFF"/>
                </a:solidFill>
                <a:latin typeface="Arial"/>
                <a:ea typeface="Arial"/>
                <a:cs typeface="Arial"/>
                <a:sym typeface="Arial"/>
              </a:rPr>
              <a:t>&lt;/html&gt;</a:t>
            </a:r>
          </a:p>
          <a:p>
            <a:r>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y="0" x="0"/>
          <a:ext cy="0" cx="0"/>
          <a:chOff y="0" x="0"/>
          <a:chExt cy="0" cx="0"/>
        </a:xfrm>
      </p:grpSpPr>
      <p:sp>
        <p:nvSpPr>
          <p:cNvPr id="458" name="Shape 458"/>
          <p:cNvSpPr txBox="1"/>
          <p:nvPr>
            <p:ph type="title"/>
          </p:nvPr>
        </p:nvSpPr>
        <p:spPr>
          <a:xfrm>
            <a:off y="188911" x="684212"/>
            <a:ext cy="647700" cx="7770812"/>
          </a:xfrm>
          <a:prstGeom prst="rect">
            <a:avLst/>
          </a:prstGeom>
          <a:noFill/>
          <a:ln>
            <a:noFill/>
          </a:ln>
        </p:spPr>
        <p:txBody>
          <a:bodyPr bIns="46800" rIns="90000" lIns="90000" tIns="46800" anchor="ctr" anchorCtr="0">
            <a:noAutofit/>
          </a:bodyPr>
          <a:lstStyle/>
          <a:p>
            <a:pPr algn="ctr" rtl="0" lvl="0" marR="0" indent="0" marL="0">
              <a:lnSpc>
                <a:spcPct val="93000"/>
              </a:lnSpc>
              <a:spcBef>
                <a:spcPts val="0"/>
              </a:spcBef>
              <a:spcAft>
                <a:spcPts val="0"/>
              </a:spcAft>
              <a:buClr>
                <a:srgbClr val="FFCC00"/>
              </a:buClr>
              <a:buSzPct val="25000"/>
              <a:buFont typeface="Arial Black"/>
              <a:buNone/>
            </a:pPr>
            <a:r>
              <a:rPr strike="noStrike" u="none" b="0" cap="none" baseline="0" sz="2800" lang="en-US" i="0">
                <a:solidFill>
                  <a:srgbClr val="FFCC00"/>
                </a:solidFill>
                <a:latin typeface="Arial Black"/>
                <a:ea typeface="Arial Black"/>
                <a:cs typeface="Arial Black"/>
                <a:sym typeface="Arial Black"/>
              </a:rPr>
              <a:t>Ejemplo 2</a:t>
            </a:r>
          </a:p>
        </p:txBody>
      </p:sp>
      <p:sp>
        <p:nvSpPr>
          <p:cNvPr id="459" name="Shape 459"/>
          <p:cNvSpPr txBox="1"/>
          <p:nvPr>
            <p:ph idx="1" type="body"/>
          </p:nvPr>
        </p:nvSpPr>
        <p:spPr>
          <a:xfrm>
            <a:off y="908050" x="685800"/>
            <a:ext cy="5475286" cx="7770812"/>
          </a:xfrm>
          <a:prstGeom prst="rect">
            <a:avLst/>
          </a:prstGeom>
          <a:noFill/>
          <a:ln>
            <a:noFill/>
          </a:ln>
        </p:spPr>
        <p:txBody>
          <a:bodyPr bIns="46800" rIns="90000" lIns="90000" tIns="46800" anchor="t" anchorCtr="0">
            <a:noAutofit/>
          </a:bodyPr>
          <a:lstStyle/>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FFFF"/>
                </a:solidFill>
                <a:latin typeface="Arial"/>
                <a:ea typeface="Arial"/>
                <a:cs typeface="Arial"/>
                <a:sym typeface="Arial"/>
              </a:rPr>
              <a:t>&lt;html&gt;</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FFFF"/>
                </a:solidFill>
                <a:latin typeface="Arial"/>
                <a:ea typeface="Arial"/>
                <a:cs typeface="Arial"/>
                <a:sym typeface="Arial"/>
              </a:rPr>
              <a:t>&lt;head&gt;</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9900"/>
                </a:solidFill>
                <a:latin typeface="Arial"/>
                <a:ea typeface="Arial"/>
                <a:cs typeface="Arial"/>
                <a:sym typeface="Arial"/>
              </a:rPr>
              <a:t>&lt;script&gt;</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9900"/>
                </a:solidFill>
                <a:latin typeface="Arial"/>
                <a:ea typeface="Arial"/>
                <a:cs typeface="Arial"/>
                <a:sym typeface="Arial"/>
              </a:rPr>
              <a:t>function pasa()</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9900"/>
                </a:solidFill>
                <a:latin typeface="Arial"/>
                <a:ea typeface="Arial"/>
                <a:cs typeface="Arial"/>
                <a:sym typeface="Arial"/>
              </a:rPr>
              <a:t>{</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9900"/>
                </a:solidFill>
                <a:latin typeface="Arial"/>
                <a:ea typeface="Arial"/>
                <a:cs typeface="Arial"/>
                <a:sym typeface="Arial"/>
              </a:rPr>
              <a:t>	var temporal;</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9900"/>
                </a:solidFill>
                <a:latin typeface="Arial"/>
                <a:ea typeface="Arial"/>
                <a:cs typeface="Arial"/>
                <a:sym typeface="Arial"/>
              </a:rPr>
              <a:t>	temporal=secre.value;</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9900"/>
                </a:solidFill>
                <a:latin typeface="Arial"/>
                <a:ea typeface="Arial"/>
                <a:cs typeface="Arial"/>
                <a:sym typeface="Arial"/>
              </a:rPr>
              <a:t>	caja.value=temporal;</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9900"/>
                </a:solidFill>
                <a:latin typeface="Arial"/>
                <a:ea typeface="Arial"/>
                <a:cs typeface="Arial"/>
                <a:sym typeface="Arial"/>
              </a:rPr>
              <a:t>}</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9900"/>
                </a:solidFill>
                <a:latin typeface="Arial"/>
                <a:ea typeface="Arial"/>
                <a:cs typeface="Arial"/>
                <a:sym typeface="Arial"/>
              </a:rPr>
              <a:t>&lt;/script&gt;</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FFFF"/>
                </a:solidFill>
                <a:latin typeface="Arial"/>
                <a:ea typeface="Arial"/>
                <a:cs typeface="Arial"/>
                <a:sym typeface="Arial"/>
              </a:rPr>
              <a:t>&lt;/head&gt;</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FFFF"/>
                </a:solidFill>
                <a:latin typeface="Arial"/>
                <a:ea typeface="Arial"/>
                <a:cs typeface="Arial"/>
                <a:sym typeface="Arial"/>
              </a:rPr>
              <a:t>&lt;body&gt;</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FFFF"/>
                </a:solidFill>
                <a:latin typeface="Arial"/>
                <a:ea typeface="Arial"/>
                <a:cs typeface="Arial"/>
                <a:sym typeface="Arial"/>
              </a:rPr>
              <a:t>CONTRASEÑA:</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FFFF"/>
                </a:solidFill>
                <a:latin typeface="Arial"/>
                <a:ea typeface="Arial"/>
                <a:cs typeface="Arial"/>
                <a:sym typeface="Arial"/>
              </a:rPr>
              <a:t>&lt;input type="password" name="secre" size="5" onKeyUp= </a:t>
            </a:r>
            <a:r>
              <a:rPr strike="noStrike" u="none" b="0" cap="none" baseline="0" sz="2400" lang="en-US" i="0">
                <a:solidFill>
                  <a:srgbClr val="FF9900"/>
                </a:solidFill>
                <a:latin typeface="Arial"/>
                <a:ea typeface="Arial"/>
                <a:cs typeface="Arial"/>
                <a:sym typeface="Arial"/>
              </a:rPr>
              <a:t>pasa()</a:t>
            </a:r>
            <a:r>
              <a:rPr strike="noStrike" u="none" b="0" cap="none" baseline="0" sz="2400" lang="en-US" i="0">
                <a:solidFill>
                  <a:srgbClr val="FFFFFF"/>
                </a:solidFill>
                <a:latin typeface="Arial"/>
                <a:ea typeface="Arial"/>
                <a:cs typeface="Arial"/>
                <a:sym typeface="Arial"/>
              </a:rPr>
              <a:t> ;&gt;&lt;br&gt;</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FFFF"/>
                </a:solidFill>
                <a:latin typeface="Arial"/>
                <a:ea typeface="Arial"/>
                <a:cs typeface="Arial"/>
                <a:sym typeface="Arial"/>
              </a:rPr>
              <a:t>NORMAL:</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FFFF"/>
                </a:solidFill>
                <a:latin typeface="Arial"/>
                <a:ea typeface="Arial"/>
                <a:cs typeface="Arial"/>
                <a:sym typeface="Arial"/>
              </a:rPr>
              <a:t>&lt;input type="text" name="caja" size="5"&gt;</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FFFF"/>
                </a:solidFill>
                <a:latin typeface="Arial"/>
                <a:ea typeface="Arial"/>
                <a:cs typeface="Arial"/>
                <a:sym typeface="Arial"/>
              </a:rPr>
              <a:t>&lt;/body&gt;</a:t>
            </a:r>
          </a:p>
          <a:p>
            <a:pPr algn="l" rtl="0" lvl="0" marR="0" indent="0" marL="0">
              <a:lnSpc>
                <a:spcPct val="75000"/>
              </a:lnSpc>
              <a:spcBef>
                <a:spcPts val="100"/>
              </a:spcBef>
              <a:spcAft>
                <a:spcPts val="0"/>
              </a:spcAft>
              <a:buClr>
                <a:srgbClr val="FFFFFF"/>
              </a:buClr>
              <a:buSzPct val="25000"/>
              <a:buFont typeface="Arial"/>
              <a:buNone/>
            </a:pPr>
            <a:r>
              <a:rPr strike="noStrike" u="none" b="0" cap="none" baseline="0" sz="2400" lang="en-US" i="0">
                <a:solidFill>
                  <a:srgbClr val="FFFFFF"/>
                </a:solidFill>
                <a:latin typeface="Arial"/>
                <a:ea typeface="Arial"/>
                <a:cs typeface="Arial"/>
                <a:sym typeface="Arial"/>
              </a:rPr>
              <a:t>&lt;/html&gt;</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y="0" x="0"/>
          <a:ext cy="0" cx="0"/>
          <a:chOff y="0" x="0"/>
          <a:chExt cy="0" cx="0"/>
        </a:xfrm>
      </p:grpSpPr>
      <p:sp>
        <p:nvSpPr>
          <p:cNvPr id="466" name="Shape 466"/>
          <p:cNvSpPr txBox="1"/>
          <p:nvPr>
            <p:ph type="title"/>
          </p:nvPr>
        </p:nvSpPr>
        <p:spPr>
          <a:xfrm>
            <a:off y="2205036" x="1042987"/>
            <a:ext cy="806450" cx="7769225"/>
          </a:xfrm>
          <a:prstGeom prst="rect">
            <a:avLst/>
          </a:prstGeom>
          <a:noFill/>
          <a:ln>
            <a:noFill/>
          </a:ln>
        </p:spPr>
        <p:txBody>
          <a:bodyPr bIns="46800" rIns="90000" lIns="90000" tIns="46800" anchor="ctr" anchorCtr="0">
            <a:noAutofit/>
          </a:bodyPr>
          <a:lstStyle/>
          <a:p>
            <a:pPr algn="ctr" rtl="0" lvl="0" marR="0" indent="0" marL="0">
              <a:lnSpc>
                <a:spcPct val="87000"/>
              </a:lnSpc>
              <a:spcBef>
                <a:spcPts val="0"/>
              </a:spcBef>
              <a:spcAft>
                <a:spcPts val="0"/>
              </a:spcAft>
              <a:buClr>
                <a:srgbClr val="FFCC00"/>
              </a:buClr>
              <a:buSzPct val="25000"/>
              <a:buFont typeface="Arial Black"/>
              <a:buNone/>
            </a:pPr>
            <a:r>
              <a:rPr strike="noStrike" u="none" b="0" cap="none" baseline="0" sz="4400" lang="en-US" i="0">
                <a:solidFill>
                  <a:srgbClr val="FFCC00"/>
                </a:solidFill>
                <a:latin typeface="Arial Black"/>
                <a:ea typeface="Arial Black"/>
                <a:cs typeface="Arial Black"/>
                <a:sym typeface="Arial Black"/>
              </a:rPr>
              <a:t>Agregados</a:t>
            </a:r>
          </a:p>
        </p:txBody>
      </p:sp>
      <p:pic>
        <p:nvPicPr>
          <p:cNvPr id="467" name="Shape 467"/>
          <p:cNvPicPr preferRelativeResize="0"/>
          <p:nvPr/>
        </p:nvPicPr>
        <p:blipFill>
          <a:blip r:embed="rId3"/>
          <a:stretch>
            <a:fillRect/>
          </a:stretch>
        </p:blipFill>
        <p:spPr>
          <a:xfrm>
            <a:off y="2276475" x="1547812"/>
            <a:ext cy="723900" cx="1228725"/>
          </a:xfrm>
          <a:prstGeom prst="rect">
            <a:avLst/>
          </a:prstGeom>
        </p:spPr>
      </p:pic>
      <p:pic>
        <p:nvPicPr>
          <p:cNvPr id="468" name="Shape 468"/>
          <p:cNvPicPr preferRelativeResize="0"/>
          <p:nvPr/>
        </p:nvPicPr>
        <p:blipFill>
          <a:blip r:embed="rId4"/>
          <a:stretch>
            <a:fillRect/>
          </a:stretch>
        </p:blipFill>
        <p:spPr>
          <a:xfrm>
            <a:off y="2781300" x="6011862"/>
            <a:ext cy="1571625" cx="533400"/>
          </a:xfrm>
          <a:prstGeom prst="rect">
            <a:avLst/>
          </a:prstGeom>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y="0" x="0"/>
          <a:ext cy="0" cx="0"/>
          <a:chOff y="0" x="0"/>
          <a:chExt cy="0" cx="0"/>
        </a:xfrm>
      </p:grpSpPr>
      <p:sp>
        <p:nvSpPr>
          <p:cNvPr id="475" name="Shape 475"/>
          <p:cNvSpPr txBox="1"/>
          <p:nvPr>
            <p:ph type="title"/>
          </p:nvPr>
        </p:nvSpPr>
        <p:spPr>
          <a:xfrm>
            <a:off y="333375" x="684212"/>
            <a:ext cy="733425" cx="7769225"/>
          </a:xfrm>
          <a:prstGeom prst="rect">
            <a:avLst/>
          </a:prstGeom>
          <a:noFill/>
          <a:ln>
            <a:noFill/>
          </a:ln>
        </p:spPr>
        <p:txBody>
          <a:bodyPr bIns="46800" rIns="90000" lIns="90000" tIns="46800" anchor="ctr" anchorCtr="0">
            <a:noAutofit/>
          </a:bodyPr>
          <a:lstStyle/>
          <a:p>
            <a:pPr algn="ctr" rtl="0" lvl="0" marR="0" indent="0" marL="0">
              <a:lnSpc>
                <a:spcPct val="87000"/>
              </a:lnSpc>
              <a:spcBef>
                <a:spcPts val="0"/>
              </a:spcBef>
              <a:spcAft>
                <a:spcPts val="0"/>
              </a:spcAft>
              <a:buClr>
                <a:srgbClr val="FFCC00"/>
              </a:buClr>
              <a:buSzPct val="25000"/>
              <a:buFont typeface="Arial Black"/>
              <a:buNone/>
            </a:pPr>
            <a:r>
              <a:rPr strike="noStrike" u="none" b="0" cap="none" baseline="0" sz="2800" lang="en-US" i="0">
                <a:solidFill>
                  <a:srgbClr val="FFCC00"/>
                </a:solidFill>
                <a:latin typeface="Arial Black"/>
                <a:ea typeface="Arial Black"/>
                <a:cs typeface="Arial Black"/>
                <a:sym typeface="Arial Black"/>
              </a:rPr>
              <a:t>Propiedades de las funciones.</a:t>
            </a:r>
            <a:r>
              <a:rPr strike="noStrike" u="none" b="0" cap="none" baseline="0" sz="4400" lang="en-US" i="0">
                <a:solidFill>
                  <a:srgbClr val="FFCC00"/>
                </a:solidFill>
                <a:latin typeface="Arial Black"/>
                <a:ea typeface="Arial Black"/>
                <a:cs typeface="Arial Black"/>
                <a:sym typeface="Arial Black"/>
              </a:rPr>
              <a:t> </a:t>
            </a:r>
          </a:p>
        </p:txBody>
      </p:sp>
      <p:sp>
        <p:nvSpPr>
          <p:cNvPr id="476" name="Shape 476"/>
          <p:cNvSpPr txBox="1"/>
          <p:nvPr>
            <p:ph idx="1" type="body"/>
          </p:nvPr>
        </p:nvSpPr>
        <p:spPr>
          <a:xfrm>
            <a:off y="1125537" x="0"/>
            <a:ext cy="5734050" cx="9144000"/>
          </a:xfrm>
          <a:prstGeom prst="rect">
            <a:avLst/>
          </a:prstGeom>
          <a:noFill/>
          <a:ln>
            <a:noFill/>
          </a:ln>
        </p:spPr>
        <p:txBody>
          <a:bodyPr bIns="46800" rIns="90000" lIns="90000" tIns="46800" anchor="t" anchorCtr="0">
            <a:noAutofit/>
          </a:bodyPr>
          <a:lstStyle/>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JavaScript asocia a cada función dos propiedades: </a:t>
            </a:r>
            <a:r>
              <a:rPr strike="noStrike" u="none" b="0" cap="none" baseline="0" sz="1800" lang="en-US" i="1">
                <a:solidFill>
                  <a:srgbClr val="FFFFFF"/>
                </a:solidFill>
                <a:latin typeface="Arial"/>
                <a:ea typeface="Arial"/>
                <a:cs typeface="Arial"/>
                <a:sym typeface="Arial"/>
              </a:rPr>
              <a:t>arguments</a:t>
            </a:r>
            <a:r>
              <a:rPr strike="noStrike" u="none" b="0" cap="none" baseline="0" sz="1800" lang="en-US" i="0">
                <a:solidFill>
                  <a:srgbClr val="FFFFFF"/>
                </a:solidFill>
                <a:latin typeface="Arial"/>
                <a:ea typeface="Arial"/>
                <a:cs typeface="Arial"/>
                <a:sym typeface="Arial"/>
              </a:rPr>
              <a:t> y </a:t>
            </a:r>
            <a:r>
              <a:rPr strike="noStrike" u="none" b="0" cap="none" baseline="0" sz="1800" lang="en-US" i="1">
                <a:solidFill>
                  <a:srgbClr val="FFFFFF"/>
                </a:solidFill>
                <a:latin typeface="Arial"/>
                <a:ea typeface="Arial"/>
                <a:cs typeface="Arial"/>
                <a:sym typeface="Arial"/>
              </a:rPr>
              <a:t>caller</a:t>
            </a:r>
            <a:r>
              <a:rPr strike="noStrike" u="none" b="0" cap="none" baseline="0" sz="1800" lang="en-US" i="0">
                <a:solidFill>
                  <a:srgbClr val="FFFFFF"/>
                </a:solidFill>
                <a:latin typeface="Arial"/>
                <a:ea typeface="Arial"/>
                <a:cs typeface="Arial"/>
                <a:sym typeface="Arial"/>
              </a:rPr>
              <a:t>. Estas propiedades permiten respectivamente la gestión de los parámetros opcionales y la identificacíón de la función que llama. </a:t>
            </a:r>
          </a:p>
          <a:p>
            <a:pPr algn="l" rtl="0" lvl="0" marR="0" indent="0" marL="0">
              <a:lnSpc>
                <a:spcPct val="75000"/>
              </a:lnSpc>
              <a:spcBef>
                <a:spcPts val="800"/>
              </a:spcBef>
              <a:spcAft>
                <a:spcPts val="0"/>
              </a:spcAft>
              <a:buClr>
                <a:srgbClr val="FFFFFF"/>
              </a:buClr>
              <a:buSzPct val="25000"/>
              <a:buFont typeface="Arial"/>
              <a:buNone/>
            </a:pPr>
            <a:r>
              <a:rPr strike="noStrike" u="sng" b="1" cap="none" baseline="0" sz="1800" lang="en-US" i="0">
                <a:solidFill>
                  <a:srgbClr val="FFFFFF"/>
                </a:solidFill>
                <a:latin typeface="Arial"/>
                <a:ea typeface="Arial"/>
                <a:cs typeface="Arial"/>
                <a:sym typeface="Arial"/>
              </a:rPr>
              <a:t>La propiedad </a:t>
            </a:r>
            <a:r>
              <a:rPr strike="noStrike" u="sng" b="1" cap="none" baseline="0" sz="1800" lang="en-US" i="1">
                <a:solidFill>
                  <a:srgbClr val="FFFFFF"/>
                </a:solidFill>
                <a:latin typeface="Arial"/>
                <a:ea typeface="Arial"/>
                <a:cs typeface="Arial"/>
                <a:sym typeface="Arial"/>
              </a:rPr>
              <a:t>caller</a:t>
            </a:r>
            <a:r>
              <a:rPr strike="noStrike" u="sng" b="1" cap="none" baseline="0" sz="1800" lang="en-US" i="0">
                <a:solidFill>
                  <a:srgbClr val="FFFFFF"/>
                </a:solidFill>
                <a:latin typeface="Arial"/>
                <a:ea typeface="Arial"/>
                <a:cs typeface="Arial"/>
                <a:sym typeface="Arial"/>
              </a:rPr>
              <a:t>.</a:t>
            </a:r>
            <a:r>
              <a:rPr strike="noStrike" u="none" b="0" cap="none" baseline="0" sz="1800" lang="en-US" i="0">
                <a:solidFill>
                  <a:srgbClr val="FFFFFF"/>
                </a:solidFill>
                <a:latin typeface="Arial"/>
                <a:ea typeface="Arial"/>
                <a:cs typeface="Arial"/>
                <a:sym typeface="Arial"/>
              </a:rPr>
              <a:t>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Muestra el nombre de la función que llama, por lo tanto, esta propiedad devolverá una cadena de caracteres. </a:t>
            </a:r>
          </a:p>
          <a:p>
            <a:pPr algn="l" rtl="0" lvl="0" marR="0" indent="0" marL="0">
              <a:lnSpc>
                <a:spcPct val="75000"/>
              </a:lnSpc>
              <a:spcBef>
                <a:spcPts val="800"/>
              </a:spcBef>
              <a:spcAft>
                <a:spcPts val="0"/>
              </a:spcAft>
              <a:buClr>
                <a:srgbClr val="FFFFFF"/>
              </a:buClr>
              <a:buSzPct val="25000"/>
              <a:buFont typeface="Arial"/>
              <a:buNone/>
            </a:pPr>
            <a:r>
              <a:rPr strike="noStrike" u="sng" b="1" cap="none" baseline="0" sz="1800" lang="en-US" i="0">
                <a:solidFill>
                  <a:srgbClr val="FFFFFF"/>
                </a:solidFill>
                <a:latin typeface="Arial"/>
                <a:ea typeface="Arial"/>
                <a:cs typeface="Arial"/>
                <a:sym typeface="Arial"/>
              </a:rPr>
              <a:t>La propiedad </a:t>
            </a:r>
            <a:r>
              <a:rPr strike="noStrike" u="sng" b="1" cap="none" baseline="0" sz="1800" lang="en-US" i="1">
                <a:solidFill>
                  <a:srgbClr val="FFFFFF"/>
                </a:solidFill>
                <a:latin typeface="Arial"/>
                <a:ea typeface="Arial"/>
                <a:cs typeface="Arial"/>
                <a:sym typeface="Arial"/>
              </a:rPr>
              <a:t>arguments</a:t>
            </a:r>
            <a:r>
              <a:rPr strike="noStrike" u="sng" b="1" cap="none" baseline="0" sz="1800" lang="en-US" i="0">
                <a:solidFill>
                  <a:srgbClr val="FFFFFF"/>
                </a:solidFill>
                <a:latin typeface="Arial"/>
                <a:ea typeface="Arial"/>
                <a:cs typeface="Arial"/>
                <a:sym typeface="Arial"/>
              </a:rPr>
              <a:t>.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Es un array que contiene los parámetros que le son pasados a la función. Por ejemplo, la función </a:t>
            </a:r>
            <a:r>
              <a:rPr strike="noStrike" u="none" b="0" cap="none" baseline="0" sz="1800" lang="en-US" i="1">
                <a:solidFill>
                  <a:srgbClr val="FFFFFF"/>
                </a:solidFill>
                <a:latin typeface="Arial"/>
                <a:ea typeface="Arial"/>
                <a:cs typeface="Arial"/>
                <a:sym typeface="Arial"/>
              </a:rPr>
              <a:t>suma</a:t>
            </a:r>
            <a:r>
              <a:rPr strike="noStrike" u="none" b="0" cap="none" baseline="0" sz="1800" lang="en-US" i="0">
                <a:solidFill>
                  <a:srgbClr val="FFFFFF"/>
                </a:solidFill>
                <a:latin typeface="Arial"/>
                <a:ea typeface="Arial"/>
                <a:cs typeface="Arial"/>
                <a:sym typeface="Arial"/>
              </a:rPr>
              <a:t> definida como: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function Suma(x)</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	var sumandos = suma.arguments;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	var num_op = suma.arguments.length;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	var resultado = 0;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	for (var i=0; i&lt;num_op; i++)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			resultado += sumandos[i];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	return resultado;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9900"/>
                </a:solidFill>
                <a:latin typeface="Arial"/>
                <a:ea typeface="Arial"/>
                <a:cs typeface="Arial"/>
                <a:sym typeface="Arial"/>
              </a:rPr>
              <a:t>}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Vemos como esta función permite calcular la suma de los números pasados como argumentos. Así, Suma(4,5,7) devuelve 16 y Suma(56) devuelve 56.</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sp>
        <p:nvSpPr>
          <p:cNvPr id="176" name="Shape 176"/>
          <p:cNvSpPr txBox="1"/>
          <p:nvPr>
            <p:ph type="title"/>
          </p:nvPr>
        </p:nvSpPr>
        <p:spPr>
          <a:xfrm>
            <a:off y="333375" x="684212"/>
            <a:ext cy="766762" cx="7772400"/>
          </a:xfrm>
          <a:prstGeom prst="rect">
            <a:avLst/>
          </a:prstGeom>
          <a:noFill/>
          <a:ln>
            <a:noFill/>
          </a:ln>
        </p:spPr>
        <p:txBody>
          <a:bodyPr bIns="46800" rIns="90000" lIns="90000" tIns="46800" anchor="ctr" anchorCtr="0">
            <a:noAutofit/>
          </a:bodyPr>
          <a:lstStyle/>
          <a:p>
            <a:pPr algn="ctr" rtl="0" lvl="0" marR="0" indent="0" marL="0">
              <a:lnSpc>
                <a:spcPct val="100000"/>
              </a:lnSpc>
              <a:spcBef>
                <a:spcPts val="0"/>
              </a:spcBef>
              <a:spcAft>
                <a:spcPts val="0"/>
              </a:spcAft>
              <a:buClr>
                <a:srgbClr val="FFCC00"/>
              </a:buClr>
              <a:buSzPct val="25000"/>
              <a:buFont typeface="Verdana"/>
              <a:buNone/>
            </a:pPr>
            <a:r>
              <a:rPr strike="noStrike" u="none" b="1" cap="none" baseline="0" sz="2800" lang="en-US" i="0">
                <a:solidFill>
                  <a:srgbClr val="FFCC00"/>
                </a:solidFill>
                <a:latin typeface="Verdana"/>
                <a:ea typeface="Verdana"/>
                <a:cs typeface="Verdana"/>
                <a:sym typeface="Verdana"/>
              </a:rPr>
              <a:t>USO DE FUNCIONES</a:t>
            </a:r>
            <a:r>
              <a:rPr strike="noStrike" u="none" b="0" cap="none" baseline="0" sz="4400" lang="en-US" i="0">
                <a:solidFill>
                  <a:srgbClr val="FFCC00"/>
                </a:solidFill>
                <a:latin typeface="Arial Black"/>
                <a:ea typeface="Arial Black"/>
                <a:cs typeface="Arial Black"/>
                <a:sym typeface="Arial Black"/>
              </a:rPr>
              <a:t> </a:t>
            </a:r>
          </a:p>
        </p:txBody>
      </p:sp>
      <p:sp>
        <p:nvSpPr>
          <p:cNvPr id="177" name="Shape 177"/>
          <p:cNvSpPr txBox="1"/>
          <p:nvPr/>
        </p:nvSpPr>
        <p:spPr>
          <a:xfrm>
            <a:off y="1412875" x="381000"/>
            <a:ext cy="4545012" cx="8763000"/>
          </a:xfrm>
          <a:prstGeom prst="rect">
            <a:avLst/>
          </a:prstGeom>
          <a:noFill/>
          <a:ln>
            <a:noFill/>
          </a:ln>
        </p:spPr>
        <p:txBody>
          <a:bodyPr bIns="46800" rIns="90000" lIns="90000" tIns="46800" anchor="t" anchorCtr="0">
            <a:noAutofit/>
          </a:bodyPr>
          <a:lstStyle/>
          <a:p>
            <a:pPr algn="l" rtl="0" lvl="0" marR="0" indent="0" marL="0">
              <a:lnSpc>
                <a:spcPct val="100000"/>
              </a:lnSpc>
              <a:spcBef>
                <a:spcPts val="1200"/>
              </a:spcBef>
              <a:buClr>
                <a:schemeClr val="dk1"/>
              </a:buClr>
              <a:buSzPct val="25000"/>
              <a:buFont typeface="Verdana"/>
              <a:buNone/>
            </a:pPr>
            <a:r>
              <a:rPr strike="noStrike" u="sng" b="1" cap="none" baseline="0" sz="2000" lang="en-US" i="0">
                <a:solidFill>
                  <a:srgbClr val="FFFFFF"/>
                </a:solidFill>
                <a:latin typeface="Verdana"/>
                <a:ea typeface="Verdana"/>
                <a:cs typeface="Verdana"/>
                <a:sym typeface="Verdana"/>
              </a:rPr>
              <a:t>SINTAXIS DEL DESARROLLO:</a:t>
            </a:r>
          </a:p>
          <a:p>
            <a:pPr algn="l" rtl="0" lvl="0" marR="0" indent="0" marL="0">
              <a:lnSpc>
                <a:spcPct val="100000"/>
              </a:lnSpc>
              <a:spcBef>
                <a:spcPts val="1200"/>
              </a:spcBef>
              <a:buClr>
                <a:schemeClr val="dk1"/>
              </a:buClr>
              <a:buSzPct val="25000"/>
              <a:buFont typeface="Courier New"/>
              <a:buNone/>
            </a:pPr>
            <a:r>
              <a:rPr strike="noStrike" u="none" b="1" cap="none" baseline="0" sz="2000" lang="en-US" i="0">
                <a:solidFill>
                  <a:srgbClr val="FFFFFF"/>
                </a:solidFill>
                <a:latin typeface="Courier New"/>
                <a:ea typeface="Courier New"/>
                <a:cs typeface="Courier New"/>
                <a:sym typeface="Courier New"/>
              </a:rPr>
              <a:t>function nombre_funcion([var1,var2,varN])</a:t>
            </a:r>
            <a:r>
              <a:rPr strike="noStrike" u="none" b="1" cap="none" baseline="0" sz="2000" lang="en-US" i="0">
                <a:solidFill>
                  <a:srgbClr val="FFFFFF"/>
                </a:solidFill>
                <a:latin typeface="Arial"/>
                <a:ea typeface="Arial"/>
                <a:cs typeface="Arial"/>
                <a:sym typeface="Arial"/>
              </a:rPr>
              <a:t>{</a:t>
            </a:r>
            <a:br>
              <a:rPr strike="noStrike" u="none" b="1" cap="none" baseline="0" sz="2000" lang="en-US" i="0">
                <a:solidFill>
                  <a:srgbClr val="FFFFFF"/>
                </a:solidFill>
                <a:latin typeface="Arial"/>
                <a:ea typeface="Arial"/>
                <a:cs typeface="Arial"/>
                <a:sym typeface="Arial"/>
              </a:rPr>
            </a:br>
            <a:r>
              <a:rPr strike="noStrike" u="none" b="1" cap="none" baseline="0" sz="2000" lang="en-US" i="0">
                <a:solidFill>
                  <a:srgbClr val="FFFFFF"/>
                </a:solidFill>
                <a:latin typeface="Arial"/>
                <a:ea typeface="Arial"/>
                <a:cs typeface="Arial"/>
                <a:sym typeface="Arial"/>
              </a:rPr>
              <a:t>	sentencia(s);</a:t>
            </a:r>
            <a:br>
              <a:rPr strike="noStrike" u="none" b="1" cap="none" baseline="0" sz="2000" lang="en-US" i="0">
                <a:solidFill>
                  <a:srgbClr val="FFFFFF"/>
                </a:solidFill>
                <a:latin typeface="Arial"/>
                <a:ea typeface="Arial"/>
                <a:cs typeface="Arial"/>
                <a:sym typeface="Arial"/>
              </a:rPr>
            </a:br>
            <a:r>
              <a:rPr strike="noStrike" u="none" b="1" cap="none" baseline="0" sz="2000" lang="en-US" i="0">
                <a:solidFill>
                  <a:srgbClr val="FFFFFF"/>
                </a:solidFill>
                <a:latin typeface="Arial"/>
                <a:ea typeface="Arial"/>
                <a:cs typeface="Arial"/>
                <a:sym typeface="Arial"/>
              </a:rPr>
              <a:t>}</a:t>
            </a:r>
          </a:p>
          <a:p>
            <a:pPr algn="l" rtl="0" lvl="0" marR="0" indent="0" marL="0">
              <a:lnSpc>
                <a:spcPct val="100000"/>
              </a:lnSpc>
              <a:spcBef>
                <a:spcPts val="1200"/>
              </a:spcBef>
              <a:buClr>
                <a:schemeClr val="dk1"/>
              </a:buClr>
              <a:buSzPct val="25000"/>
              <a:buFont typeface="Verdana"/>
              <a:buNone/>
            </a:pPr>
            <a:r>
              <a:rPr strike="noStrike" u="sng" b="1" cap="none" baseline="0" sz="2000" lang="en-US" i="0">
                <a:solidFill>
                  <a:srgbClr val="FFFFFF"/>
                </a:solidFill>
                <a:latin typeface="Verdana"/>
                <a:ea typeface="Verdana"/>
                <a:cs typeface="Verdana"/>
                <a:sym typeface="Verdana"/>
              </a:rPr>
              <a:t>SINTAXIS DE LA LLAMADA:</a:t>
            </a:r>
          </a:p>
          <a:p>
            <a:pPr algn="l" rtl="0" lvl="0" marR="0" indent="0" marL="0">
              <a:lnSpc>
                <a:spcPct val="100000"/>
              </a:lnSpc>
              <a:spcBef>
                <a:spcPts val="1200"/>
              </a:spcBef>
              <a:buClr>
                <a:schemeClr val="dk1"/>
              </a:buClr>
              <a:buSzPct val="25000"/>
              <a:buFont typeface="Courier New"/>
              <a:buNone/>
            </a:pPr>
            <a:r>
              <a:rPr strike="noStrike" u="none" b="1" cap="none" baseline="0" sz="2000" lang="en-US" i="0">
                <a:solidFill>
                  <a:srgbClr val="FFFFFF"/>
                </a:solidFill>
                <a:latin typeface="Courier New"/>
                <a:ea typeface="Courier New"/>
                <a:cs typeface="Courier New"/>
                <a:sym typeface="Courier New"/>
              </a:rPr>
              <a:t>&lt;elemento evento=nombre_funcion([val1,val2,valN]);&gt;</a:t>
            </a:r>
          </a:p>
          <a:p>
            <a:pPr algn="l" rtl="0" lvl="0" marR="0" indent="0" marL="0">
              <a:lnSpc>
                <a:spcPct val="100000"/>
              </a:lnSpc>
              <a:spcBef>
                <a:spcPts val="1200"/>
              </a:spcBef>
              <a:buClr>
                <a:schemeClr val="dk1"/>
              </a:buClr>
              <a:buSzPct val="25000"/>
              <a:buFont typeface="Courier New"/>
              <a:buNone/>
            </a:pPr>
            <a:r>
              <a:rPr strike="noStrike" u="none" b="1" cap="none" baseline="0" sz="2000" lang="en-US" i="0">
                <a:solidFill>
                  <a:srgbClr val="FFFFFF"/>
                </a:solidFill>
                <a:latin typeface="Courier New"/>
                <a:ea typeface="Courier New"/>
                <a:cs typeface="Courier New"/>
                <a:sym typeface="Courier New"/>
              </a:rPr>
              <a:t>nombre_funcion(valor1,valor2,valorN);</a:t>
            </a:r>
          </a:p>
          <a:p>
            <a:pPr algn="l" rtl="0" lvl="0" marR="0" indent="0" marL="0">
              <a:lnSpc>
                <a:spcPct val="100000"/>
              </a:lnSpc>
              <a:spcBef>
                <a:spcPts val="1200"/>
              </a:spcBef>
              <a:buClr>
                <a:schemeClr val="dk1"/>
              </a:buClr>
              <a:buSzPct val="25000"/>
              <a:buFont typeface="Verdana"/>
              <a:buNone/>
            </a:pPr>
            <a:r>
              <a:rPr strike="noStrike" u="none" b="0" cap="none" baseline="0" sz="2000" lang="en-US" i="0">
                <a:solidFill>
                  <a:srgbClr val="FFFFFF"/>
                </a:solidFill>
                <a:latin typeface="Verdana"/>
                <a:ea typeface="Verdana"/>
                <a:cs typeface="Verdana"/>
                <a:sym typeface="Verdana"/>
              </a:rPr>
              <a:t>En el primero de los casos la llamada se realiza desde un elemento del documento. En el segundo caso la llamada se realiza desde el interior de otra función, que también es posible. </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y="0" x="0"/>
          <a:ext cy="0" cx="0"/>
          <a:chOff y="0" x="0"/>
          <a:chExt cy="0" cx="0"/>
        </a:xfrm>
      </p:grpSpPr>
      <p:sp>
        <p:nvSpPr>
          <p:cNvPr id="483" name="Shape 483"/>
          <p:cNvSpPr txBox="1"/>
          <p:nvPr>
            <p:ph type="title"/>
          </p:nvPr>
        </p:nvSpPr>
        <p:spPr>
          <a:xfrm>
            <a:off y="333375" x="684212"/>
            <a:ext cy="733425" cx="7769225"/>
          </a:xfrm>
          <a:prstGeom prst="rect">
            <a:avLst/>
          </a:prstGeom>
          <a:noFill/>
          <a:ln>
            <a:noFill/>
          </a:ln>
        </p:spPr>
        <p:txBody>
          <a:bodyPr bIns="46800" rIns="90000" lIns="90000" tIns="46800" anchor="ctr" anchorCtr="0">
            <a:noAutofit/>
          </a:bodyPr>
          <a:lstStyle/>
          <a:p>
            <a:pPr algn="ctr" rtl="0" lvl="0" marR="0" indent="0" marL="0">
              <a:lnSpc>
                <a:spcPct val="87000"/>
              </a:lnSpc>
              <a:spcBef>
                <a:spcPts val="0"/>
              </a:spcBef>
              <a:spcAft>
                <a:spcPts val="0"/>
              </a:spcAft>
              <a:buClr>
                <a:srgbClr val="FFCC00"/>
              </a:buClr>
              <a:buSzPct val="25000"/>
              <a:buFont typeface="Arial Black"/>
              <a:buNone/>
            </a:pPr>
            <a:r>
              <a:rPr strike="noStrike" u="sng" b="1" cap="none" baseline="0" sz="2800" lang="en-US" i="0">
                <a:solidFill>
                  <a:srgbClr val="FFCC00"/>
                </a:solidFill>
                <a:latin typeface="Arial Black"/>
                <a:ea typeface="Arial Black"/>
                <a:cs typeface="Arial Black"/>
                <a:sym typeface="Arial Black"/>
              </a:rPr>
              <a:t>Consideraciones a tener en cuenta.</a:t>
            </a:r>
            <a:r>
              <a:rPr strike="noStrike" u="none" b="0" cap="none" baseline="0" sz="4400" lang="en-US" i="0">
                <a:solidFill>
                  <a:srgbClr val="FFCC00"/>
                </a:solidFill>
                <a:latin typeface="Arial Black"/>
                <a:ea typeface="Arial Black"/>
                <a:cs typeface="Arial Black"/>
                <a:sym typeface="Arial Black"/>
              </a:rPr>
              <a:t> </a:t>
            </a:r>
          </a:p>
        </p:txBody>
      </p:sp>
      <p:sp>
        <p:nvSpPr>
          <p:cNvPr id="484" name="Shape 484"/>
          <p:cNvSpPr txBox="1"/>
          <p:nvPr>
            <p:ph idx="1" type="body"/>
          </p:nvPr>
        </p:nvSpPr>
        <p:spPr>
          <a:xfrm>
            <a:off y="1196975" x="0"/>
            <a:ext cy="5472111" cx="8893175"/>
          </a:xfrm>
          <a:prstGeom prst="rect">
            <a:avLst/>
          </a:prstGeom>
          <a:noFill/>
          <a:ln>
            <a:noFill/>
          </a:ln>
        </p:spPr>
        <p:txBody>
          <a:bodyPr bIns="46800" rIns="90000" lIns="90000" tIns="46800" anchor="t" anchorCtr="0">
            <a:noAutofit/>
          </a:bodyPr>
          <a:lstStyle/>
          <a:p>
            <a:pPr algn="l" rtl="0" lvl="0" marR="0" indent="0" marL="0">
              <a:lnSpc>
                <a:spcPct val="87000"/>
              </a:lnSpc>
              <a:spcBef>
                <a:spcPts val="800"/>
              </a:spcBef>
              <a:spcAft>
                <a:spcPts val="0"/>
              </a:spcAft>
              <a:buClr>
                <a:srgbClr val="FFFFFF"/>
              </a:buClr>
              <a:buSzPct val="25000"/>
              <a:buFont typeface="Arial"/>
              <a:buNone/>
            </a:pPr>
            <a:r>
              <a:rPr strike="noStrike" u="none" b="0" cap="none" baseline="0" sz="3200" lang="en-US" i="0">
                <a:solidFill>
                  <a:srgbClr val="FFFFFF"/>
                </a:solidFill>
                <a:latin typeface="Arial"/>
                <a:ea typeface="Arial"/>
                <a:cs typeface="Arial"/>
                <a:sym typeface="Arial"/>
              </a:rPr>
              <a:t>Antes de empezar a trabajar con funciones es necesario tener en cuenta los siguientes puntos: </a:t>
            </a:r>
          </a:p>
          <a:p>
            <a:pPr algn="l" rtl="0" lvl="0" marR="0" indent="0" marL="0">
              <a:lnSpc>
                <a:spcPct val="87000"/>
              </a:lnSpc>
              <a:spcBef>
                <a:spcPts val="800"/>
              </a:spcBef>
              <a:spcAft>
                <a:spcPts val="0"/>
              </a:spcAft>
              <a:buClr>
                <a:srgbClr val="FFFFFF"/>
              </a:buClr>
              <a:buSzPct val="25000"/>
              <a:buFont typeface="Arial"/>
              <a:buNone/>
            </a:pPr>
            <a:r>
              <a:rPr strike="noStrike" u="none" b="0" cap="none" baseline="0" sz="3200" lang="en-US" i="0">
                <a:solidFill>
                  <a:srgbClr val="FFFFFF"/>
                </a:solidFill>
                <a:latin typeface="Arial"/>
                <a:ea typeface="Arial"/>
                <a:cs typeface="Arial"/>
                <a:sym typeface="Arial"/>
              </a:rPr>
              <a:t>El lenguaje JavaScript no permite las definiciones anidadas de funciones. </a:t>
            </a:r>
          </a:p>
          <a:p>
            <a:pPr algn="l" rtl="0" lvl="0" marR="0" indent="0" marL="0">
              <a:lnSpc>
                <a:spcPct val="87000"/>
              </a:lnSpc>
              <a:spcBef>
                <a:spcPts val="800"/>
              </a:spcBef>
              <a:spcAft>
                <a:spcPts val="0"/>
              </a:spcAft>
              <a:buClr>
                <a:srgbClr val="FFFFFF"/>
              </a:buClr>
              <a:buSzPct val="25000"/>
              <a:buFont typeface="Arial"/>
              <a:buNone/>
            </a:pPr>
            <a:r>
              <a:rPr strike="noStrike" u="none" b="0" cap="none" baseline="0" sz="3200" lang="en-US" i="0">
                <a:solidFill>
                  <a:srgbClr val="FFFFFF"/>
                </a:solidFill>
                <a:latin typeface="Arial"/>
                <a:ea typeface="Arial"/>
                <a:cs typeface="Arial"/>
                <a:sym typeface="Arial"/>
              </a:rPr>
              <a:t>El paso de parámetros se realiza por valor. Es decir, si una función modifica el contenido de sus argumentos, esta modificación es local y no repercute ni globalmente ni a la función que llama. </a:t>
            </a:r>
          </a:p>
          <a:p>
            <a:r>
              <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y="0" x="0"/>
          <a:ext cy="0" cx="0"/>
          <a:chOff y="0" x="0"/>
          <a:chExt cy="0" cx="0"/>
        </a:xfrm>
      </p:grpSpPr>
      <p:sp>
        <p:nvSpPr>
          <p:cNvPr id="491" name="Shape 491"/>
          <p:cNvSpPr txBox="1"/>
          <p:nvPr>
            <p:ph type="title"/>
          </p:nvPr>
        </p:nvSpPr>
        <p:spPr>
          <a:xfrm>
            <a:off y="188911" x="323850"/>
            <a:ext cy="661987" cx="8820149"/>
          </a:xfrm>
          <a:prstGeom prst="rect">
            <a:avLst/>
          </a:prstGeom>
          <a:noFill/>
          <a:ln>
            <a:noFill/>
          </a:ln>
        </p:spPr>
        <p:txBody>
          <a:bodyPr bIns="46800" rIns="90000" lIns="90000" tIns="46800" anchor="ctr" anchorCtr="0">
            <a:noAutofit/>
          </a:bodyPr>
          <a:lstStyle/>
          <a:p>
            <a:pPr algn="ctr" rtl="0" lvl="0" marR="0" indent="0" marL="0">
              <a:lnSpc>
                <a:spcPct val="87000"/>
              </a:lnSpc>
              <a:spcBef>
                <a:spcPts val="0"/>
              </a:spcBef>
              <a:spcAft>
                <a:spcPts val="0"/>
              </a:spcAft>
              <a:buClr>
                <a:srgbClr val="FFCC00"/>
              </a:buClr>
              <a:buSzPct val="25000"/>
              <a:buFont typeface="Arial Black"/>
              <a:buNone/>
            </a:pPr>
            <a:r>
              <a:rPr strike="noStrike" u="none" b="0" cap="none" baseline="0" sz="2400" lang="en-US" i="0">
                <a:solidFill>
                  <a:srgbClr val="FFCC00"/>
                </a:solidFill>
                <a:latin typeface="Arial Black"/>
                <a:ea typeface="Arial Black"/>
                <a:cs typeface="Arial Black"/>
                <a:sym typeface="Arial Black"/>
              </a:rPr>
              <a:t>Las funciones predefinidas por el lenguaje.</a:t>
            </a:r>
          </a:p>
        </p:txBody>
      </p:sp>
      <p:sp>
        <p:nvSpPr>
          <p:cNvPr id="492" name="Shape 492"/>
          <p:cNvSpPr txBox="1"/>
          <p:nvPr>
            <p:ph idx="1" type="body"/>
          </p:nvPr>
        </p:nvSpPr>
        <p:spPr>
          <a:xfrm>
            <a:off y="908050" x="179386"/>
            <a:ext cy="5546724" cx="8785225"/>
          </a:xfrm>
          <a:prstGeom prst="rect">
            <a:avLst/>
          </a:prstGeom>
          <a:noFill/>
          <a:ln>
            <a:noFill/>
          </a:ln>
        </p:spPr>
        <p:txBody>
          <a:bodyPr bIns="46800" rIns="90000" lIns="90000" tIns="46800" anchor="t" anchorCtr="0">
            <a:noAutofit/>
          </a:bodyPr>
          <a:lstStyle/>
          <a:p>
            <a:pPr algn="l" rtl="0" lvl="0" marR="0" indent="0" marL="0">
              <a:lnSpc>
                <a:spcPct val="75000"/>
              </a:lnSpc>
              <a:spcBef>
                <a:spcPts val="800"/>
              </a:spcBef>
              <a:spcAft>
                <a:spcPts val="0"/>
              </a:spcAft>
              <a:buClr>
                <a:srgbClr val="FFFFFF"/>
              </a:buClr>
              <a:buSzPct val="25000"/>
              <a:buFont typeface="Arial"/>
              <a:buNone/>
            </a:pPr>
            <a:r>
              <a:rPr strike="noStrike" u="sng" b="1" cap="none" baseline="0" sz="2000" lang="en-US" i="0">
                <a:solidFill>
                  <a:srgbClr val="FFFFFF"/>
                </a:solidFill>
                <a:latin typeface="Arial"/>
                <a:ea typeface="Arial"/>
                <a:cs typeface="Arial"/>
                <a:sym typeface="Arial"/>
              </a:rPr>
              <a:t>La función </a:t>
            </a:r>
            <a:r>
              <a:rPr strike="noStrike" u="sng" b="1" cap="none" baseline="0" sz="2000" lang="en-US" i="1">
                <a:solidFill>
                  <a:srgbClr val="FFFFFF"/>
                </a:solidFill>
                <a:latin typeface="Arial"/>
                <a:ea typeface="Arial"/>
                <a:cs typeface="Arial"/>
                <a:sym typeface="Arial"/>
              </a:rPr>
              <a:t>eval</a:t>
            </a:r>
            <a:r>
              <a:rPr strike="noStrike" u="sng" b="1" cap="none" baseline="0" sz="2000" lang="en-US" i="0">
                <a:solidFill>
                  <a:srgbClr val="FFFFFF"/>
                </a:solidFill>
                <a:latin typeface="Arial"/>
                <a:ea typeface="Arial"/>
                <a:cs typeface="Arial"/>
                <a:sym typeface="Arial"/>
              </a:rPr>
              <a:t>.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La función eval tiene como argumento una expresión y devuelve el valor de la misma. Esta función resulta útil para evaluar una cadena de caracteres que representa una expresión numérica. La edición efectuada mediante un campo de formulario es una cadena de caracteres que a veces es necesario convertir en valor numérico. El código siguiente ilustra este ejemplo permitiendo al usuario introducir una expresión numérica y visualiza a continuación el valor de la expresión. </a:t>
            </a:r>
          </a:p>
          <a:p>
            <a:r>
              <a:t/>
            </a:r>
          </a:p>
          <a:p>
            <a:pPr algn="l" rtl="0" lvl="0" marR="0" indent="0" marL="0">
              <a:lnSpc>
                <a:spcPct val="75000"/>
              </a:lnSpc>
              <a:spcBef>
                <a:spcPts val="5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&lt;SCRIPT&gt; </a:t>
            </a:r>
          </a:p>
          <a:p>
            <a:pPr algn="l" rtl="0" lvl="0" marR="0" indent="0" marL="0">
              <a:lnSpc>
                <a:spcPct val="75000"/>
              </a:lnSpc>
              <a:spcBef>
                <a:spcPts val="5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function calcula(obj)</a:t>
            </a:r>
          </a:p>
          <a:p>
            <a:pPr algn="l" rtl="0" lvl="0" marR="0" indent="0" marL="0">
              <a:lnSpc>
                <a:spcPct val="75000"/>
              </a:lnSpc>
              <a:spcBef>
                <a:spcPts val="5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a:t>
            </a:r>
          </a:p>
          <a:p>
            <a:pPr algn="l" rtl="0" lvl="0" marR="0" indent="0" marL="0">
              <a:lnSpc>
                <a:spcPct val="75000"/>
              </a:lnSpc>
              <a:spcBef>
                <a:spcPts val="5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 	obj.result.value = eval(obj.expr.value) </a:t>
            </a:r>
          </a:p>
          <a:p>
            <a:pPr algn="l" rtl="0" lvl="0" marR="0" indent="0" marL="0">
              <a:lnSpc>
                <a:spcPct val="75000"/>
              </a:lnSpc>
              <a:spcBef>
                <a:spcPts val="5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 &lt;/SCRIPT&gt; </a:t>
            </a:r>
          </a:p>
          <a:p>
            <a:pPr algn="l" rtl="0" lvl="0" marR="0" indent="0" marL="0">
              <a:lnSpc>
                <a:spcPct val="75000"/>
              </a:lnSpc>
              <a:spcBef>
                <a:spcPts val="5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&lt;FORM NAME="evalua"&gt; </a:t>
            </a:r>
          </a:p>
          <a:p>
            <a:pPr algn="l" rtl="0" lvl="0" marR="0" indent="0" marL="0">
              <a:lnSpc>
                <a:spcPct val="75000"/>
              </a:lnSpc>
              <a:spcBef>
                <a:spcPts val="5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Introducir expresión: </a:t>
            </a:r>
          </a:p>
          <a:p>
            <a:pPr algn="l" rtl="0" lvl="0" marR="0" indent="0" marL="0">
              <a:lnSpc>
                <a:spcPct val="75000"/>
              </a:lnSpc>
              <a:spcBef>
                <a:spcPts val="5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&lt;INPUT TYPE="text" NAME="expr" SIZE=20&gt; &lt;br&gt; </a:t>
            </a:r>
          </a:p>
          <a:p>
            <a:pPr algn="l" rtl="0" lvl="0" marR="0" indent="0" marL="0">
              <a:lnSpc>
                <a:spcPct val="75000"/>
              </a:lnSpc>
              <a:spcBef>
                <a:spcPts val="5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Resultado: &lt;INPUT TYPE="text" NAME="result" SIZE=20&gt;&lt;br&gt; </a:t>
            </a:r>
          </a:p>
          <a:p>
            <a:pPr algn="l" rtl="0" lvl="0" marR="0" indent="0" marL="0">
              <a:lnSpc>
                <a:spcPct val="75000"/>
              </a:lnSpc>
              <a:spcBef>
                <a:spcPts val="5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&lt;INPUT TYPE="button" VALUE="evalua" onClick="calcula(this.form)"&gt; </a:t>
            </a:r>
          </a:p>
          <a:p>
            <a:pPr algn="l" rtl="0" lvl="0" marR="0" indent="0" marL="0">
              <a:lnSpc>
                <a:spcPct val="75000"/>
              </a:lnSpc>
              <a:spcBef>
                <a:spcPts val="5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&lt;/FORM&gt;</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y="0" x="0"/>
          <a:ext cy="0" cx="0"/>
          <a:chOff y="0" x="0"/>
          <a:chExt cy="0" cx="0"/>
        </a:xfrm>
      </p:grpSpPr>
      <p:sp>
        <p:nvSpPr>
          <p:cNvPr id="499" name="Shape 499"/>
          <p:cNvSpPr txBox="1"/>
          <p:nvPr>
            <p:ph idx="1" type="body"/>
          </p:nvPr>
        </p:nvSpPr>
        <p:spPr>
          <a:xfrm>
            <a:off y="333375" x="323850"/>
            <a:ext cy="6265861" cx="8424862"/>
          </a:xfrm>
          <a:prstGeom prst="rect">
            <a:avLst/>
          </a:prstGeom>
          <a:noFill/>
          <a:ln>
            <a:noFill/>
          </a:ln>
        </p:spPr>
        <p:txBody>
          <a:bodyPr bIns="46800" rIns="90000" lIns="90000" tIns="46800" anchor="t" anchorCtr="0">
            <a:noAutofit/>
          </a:bodyPr>
          <a:lstStyle/>
          <a:p>
            <a:pPr algn="l" rtl="0" lvl="0" marR="0" indent="0" marL="0">
              <a:lnSpc>
                <a:spcPct val="75000"/>
              </a:lnSpc>
              <a:spcBef>
                <a:spcPts val="800"/>
              </a:spcBef>
              <a:spcAft>
                <a:spcPts val="0"/>
              </a:spcAft>
              <a:buClr>
                <a:srgbClr val="FFFFFF"/>
              </a:buClr>
              <a:buSzPct val="25000"/>
              <a:buFont typeface="Arial"/>
              <a:buNone/>
            </a:pPr>
            <a:r>
              <a:rPr strike="noStrike" u="sng" b="1" cap="none" baseline="0" sz="2000" lang="en-US" i="0">
                <a:solidFill>
                  <a:srgbClr val="FFFFFF"/>
                </a:solidFill>
                <a:latin typeface="Arial"/>
                <a:ea typeface="Arial"/>
                <a:cs typeface="Arial"/>
                <a:sym typeface="Arial"/>
              </a:rPr>
              <a:t>La función </a:t>
            </a:r>
            <a:r>
              <a:rPr strike="noStrike" u="sng" b="1" cap="none" baseline="0" sz="2000" lang="en-US" i="1">
                <a:solidFill>
                  <a:srgbClr val="FFFFFF"/>
                </a:solidFill>
                <a:latin typeface="Arial"/>
                <a:ea typeface="Arial"/>
                <a:cs typeface="Arial"/>
                <a:sym typeface="Arial"/>
              </a:rPr>
              <a:t>isNaN</a:t>
            </a:r>
            <a:r>
              <a:rPr strike="noStrike" u="sng" b="1" cap="none" baseline="0" sz="2000" lang="en-US" i="0">
                <a:solidFill>
                  <a:srgbClr val="FFFFFF"/>
                </a:solidFill>
                <a:latin typeface="Arial"/>
                <a:ea typeface="Arial"/>
                <a:cs typeface="Arial"/>
                <a:sym typeface="Arial"/>
              </a:rPr>
              <a:t>.</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Función que comprueba si el valor pasado por parámetros es númerico o no. El resultado de esta función es un booleano. Es decir, evalúa un argumento para ver si es NaN: </a:t>
            </a:r>
            <a:r>
              <a:rPr strike="noStrike" u="none" b="0" cap="none" baseline="0" sz="2000" lang="en-US" i="1">
                <a:solidFill>
                  <a:srgbClr val="FFFFFF"/>
                </a:solidFill>
                <a:latin typeface="Arial"/>
                <a:ea typeface="Arial"/>
                <a:cs typeface="Arial"/>
                <a:sym typeface="Arial"/>
              </a:rPr>
              <a:t>Not Number</a:t>
            </a:r>
            <a:r>
              <a:rPr strike="noStrike" u="none" b="0" cap="none" baseline="0" sz="2000" lang="en-US" i="0">
                <a:solidFill>
                  <a:srgbClr val="FFFFFF"/>
                </a:solidFill>
                <a:latin typeface="Arial"/>
                <a:ea typeface="Arial"/>
                <a:cs typeface="Arial"/>
                <a:sym typeface="Arial"/>
              </a:rPr>
              <a:t>.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isNaN(valor de entrada) </a:t>
            </a:r>
          </a:p>
          <a:p>
            <a:pPr algn="l" rtl="0" lvl="0" marR="0" indent="0" marL="0">
              <a:lnSpc>
                <a:spcPct val="75000"/>
              </a:lnSpc>
              <a:spcBef>
                <a:spcPts val="800"/>
              </a:spcBef>
              <a:spcAft>
                <a:spcPts val="0"/>
              </a:spcAft>
              <a:buClr>
                <a:srgbClr val="FFFFFF"/>
              </a:buClr>
              <a:buSzPct val="25000"/>
              <a:buFont typeface="Arial"/>
              <a:buNone/>
            </a:pPr>
            <a:r>
              <a:rPr strike="noStrike" u="sng" b="0" cap="none" baseline="0" sz="2000" lang="en-US" i="0">
                <a:solidFill>
                  <a:srgbClr val="FFFFFF"/>
                </a:solidFill>
                <a:latin typeface="Arial"/>
                <a:ea typeface="Arial"/>
                <a:cs typeface="Arial"/>
                <a:sym typeface="Arial"/>
              </a:rPr>
              <a:t>Ejemplo</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&lt;SCRIPT&gt;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function Comprueba(form)</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	var number = parseFloat(form.valor.value);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	if (isNaN(number)==true)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			alert("No es numérico");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	else form.valor.value = number;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			alert("Es numérico");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9900"/>
                </a:solidFill>
                <a:latin typeface="Arial"/>
                <a:ea typeface="Arial"/>
                <a:cs typeface="Arial"/>
                <a:sym typeface="Arial"/>
              </a:rPr>
              <a:t>}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&lt;/SCRIPT&gt; ...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&lt;form&gt;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Introducir un valor numérico: &lt;input type="text" name="valor"&gt;&lt;br&gt; </a:t>
            </a:r>
          </a:p>
          <a:p>
            <a:pPr algn="l" rtl="0" lvl="0" marR="0" indent="0" marL="0">
              <a:lnSpc>
                <a:spcPct val="75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&lt;input type="button" value=" Comprobar " onClick="Comprueba(this.form)"&gt; &lt;/form&gt; </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5" name="Shape 505"/>
        <p:cNvGrpSpPr/>
        <p:nvPr/>
      </p:nvGrpSpPr>
      <p:grpSpPr>
        <a:xfrm>
          <a:off y="0" x="0"/>
          <a:ext cy="0" cx="0"/>
          <a:chOff y="0" x="0"/>
          <a:chExt cy="0" cx="0"/>
        </a:xfrm>
      </p:grpSpPr>
      <p:sp>
        <p:nvSpPr>
          <p:cNvPr id="506" name="Shape 506"/>
          <p:cNvSpPr txBox="1"/>
          <p:nvPr>
            <p:ph type="title"/>
          </p:nvPr>
        </p:nvSpPr>
        <p:spPr>
          <a:xfrm>
            <a:off y="179386" x="720725"/>
            <a:ext cy="720724" cx="7770812"/>
          </a:xfrm>
          <a:prstGeom prst="rect">
            <a:avLst/>
          </a:prstGeom>
          <a:noFill/>
          <a:ln>
            <a:noFill/>
          </a:ln>
        </p:spPr>
        <p:txBody>
          <a:bodyPr bIns="0" rIns="0" lIns="0" tIns="0" anchor="ctr" anchorCtr="0">
            <a:noAutofit/>
          </a:bodyPr>
          <a:lstStyle/>
          <a:p>
            <a:pPr algn="ctr" rtl="0" lvl="0" marR="0" indent="0" marL="0">
              <a:lnSpc>
                <a:spcPct val="87000"/>
              </a:lnSpc>
              <a:spcBef>
                <a:spcPts val="0"/>
              </a:spcBef>
              <a:spcAft>
                <a:spcPts val="0"/>
              </a:spcAft>
              <a:buClr>
                <a:srgbClr val="FFCC00"/>
              </a:buClr>
              <a:buSzPct val="25000"/>
              <a:buFont typeface="Arial Black"/>
              <a:buNone/>
            </a:pPr>
            <a:r>
              <a:rPr strike="noStrike" u="none" b="0" cap="none" baseline="0" sz="2800" lang="en-US" i="0">
                <a:solidFill>
                  <a:srgbClr val="FFCC00"/>
                </a:solidFill>
                <a:latin typeface="Arial Black"/>
                <a:ea typeface="Arial Black"/>
                <a:cs typeface="Arial Black"/>
                <a:sym typeface="Arial Black"/>
              </a:rPr>
              <a:t>ARCHIVOS DE CÓDIGO JAVASCRIPT</a:t>
            </a:r>
          </a:p>
        </p:txBody>
      </p:sp>
      <p:sp>
        <p:nvSpPr>
          <p:cNvPr id="507" name="Shape 507"/>
          <p:cNvSpPr txBox="1"/>
          <p:nvPr>
            <p:ph idx="1" type="body"/>
          </p:nvPr>
        </p:nvSpPr>
        <p:spPr>
          <a:xfrm>
            <a:off y="900112" x="360362"/>
            <a:ext cy="5580061" cx="8459786"/>
          </a:xfrm>
          <a:prstGeom prst="rect">
            <a:avLst/>
          </a:prstGeom>
          <a:noFill/>
          <a:ln>
            <a:noFill/>
          </a:ln>
        </p:spPr>
        <p:txBody>
          <a:bodyPr bIns="0" rIns="0" lIns="0" tIns="0" anchor="t" anchorCtr="0">
            <a:noAutofit/>
          </a:bodyPr>
          <a:lstStyle/>
          <a:p>
            <a:pPr algn="l" rtl="0" lvl="0" marR="0" indent="0" marL="0">
              <a:lnSpc>
                <a:spcPct val="87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El atributo SRC del código SCRIPT del lenguaje HTML permite especificar un archivo que contiene el código JavaScript (en lugar de incrustar el código JavaScript en el documento HTML). </a:t>
            </a:r>
          </a:p>
          <a:p>
            <a:pPr algn="l" rtl="0" lvl="0" marR="0" indent="0" marL="0">
              <a:lnSpc>
                <a:spcPct val="87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Por ejemplo: </a:t>
            </a:r>
          </a:p>
          <a:p>
            <a:pPr algn="l" rtl="0" lvl="0" marR="0" indent="0" marL="0">
              <a:lnSpc>
                <a:spcPct val="87000"/>
              </a:lnSpc>
              <a:spcBef>
                <a:spcPts val="800"/>
              </a:spcBef>
              <a:spcAft>
                <a:spcPts val="0"/>
              </a:spcAft>
              <a:buClr>
                <a:srgbClr val="FFFFFF"/>
              </a:buClr>
              <a:buSzPct val="25000"/>
              <a:buFont typeface="Arial"/>
              <a:buNone/>
            </a:pPr>
            <a:r>
              <a:rPr strike="noStrike" u="none" b="0" cap="none" baseline="0" sz="2000" lang="en-US" i="0">
                <a:solidFill>
                  <a:srgbClr val="FFFF99"/>
                </a:solidFill>
                <a:latin typeface="Arial"/>
                <a:ea typeface="Arial"/>
                <a:cs typeface="Arial"/>
                <a:sym typeface="Arial"/>
              </a:rPr>
              <a:t>&lt;HEAD&gt; </a:t>
            </a:r>
          </a:p>
          <a:p>
            <a:pPr algn="l" rtl="0" lvl="0" marR="0" indent="0" marL="0">
              <a:lnSpc>
                <a:spcPct val="87000"/>
              </a:lnSpc>
              <a:spcBef>
                <a:spcPts val="800"/>
              </a:spcBef>
              <a:spcAft>
                <a:spcPts val="0"/>
              </a:spcAft>
              <a:buClr>
                <a:srgbClr val="FFFFFF"/>
              </a:buClr>
              <a:buSzPct val="25000"/>
              <a:buFont typeface="Arial"/>
              <a:buNone/>
            </a:pPr>
            <a:r>
              <a:rPr strike="noStrike" u="none" b="0" cap="none" baseline="0" sz="2000" lang="en-US" i="0">
                <a:solidFill>
                  <a:srgbClr val="FFFF99"/>
                </a:solidFill>
                <a:latin typeface="Arial"/>
                <a:ea typeface="Arial"/>
                <a:cs typeface="Arial"/>
                <a:sym typeface="Arial"/>
              </a:rPr>
              <a:t>&lt;SCRIPT SRC="comun.js"&gt; ... </a:t>
            </a:r>
          </a:p>
          <a:p>
            <a:pPr algn="l" rtl="0" lvl="0" marR="0" indent="0" marL="0">
              <a:lnSpc>
                <a:spcPct val="87000"/>
              </a:lnSpc>
              <a:spcBef>
                <a:spcPts val="800"/>
              </a:spcBef>
              <a:spcAft>
                <a:spcPts val="0"/>
              </a:spcAft>
              <a:buClr>
                <a:srgbClr val="FFFFFF"/>
              </a:buClr>
              <a:buSzPct val="25000"/>
              <a:buFont typeface="Arial"/>
              <a:buNone/>
            </a:pPr>
            <a:r>
              <a:rPr strike="noStrike" u="none" b="0" cap="none" baseline="0" sz="2000" lang="en-US" i="0">
                <a:solidFill>
                  <a:srgbClr val="FFFF99"/>
                </a:solidFill>
                <a:latin typeface="Arial"/>
                <a:ea typeface="Arial"/>
                <a:cs typeface="Arial"/>
                <a:sym typeface="Arial"/>
              </a:rPr>
              <a:t>&lt;/SCRIPT&gt; &lt;/HEAD&gt; &lt;BODY&gt; ... </a:t>
            </a:r>
          </a:p>
          <a:p>
            <a:pPr algn="l" rtl="0" lvl="0" marR="0" indent="0" marL="0">
              <a:lnSpc>
                <a:spcPct val="87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Este atributo es especialmente útil para compartir funciones entre numerosos documentos HTML. </a:t>
            </a:r>
          </a:p>
          <a:p>
            <a:pPr algn="l" rtl="0" lvl="0" marR="0" indent="0" marL="0">
              <a:lnSpc>
                <a:spcPct val="87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Las sentencias JavaScript del interior de un código &lt;SCRIPT SRC= ... &gt; se ignoran a menos que la inclusión cause un error. </a:t>
            </a:r>
          </a:p>
          <a:p>
            <a:pPr algn="l" rtl="0" lvl="0" marR="0" indent="0" marL="0">
              <a:lnSpc>
                <a:spcPct val="87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Se incluye una sentencia que muestre un mensaje de error en caso de no poder cargar el archivo de código. </a:t>
            </a:r>
          </a:p>
          <a:p>
            <a:pPr algn="l" rtl="0" lvl="0" marR="0" indent="0" marL="0">
              <a:lnSpc>
                <a:spcPct val="87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Por ejemplo: &lt;script src="http://www.mienlace.es/funciones/funcion1.js"&gt; </a:t>
            </a:r>
          </a:p>
          <a:p>
            <a:pPr algn="l" rtl="0" lvl="0" marR="0" indent="0" marL="0">
              <a:lnSpc>
                <a:spcPct val="87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Los archivos JavaScript externos solo pueden tener código JavaScript y ninguna sentencia HTML. </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y="0" x="0"/>
          <a:ext cy="0" cx="0"/>
          <a:chOff y="0" x="0"/>
          <a:chExt cy="0" cx="0"/>
        </a:xfrm>
      </p:grpSpPr>
      <p:sp>
        <p:nvSpPr>
          <p:cNvPr id="514" name="Shape 514"/>
          <p:cNvSpPr txBox="1"/>
          <p:nvPr>
            <p:ph type="title"/>
          </p:nvPr>
        </p:nvSpPr>
        <p:spPr>
          <a:xfrm>
            <a:off y="280987" x="688975"/>
            <a:ext cy="742949" cx="7770812"/>
          </a:xfrm>
          <a:prstGeom prst="rect">
            <a:avLst/>
          </a:prstGeom>
          <a:noFill/>
          <a:ln>
            <a:noFill/>
          </a:ln>
        </p:spPr>
        <p:txBody>
          <a:bodyPr bIns="0" rIns="0" lIns="0" tIns="0" anchor="ctr" anchorCtr="0">
            <a:noAutofit/>
          </a:bodyPr>
          <a:lstStyle/>
          <a:p>
            <a:pPr algn="ctr" rtl="0" lvl="0" marR="0" indent="0" marL="0">
              <a:lnSpc>
                <a:spcPct val="87000"/>
              </a:lnSpc>
              <a:spcBef>
                <a:spcPts val="0"/>
              </a:spcBef>
              <a:spcAft>
                <a:spcPts val="0"/>
              </a:spcAft>
              <a:buClr>
                <a:srgbClr val="FFCC00"/>
              </a:buClr>
              <a:buSzPct val="25000"/>
              <a:buFont typeface="Arial Black"/>
              <a:buNone/>
            </a:pPr>
            <a:r>
              <a:rPr strike="noStrike" u="none" b="0" cap="none" baseline="0" sz="2800" lang="en-US" i="0">
                <a:solidFill>
                  <a:srgbClr val="FFCC00"/>
                </a:solidFill>
                <a:latin typeface="Arial Black"/>
                <a:ea typeface="Arial Black"/>
                <a:cs typeface="Arial Black"/>
                <a:sym typeface="Arial Black"/>
              </a:rPr>
              <a:t>CLIENTES QUE NO SOPORTAN JAVASCRIPT</a:t>
            </a:r>
          </a:p>
        </p:txBody>
      </p:sp>
      <p:sp>
        <p:nvSpPr>
          <p:cNvPr id="515" name="Shape 515"/>
          <p:cNvSpPr txBox="1"/>
          <p:nvPr>
            <p:ph idx="1" type="body"/>
          </p:nvPr>
        </p:nvSpPr>
        <p:spPr>
          <a:xfrm>
            <a:off y="1341437" x="755650"/>
            <a:ext cy="5114925" cx="7770812"/>
          </a:xfrm>
          <a:prstGeom prst="rect">
            <a:avLst/>
          </a:prstGeom>
          <a:noFill/>
          <a:ln>
            <a:noFill/>
          </a:ln>
        </p:spPr>
        <p:txBody>
          <a:bodyPr bIns="0" rIns="0" lIns="0" tIns="0" anchor="t" anchorCtr="0">
            <a:noAutofit/>
          </a:bodyPr>
          <a:lstStyle/>
          <a:p>
            <a:pPr algn="l" rtl="0" lvl="0" marR="0" indent="0" marL="0">
              <a:lnSpc>
                <a:spcPct val="87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Estos clientes no admiten la etiqueta HTML &lt;script&gt;. Consideran la etiqueta SCRIPT y todo su contenido como texto normal, por ello, se hace preciso ocultar el código a clientes que no lo soporten. Para evitar esto, se utilizan los comentarios de HTML entre las etiquetas &lt;SCRIPT&gt; y &lt;/SCRIPT&gt;: </a:t>
            </a:r>
          </a:p>
          <a:p>
            <a:r>
              <a:t/>
            </a:r>
          </a:p>
          <a:p>
            <a:pPr algn="l" rtl="0" lvl="0" marR="0" indent="0" marL="0">
              <a:lnSpc>
                <a:spcPct val="87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&lt;SCRIPT LANGUAGE="JavaScript"&gt;</a:t>
            </a:r>
          </a:p>
          <a:p>
            <a:pPr algn="l" rtl="0" lvl="0" marR="0" indent="0" marL="0">
              <a:lnSpc>
                <a:spcPct val="87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                        &lt;/SCRIPT&gt;</a:t>
            </a:r>
          </a:p>
          <a:p>
            <a:r>
              <a:t/>
            </a:r>
          </a:p>
          <a:p>
            <a:pPr algn="l" rtl="0" lvl="0" marR="0" indent="0" marL="0">
              <a:lnSpc>
                <a:spcPct val="87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Recuerda que &lt;!-- ....--&gt; es la forma de insertar comentarios en HTML. </a:t>
            </a:r>
          </a:p>
          <a:p>
            <a:pPr algn="l" rtl="0" lvl="0" marR="0" indent="0" marL="0">
              <a:lnSpc>
                <a:spcPct val="87000"/>
              </a:lnSpc>
              <a:spcBef>
                <a:spcPts val="80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Otra forma de conocer si un cliente soporta JavaScript es insertar el código &lt;NOSCRIPT&gt;...&lt;/NOSCRIPT&gt;. De modo que los navegadores que no soporten JavaScript ejecuten las sentencias HTML alternativas incluídas dentro de esta etiqueta. </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y="0" x="0"/>
          <a:ext cy="0" cx="0"/>
          <a:chOff y="0" x="0"/>
          <a:chExt cy="0" cx="0"/>
        </a:xfrm>
      </p:grpSpPr>
      <p:sp>
        <p:nvSpPr>
          <p:cNvPr id="522" name="Shape 522"/>
          <p:cNvSpPr txBox="1"/>
          <p:nvPr>
            <p:ph type="title"/>
          </p:nvPr>
        </p:nvSpPr>
        <p:spPr>
          <a:xfrm>
            <a:off y="692150" x="4325937"/>
            <a:ext cy="576262" cx="4818062"/>
          </a:xfrm>
          <a:prstGeom prst="rect">
            <a:avLst/>
          </a:prstGeom>
          <a:noFill/>
          <a:ln>
            <a:noFill/>
          </a:ln>
        </p:spPr>
        <p:txBody>
          <a:bodyPr bIns="46800" rIns="90000" lIns="90000" tIns="46800" anchor="ctr" anchorCtr="0">
            <a:noAutofit/>
          </a:bodyPr>
          <a:lstStyle/>
          <a:p>
            <a:pPr algn="ctr" rtl="0" lvl="0" marR="0" indent="0" marL="0">
              <a:lnSpc>
                <a:spcPct val="87000"/>
              </a:lnSpc>
              <a:spcBef>
                <a:spcPts val="0"/>
              </a:spcBef>
              <a:spcAft>
                <a:spcPts val="0"/>
              </a:spcAft>
              <a:buClr>
                <a:srgbClr val="FFCC00"/>
              </a:buClr>
              <a:buSzPct val="25000"/>
              <a:buFont typeface="Arial Black"/>
              <a:buNone/>
            </a:pPr>
            <a:r>
              <a:rPr strike="noStrike" u="none" b="0" cap="none" baseline="0" sz="2800" lang="en-US" i="0">
                <a:solidFill>
                  <a:srgbClr val="FFCC00"/>
                </a:solidFill>
                <a:latin typeface="Arial Black"/>
                <a:ea typeface="Arial Black"/>
                <a:cs typeface="Arial Black"/>
                <a:sym typeface="Arial Black"/>
              </a:rPr>
              <a:t>Ejemplo Validacion</a:t>
            </a:r>
          </a:p>
        </p:txBody>
      </p:sp>
      <p:sp>
        <p:nvSpPr>
          <p:cNvPr id="523" name="Shape 523"/>
          <p:cNvSpPr txBox="1"/>
          <p:nvPr>
            <p:ph idx="1" type="body"/>
          </p:nvPr>
        </p:nvSpPr>
        <p:spPr>
          <a:xfrm>
            <a:off y="333375" x="468312"/>
            <a:ext cy="6335711" cx="8424862"/>
          </a:xfrm>
          <a:prstGeom prst="rect">
            <a:avLst/>
          </a:prstGeom>
          <a:noFill/>
          <a:ln>
            <a:noFill/>
          </a:ln>
        </p:spPr>
        <p:txBody>
          <a:bodyPr bIns="46800" rIns="90000" lIns="90000" tIns="46800" anchor="t" anchorCtr="0">
            <a:noAutofit/>
          </a:bodyPr>
          <a:lstStyle/>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&lt;html&gt;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&lt;head&gt;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&lt;title&gt;Ejemplo de JavaScript&lt;/title&gt;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&lt;/head&gt;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&lt;script LANGUAJE="JavaScript 1.3"&gt;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&lt;!--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	function Validar()</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	{</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		if(formulario.nombre.value == '')</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		{</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			alert('El nombre no puede estar vacio');</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			exit();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		}</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		if(formulario.nombre.value.length &lt; 4)</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		{</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			alert('El nombre debe tener mas de cuatro caracteres');</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			exit();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		}</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		</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		formulario.submit();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	}</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//--&gt;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00"/>
                </a:solidFill>
                <a:latin typeface="Arial"/>
                <a:ea typeface="Arial"/>
                <a:cs typeface="Arial"/>
                <a:sym typeface="Arial"/>
              </a:rPr>
              <a:t>&lt;/script&gt;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&lt;body&gt;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&lt;form action="procesa.html" name="formulario" id="formulario" method="POST"&gt;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Nombre:&lt;input type="text" name="nombre" value="Tu nombre" maxlength="15"&gt;&lt;br&gt;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Password:&lt;input type="password" name="pass" maxlegth="10"&gt;&lt;br&gt;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&lt;/form&gt;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&lt;a href="javascript:Validar();"&gt;Validar datos&lt;/a&gt;&lt;br&gt;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&lt;/body&gt;</a:t>
            </a:r>
          </a:p>
          <a:p>
            <a:pPr algn="l" rtl="0" lvl="0" marR="0" indent="0" marL="0">
              <a:lnSpc>
                <a:spcPct val="75000"/>
              </a:lnSpc>
              <a:spcBef>
                <a:spcPts val="0"/>
              </a:spcBef>
              <a:spcAft>
                <a:spcPts val="0"/>
              </a:spcAft>
              <a:buClr>
                <a:srgbClr val="FFFFFF"/>
              </a:buClr>
              <a:buSzPct val="25000"/>
              <a:buFont typeface="Arial"/>
              <a:buNone/>
            </a:pPr>
            <a:r>
              <a:rPr strike="noStrike" u="none" b="0" cap="none" baseline="0" sz="1800" lang="en-US" i="0">
                <a:solidFill>
                  <a:srgbClr val="FFFFFF"/>
                </a:solidFill>
                <a:latin typeface="Arial"/>
                <a:ea typeface="Arial"/>
                <a:cs typeface="Arial"/>
                <a:sym typeface="Arial"/>
              </a:rPr>
              <a:t>&lt;/html&gt;</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y="0" x="0"/>
          <a:ext cy="0" cx="0"/>
          <a:chOff y="0" x="0"/>
          <a:chExt cy="0" cx="0"/>
        </a:xfrm>
      </p:grpSpPr>
      <p:sp>
        <p:nvSpPr>
          <p:cNvPr id="530" name="Shape 530"/>
          <p:cNvSpPr txBox="1"/>
          <p:nvPr>
            <p:ph type="title"/>
          </p:nvPr>
        </p:nvSpPr>
        <p:spPr>
          <a:xfrm>
            <a:off y="508000" x="685800"/>
            <a:ext cy="1343024" cx="7769225"/>
          </a:xfrm>
          <a:prstGeom prst="rect">
            <a:avLst/>
          </a:prstGeom>
          <a:noFill/>
          <a:ln>
            <a:noFill/>
          </a:ln>
        </p:spPr>
        <p:txBody>
          <a:bodyPr bIns="0" rIns="0" lIns="0" tIns="0" anchor="ctr" anchorCtr="0">
            <a:noAutofit/>
          </a:bodyPr>
          <a:lstStyle/>
          <a:p/>
        </p:txBody>
      </p:sp>
      <p:sp>
        <p:nvSpPr>
          <p:cNvPr id="531" name="Shape 531"/>
          <p:cNvSpPr txBox="1"/>
          <p:nvPr>
            <p:ph idx="1" type="body"/>
          </p:nvPr>
        </p:nvSpPr>
        <p:spPr>
          <a:xfrm>
            <a:off y="1981200" x="685800"/>
            <a:ext cy="4144962" cx="7769225"/>
          </a:xfrm>
          <a:prstGeom prst="rect">
            <a:avLst/>
          </a:prstGeom>
          <a:noFill/>
          <a:ln>
            <a:noFill/>
          </a:ln>
        </p:spPr>
        <p:txBody>
          <a:bodyPr bIns="0" rIns="0" lIns="0" tIns="0" anchor="t" anchorCtr="0">
            <a:noAutofit/>
          </a:bodyPr>
          <a:lstStyle/>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nvSpPr>
        <p:spPr>
          <a:xfrm>
            <a:off y="1524000" x="228600"/>
            <a:ext cy="4703762" cx="8763000"/>
          </a:xfrm>
          <a:prstGeom prst="rect">
            <a:avLst/>
          </a:prstGeom>
          <a:noFill/>
          <a:ln>
            <a:noFill/>
          </a:ln>
        </p:spPr>
        <p:txBody>
          <a:bodyPr bIns="46800" rIns="90000" lIns="90000" tIns="46800" anchor="t" anchorCtr="0">
            <a:noAutofit/>
          </a:bodyPr>
          <a:lstStyle/>
          <a:p>
            <a:pPr algn="l" rtl="0" lvl="0" marR="0" indent="0" marL="0">
              <a:lnSpc>
                <a:spcPct val="100000"/>
              </a:lnSpc>
              <a:spcBef>
                <a:spcPts val="1200"/>
              </a:spcBef>
              <a:buClr>
                <a:schemeClr val="dk1"/>
              </a:buClr>
              <a:buSzPct val="25000"/>
              <a:buFont typeface="Verdana"/>
              <a:buNone/>
            </a:pPr>
            <a:r>
              <a:rPr strike="noStrike" u="none" b="1" cap="none" baseline="0" sz="2000" lang="en-US" i="0">
                <a:solidFill>
                  <a:srgbClr val="FFFFFF"/>
                </a:solidFill>
                <a:latin typeface="Verdana"/>
                <a:ea typeface="Verdana"/>
                <a:cs typeface="Verdana"/>
                <a:sym typeface="Verdana"/>
              </a:rPr>
              <a:t>LA VENTANA "ALERT"</a:t>
            </a:r>
          </a:p>
          <a:p>
            <a:pPr algn="l" rtl="0" lvl="0" marR="0" indent="0" marL="0">
              <a:lnSpc>
                <a:spcPct val="100000"/>
              </a:lnSpc>
              <a:spcBef>
                <a:spcPts val="1200"/>
              </a:spcBef>
              <a:buClr>
                <a:schemeClr val="dk1"/>
              </a:buClr>
              <a:buSzPct val="25000"/>
              <a:buFont typeface="Verdana"/>
              <a:buNone/>
            </a:pPr>
            <a:r>
              <a:rPr strike="noStrike" u="none" b="0" cap="none" baseline="0" sz="2000" lang="en-US" i="0">
                <a:solidFill>
                  <a:srgbClr val="FFFFFF"/>
                </a:solidFill>
                <a:latin typeface="Verdana"/>
                <a:ea typeface="Verdana"/>
                <a:cs typeface="Verdana"/>
                <a:sym typeface="Verdana"/>
              </a:rPr>
              <a:t>Se trata de una ventana estándar que usamos para mostrar información en pantalla. Se puede mostrar texto, variables y texto en conjunto con variables. El diseño de la ventana ya esta definido lo único que podemos hacer es mostrar la información una o varias líneas. Su diseño y sintaxis es:</a:t>
            </a:r>
          </a:p>
          <a:p>
            <a:pPr algn="l" rtl="0" lvl="0" marR="0" indent="0" marL="0">
              <a:lnSpc>
                <a:spcPct val="100000"/>
              </a:lnSpc>
              <a:spcBef>
                <a:spcPts val="1200"/>
              </a:spcBef>
              <a:buClr>
                <a:schemeClr val="dk1"/>
              </a:buClr>
              <a:buSzPct val="25000"/>
              <a:buFont typeface="Verdana"/>
              <a:buNone/>
            </a:pPr>
            <a:r>
              <a:rPr strike="noStrike" u="none" b="1" cap="none" baseline="0" sz="2000" lang="en-US" i="0">
                <a:solidFill>
                  <a:srgbClr val="FFFFFF"/>
                </a:solidFill>
                <a:latin typeface="Verdana"/>
                <a:ea typeface="Verdana"/>
                <a:cs typeface="Verdana"/>
                <a:sym typeface="Verdana"/>
              </a:rPr>
              <a:t>SINTAXIS:</a:t>
            </a:r>
          </a:p>
          <a:p>
            <a:pPr algn="l" rtl="0" lvl="0" marR="0" indent="0" marL="0">
              <a:lnSpc>
                <a:spcPct val="100000"/>
              </a:lnSpc>
              <a:spcBef>
                <a:spcPts val="1200"/>
              </a:spcBef>
              <a:buClr>
                <a:schemeClr val="dk1"/>
              </a:buClr>
              <a:buSzPct val="25000"/>
              <a:buFont typeface="Courier New"/>
              <a:buNone/>
            </a:pPr>
            <a:r>
              <a:rPr strike="noStrike" u="none" b="1" cap="none" baseline="0" sz="2000" lang="en-US" i="0">
                <a:solidFill>
                  <a:srgbClr val="FFFFFF"/>
                </a:solidFill>
                <a:latin typeface="Courier New"/>
                <a:ea typeface="Courier New"/>
                <a:cs typeface="Courier New"/>
                <a:sym typeface="Courier New"/>
              </a:rPr>
              <a:t>alert("texto de la ventana");</a:t>
            </a:r>
          </a:p>
          <a:p>
            <a:pPr algn="l" rtl="0" lvl="0" marR="0" indent="0" marL="0">
              <a:lnSpc>
                <a:spcPct val="100000"/>
              </a:lnSpc>
              <a:spcBef>
                <a:spcPts val="1200"/>
              </a:spcBef>
              <a:buClr>
                <a:schemeClr val="dk1"/>
              </a:buClr>
              <a:buSzPct val="25000"/>
              <a:buFont typeface="Courier New"/>
              <a:buNone/>
            </a:pPr>
            <a:r>
              <a:rPr strike="noStrike" u="none" b="1" cap="none" baseline="0" sz="2000" lang="en-US" i="0">
                <a:solidFill>
                  <a:srgbClr val="FFFFFF"/>
                </a:solidFill>
                <a:latin typeface="Courier New"/>
                <a:ea typeface="Courier New"/>
                <a:cs typeface="Courier New"/>
                <a:sym typeface="Courier New"/>
              </a:rPr>
              <a:t>alert(variable);</a:t>
            </a:r>
          </a:p>
          <a:p>
            <a:pPr algn="l" rtl="0" lvl="0" marR="0" indent="0" marL="0">
              <a:lnSpc>
                <a:spcPct val="100000"/>
              </a:lnSpc>
              <a:spcBef>
                <a:spcPts val="1200"/>
              </a:spcBef>
              <a:buClr>
                <a:schemeClr val="dk1"/>
              </a:buClr>
              <a:buSzPct val="25000"/>
              <a:buFont typeface="Courier New"/>
              <a:buNone/>
            </a:pPr>
            <a:r>
              <a:rPr strike="noStrike" u="none" b="1" cap="none" baseline="0" sz="2000" lang="en-US" i="0">
                <a:solidFill>
                  <a:srgbClr val="FFFFFF"/>
                </a:solidFill>
                <a:latin typeface="Courier New"/>
                <a:ea typeface="Courier New"/>
                <a:cs typeface="Courier New"/>
                <a:sym typeface="Courier New"/>
              </a:rPr>
              <a:t>alert("texto"+variable);</a:t>
            </a:r>
          </a:p>
          <a:p>
            <a:r>
              <a:t/>
            </a:r>
          </a:p>
        </p:txBody>
      </p:sp>
      <p:sp>
        <p:nvSpPr>
          <p:cNvPr id="185" name="Shape 185"/>
          <p:cNvSpPr txBox="1"/>
          <p:nvPr/>
        </p:nvSpPr>
        <p:spPr>
          <a:xfrm>
            <a:off y="228600" x="2344736"/>
            <a:ext cy="520700" cx="4456111"/>
          </a:xfrm>
          <a:prstGeom prst="rect">
            <a:avLst/>
          </a:prstGeom>
          <a:noFill/>
          <a:ln>
            <a:noFill/>
          </a:ln>
        </p:spPr>
        <p:txBody>
          <a:bodyPr bIns="46800" rIns="90000" lIns="90000" tIns="46800" anchor="t" anchorCtr="0">
            <a:noAutofit/>
          </a:bodyPr>
          <a:lstStyle/>
          <a:p>
            <a:pPr algn="ctr" rtl="0" lvl="0" marR="0" indent="0" marL="0">
              <a:lnSpc>
                <a:spcPct val="100000"/>
              </a:lnSpc>
              <a:spcBef>
                <a:spcPts val="1700"/>
              </a:spcBef>
              <a:buClr>
                <a:schemeClr val="dk1"/>
              </a:buClr>
              <a:buSzPct val="25000"/>
              <a:buFont typeface="Verdana"/>
              <a:buNone/>
            </a:pPr>
            <a:r>
              <a:rPr strike="noStrike" u="none" b="1" cap="none" baseline="0" sz="2800" lang="en-US" i="0">
                <a:solidFill>
                  <a:srgbClr val="FFCC00"/>
                </a:solidFill>
                <a:latin typeface="Verdana"/>
                <a:ea typeface="Verdana"/>
                <a:cs typeface="Verdana"/>
                <a:sym typeface="Verdana"/>
              </a:rPr>
              <a:t>LA VENTANA "ALERT"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y="0" x="0"/>
          <a:ext cy="0" cx="0"/>
          <a:chOff y="0" x="0"/>
          <a:chExt cy="0" cx="0"/>
        </a:xfrm>
      </p:grpSpPr>
      <p:sp>
        <p:nvSpPr>
          <p:cNvPr id="192" name="Shape 192"/>
          <p:cNvSpPr txBox="1"/>
          <p:nvPr>
            <p:ph type="title"/>
          </p:nvPr>
        </p:nvSpPr>
        <p:spPr>
          <a:xfrm>
            <a:off y="158750" x="685800"/>
            <a:ext cy="520700" cx="7772400"/>
          </a:xfrm>
          <a:prstGeom prst="rect">
            <a:avLst/>
          </a:prstGeom>
          <a:noFill/>
          <a:ln>
            <a:noFill/>
          </a:ln>
        </p:spPr>
        <p:txBody>
          <a:bodyPr bIns="46800" rIns="90000" lIns="90000" tIns="46800" anchor="ctr" anchorCtr="0">
            <a:noAutofit/>
          </a:bodyPr>
          <a:lstStyle/>
          <a:p>
            <a:pPr algn="ctr" rtl="0" lvl="0" marR="0" indent="0" marL="0">
              <a:lnSpc>
                <a:spcPct val="100000"/>
              </a:lnSpc>
              <a:spcBef>
                <a:spcPts val="0"/>
              </a:spcBef>
              <a:spcAft>
                <a:spcPts val="0"/>
              </a:spcAft>
              <a:buClr>
                <a:srgbClr val="FFCC00"/>
              </a:buClr>
              <a:buSzPct val="25000"/>
              <a:buFont typeface="Arial Black"/>
              <a:buNone/>
            </a:pPr>
            <a:r>
              <a:rPr strike="noStrike" u="none" b="1" cap="none" baseline="0" sz="2800" lang="en-US" i="0">
                <a:solidFill>
                  <a:srgbClr val="FFCC00"/>
                </a:solidFill>
                <a:latin typeface="Arial Black"/>
                <a:ea typeface="Arial Black"/>
                <a:cs typeface="Arial Black"/>
                <a:sym typeface="Arial Black"/>
              </a:rPr>
              <a:t>Primer Programa</a:t>
            </a:r>
          </a:p>
        </p:txBody>
      </p:sp>
      <p:sp>
        <p:nvSpPr>
          <p:cNvPr id="193" name="Shape 193"/>
          <p:cNvSpPr txBox="1"/>
          <p:nvPr/>
        </p:nvSpPr>
        <p:spPr>
          <a:xfrm>
            <a:off y="720725" x="152400"/>
            <a:ext cy="4495800" cx="3886200"/>
          </a:xfrm>
          <a:prstGeom prst="rect">
            <a:avLst/>
          </a:prstGeom>
          <a:noFill/>
          <a:ln>
            <a:noFill/>
          </a:ln>
        </p:spPr>
        <p:txBody>
          <a:bodyPr bIns="46800" rIns="90000" lIns="90000" tIns="46800" anchor="t" anchorCtr="0">
            <a:noAutofit/>
          </a:bodyPr>
          <a:lstStyle/>
          <a:p>
            <a:pPr algn="l" rtl="0" lvl="0" marR="0" indent="330200" marL="0">
              <a:lnSpc>
                <a:spcPct val="100000"/>
              </a:lnSpc>
              <a:buClr>
                <a:schemeClr val="dk1"/>
              </a:buClr>
              <a:buSzPct val="25000"/>
              <a:buFont typeface="Garamond"/>
              <a:buNone/>
            </a:pPr>
            <a:r>
              <a:rPr strike="noStrike" u="none" b="0" cap="none" baseline="0" sz="2200" lang="en-US" i="0">
                <a:solidFill>
                  <a:srgbClr val="FFFFFF"/>
                </a:solidFill>
                <a:latin typeface="Garamond"/>
                <a:ea typeface="Garamond"/>
                <a:cs typeface="Garamond"/>
                <a:sym typeface="Garamond"/>
              </a:rPr>
              <a:t>&lt;html&gt;</a:t>
            </a:r>
          </a:p>
          <a:p>
            <a:pPr algn="l" rtl="0" lvl="0" marR="0" indent="330200" marL="0">
              <a:lnSpc>
                <a:spcPct val="100000"/>
              </a:lnSpc>
              <a:buClr>
                <a:schemeClr val="dk1"/>
              </a:buClr>
              <a:buSzPct val="25000"/>
              <a:buFont typeface="Garamond"/>
              <a:buNone/>
            </a:pPr>
            <a:r>
              <a:rPr strike="noStrike" u="none" b="0" cap="none" baseline="0" sz="2200" lang="en-US" i="0">
                <a:solidFill>
                  <a:srgbClr val="FFFFFF"/>
                </a:solidFill>
                <a:latin typeface="Garamond"/>
                <a:ea typeface="Garamond"/>
                <a:cs typeface="Garamond"/>
                <a:sym typeface="Garamond"/>
              </a:rPr>
              <a:t>   &lt;head&gt;</a:t>
            </a:r>
          </a:p>
          <a:p>
            <a:pPr algn="l" rtl="0" lvl="0" marR="0" indent="330200" marL="0">
              <a:lnSpc>
                <a:spcPct val="100000"/>
              </a:lnSpc>
              <a:buClr>
                <a:schemeClr val="dk1"/>
              </a:buClr>
              <a:buSzPct val="25000"/>
              <a:buFont typeface="Garamond"/>
              <a:buNone/>
            </a:pPr>
            <a:r>
              <a:rPr strike="noStrike" u="none" b="0" cap="none" baseline="0" sz="2200" lang="en-US" i="0">
                <a:solidFill>
                  <a:srgbClr val="FFFFFF"/>
                </a:solidFill>
                <a:latin typeface="Garamond"/>
                <a:ea typeface="Garamond"/>
                <a:cs typeface="Garamond"/>
                <a:sym typeface="Garamond"/>
              </a:rPr>
              <a:t>      &lt;script&gt;</a:t>
            </a:r>
            <a:br>
              <a:rPr strike="noStrike" u="none" b="0" cap="none" baseline="0" sz="2200" lang="en-US" i="0">
                <a:solidFill>
                  <a:srgbClr val="FFFFFF"/>
                </a:solidFill>
                <a:latin typeface="Garamond"/>
                <a:ea typeface="Garamond"/>
                <a:cs typeface="Garamond"/>
                <a:sym typeface="Garamond"/>
              </a:rPr>
            </a:br>
            <a:r>
              <a:rPr strike="noStrike" u="none" b="0" cap="none" baseline="0" sz="2200" lang="en-US" i="0">
                <a:solidFill>
                  <a:srgbClr val="FFFFFF"/>
                </a:solidFill>
                <a:latin typeface="Garamond"/>
                <a:ea typeface="Garamond"/>
                <a:cs typeface="Garamond"/>
                <a:sym typeface="Garamond"/>
              </a:rPr>
              <a:t>   function hola()</a:t>
            </a:r>
            <a:br>
              <a:rPr strike="noStrike" u="none" b="0" cap="none" baseline="0" sz="2200" lang="en-US" i="0">
                <a:solidFill>
                  <a:srgbClr val="FFFFFF"/>
                </a:solidFill>
                <a:latin typeface="Garamond"/>
                <a:ea typeface="Garamond"/>
                <a:cs typeface="Garamond"/>
                <a:sym typeface="Garamond"/>
              </a:rPr>
            </a:br>
            <a:r>
              <a:rPr strike="noStrike" u="none" b="0" cap="none" baseline="0" sz="2200" lang="en-US" i="0">
                <a:solidFill>
                  <a:srgbClr val="FFFFFF"/>
                </a:solidFill>
                <a:latin typeface="Garamond"/>
                <a:ea typeface="Garamond"/>
                <a:cs typeface="Garamond"/>
                <a:sym typeface="Garamond"/>
              </a:rPr>
              <a:t>   {</a:t>
            </a:r>
            <a:br>
              <a:rPr strike="noStrike" u="none" b="0" cap="none" baseline="0" sz="2200" lang="en-US" i="0">
                <a:solidFill>
                  <a:srgbClr val="FFFFFF"/>
                </a:solidFill>
                <a:latin typeface="Garamond"/>
                <a:ea typeface="Garamond"/>
                <a:cs typeface="Garamond"/>
                <a:sym typeface="Garamond"/>
              </a:rPr>
            </a:br>
            <a:r>
              <a:rPr strike="noStrike" u="none" b="0" cap="none" baseline="0" sz="2200" lang="en-US" i="0">
                <a:solidFill>
                  <a:srgbClr val="FFFFFF"/>
                </a:solidFill>
                <a:latin typeface="Garamond"/>
                <a:ea typeface="Garamond"/>
                <a:cs typeface="Garamond"/>
                <a:sym typeface="Garamond"/>
              </a:rPr>
              <a:t>      alert("Hola a todos");</a:t>
            </a:r>
            <a:br>
              <a:rPr strike="noStrike" u="none" b="0" cap="none" baseline="0" sz="2200" lang="en-US" i="0">
                <a:solidFill>
                  <a:srgbClr val="FFFFFF"/>
                </a:solidFill>
                <a:latin typeface="Garamond"/>
                <a:ea typeface="Garamond"/>
                <a:cs typeface="Garamond"/>
                <a:sym typeface="Garamond"/>
              </a:rPr>
            </a:br>
            <a:r>
              <a:rPr strike="noStrike" u="none" b="0" cap="none" baseline="0" sz="2200" lang="en-US" i="0">
                <a:solidFill>
                  <a:srgbClr val="FFFFFF"/>
                </a:solidFill>
                <a:latin typeface="Garamond"/>
                <a:ea typeface="Garamond"/>
                <a:cs typeface="Garamond"/>
                <a:sym typeface="Garamond"/>
              </a:rPr>
              <a:t>   }</a:t>
            </a:r>
          </a:p>
          <a:p>
            <a:pPr algn="l" rtl="0" lvl="0" marR="0" indent="330200" marL="0">
              <a:lnSpc>
                <a:spcPct val="100000"/>
              </a:lnSpc>
              <a:buClr>
                <a:schemeClr val="dk1"/>
              </a:buClr>
              <a:buSzPct val="25000"/>
              <a:buFont typeface="Garamond"/>
              <a:buNone/>
            </a:pPr>
            <a:r>
              <a:rPr strike="noStrike" u="none" b="0" cap="none" baseline="0" sz="2200" lang="en-US" i="0">
                <a:solidFill>
                  <a:srgbClr val="FFFFFF"/>
                </a:solidFill>
                <a:latin typeface="Garamond"/>
                <a:ea typeface="Garamond"/>
                <a:cs typeface="Garamond"/>
                <a:sym typeface="Garamond"/>
              </a:rPr>
              <a:t>      &lt;/script&gt;</a:t>
            </a:r>
          </a:p>
          <a:p>
            <a:pPr algn="l" rtl="0" lvl="0" marR="0" indent="330200" marL="0">
              <a:lnSpc>
                <a:spcPct val="100000"/>
              </a:lnSpc>
              <a:buClr>
                <a:schemeClr val="dk1"/>
              </a:buClr>
              <a:buSzPct val="25000"/>
              <a:buFont typeface="Garamond"/>
              <a:buNone/>
            </a:pPr>
            <a:r>
              <a:rPr strike="noStrike" u="none" b="0" cap="none" baseline="0" sz="2200" lang="en-US" i="0">
                <a:solidFill>
                  <a:srgbClr val="FFFFFF"/>
                </a:solidFill>
                <a:latin typeface="Garamond"/>
                <a:ea typeface="Garamond"/>
                <a:cs typeface="Garamond"/>
                <a:sym typeface="Garamond"/>
              </a:rPr>
              <a:t>	&lt;title&gt;JavaScript&lt;/title&gt;</a:t>
            </a:r>
          </a:p>
          <a:p>
            <a:pPr algn="l" rtl="0" lvl="0" marR="0" indent="330200" marL="0">
              <a:lnSpc>
                <a:spcPct val="100000"/>
              </a:lnSpc>
              <a:buClr>
                <a:schemeClr val="dk1"/>
              </a:buClr>
              <a:buSzPct val="25000"/>
              <a:buFont typeface="Garamond"/>
              <a:buNone/>
            </a:pPr>
            <a:r>
              <a:rPr strike="noStrike" u="none" b="0" cap="none" baseline="0" sz="2200" lang="en-US" i="0">
                <a:solidFill>
                  <a:srgbClr val="FFFFFF"/>
                </a:solidFill>
                <a:latin typeface="Garamond"/>
                <a:ea typeface="Garamond"/>
                <a:cs typeface="Garamond"/>
                <a:sym typeface="Garamond"/>
              </a:rPr>
              <a:t>   &lt;/head&gt;</a:t>
            </a:r>
          </a:p>
          <a:p>
            <a:pPr algn="l" rtl="0" lvl="0" marR="0" indent="330200" marL="0">
              <a:lnSpc>
                <a:spcPct val="100000"/>
              </a:lnSpc>
              <a:buClr>
                <a:schemeClr val="dk1"/>
              </a:buClr>
              <a:buSzPct val="25000"/>
              <a:buFont typeface="Garamond"/>
              <a:buNone/>
            </a:pPr>
            <a:r>
              <a:rPr strike="noStrike" u="none" b="0" cap="none" baseline="0" sz="2200" lang="en-US" i="0">
                <a:solidFill>
                  <a:srgbClr val="FFFFFF"/>
                </a:solidFill>
                <a:latin typeface="Garamond"/>
                <a:ea typeface="Garamond"/>
                <a:cs typeface="Garamond"/>
                <a:sym typeface="Garamond"/>
              </a:rPr>
              <a:t>   &lt;body onLoad=hola();&gt;</a:t>
            </a:r>
          </a:p>
          <a:p>
            <a:pPr algn="l" rtl="0" lvl="0" marR="0" indent="330200" marL="0">
              <a:lnSpc>
                <a:spcPct val="100000"/>
              </a:lnSpc>
              <a:buClr>
                <a:schemeClr val="dk1"/>
              </a:buClr>
              <a:buSzPct val="25000"/>
              <a:buFont typeface="Garamond"/>
              <a:buNone/>
            </a:pPr>
            <a:r>
              <a:rPr strike="noStrike" u="none" b="0" cap="none" baseline="0" sz="2200" lang="en-US" i="0">
                <a:solidFill>
                  <a:srgbClr val="FFFFFF"/>
                </a:solidFill>
                <a:latin typeface="Garamond"/>
                <a:ea typeface="Garamond"/>
                <a:cs typeface="Garamond"/>
                <a:sym typeface="Garamond"/>
              </a:rPr>
              <a:t>   &lt;/body&gt;</a:t>
            </a:r>
          </a:p>
          <a:p>
            <a:pPr algn="l" rtl="0" lvl="0" marR="0" indent="330200" marL="0">
              <a:lnSpc>
                <a:spcPct val="100000"/>
              </a:lnSpc>
              <a:buClr>
                <a:schemeClr val="dk1"/>
              </a:buClr>
              <a:buSzPct val="25000"/>
              <a:buFont typeface="Garamond"/>
              <a:buNone/>
            </a:pPr>
            <a:r>
              <a:rPr strike="noStrike" u="none" b="0" cap="none" baseline="0" sz="2200" lang="en-US" i="0">
                <a:solidFill>
                  <a:srgbClr val="FFFFFF"/>
                </a:solidFill>
                <a:latin typeface="Garamond"/>
                <a:ea typeface="Garamond"/>
                <a:cs typeface="Garamond"/>
                <a:sym typeface="Garamond"/>
              </a:rPr>
              <a:t>&lt;/html&gt;</a:t>
            </a:r>
          </a:p>
        </p:txBody>
      </p:sp>
      <p:sp>
        <p:nvSpPr>
          <p:cNvPr id="194" name="Shape 194"/>
          <p:cNvSpPr txBox="1"/>
          <p:nvPr/>
        </p:nvSpPr>
        <p:spPr>
          <a:xfrm>
            <a:off y="1447800" x="4572000"/>
            <a:ext cy="457200" cx="4114800"/>
          </a:xfrm>
          <a:prstGeom prst="rect">
            <a:avLst/>
          </a:prstGeom>
          <a:noFill/>
          <a:ln>
            <a:noFill/>
          </a:ln>
        </p:spPr>
        <p:txBody>
          <a:bodyPr bIns="45700" rIns="91425" lIns="91425" tIns="45700" anchor="ctr" anchorCtr="0">
            <a:noAutofit/>
          </a:bodyPr>
          <a:lstStyle/>
          <a:p/>
        </p:txBody>
      </p:sp>
      <p:pic>
        <p:nvPicPr>
          <p:cNvPr id="195" name="Shape 195"/>
          <p:cNvPicPr preferRelativeResize="0"/>
          <p:nvPr/>
        </p:nvPicPr>
        <p:blipFill>
          <a:blip r:embed="rId3"/>
          <a:stretch>
            <a:fillRect/>
          </a:stretch>
        </p:blipFill>
        <p:spPr>
          <a:xfrm>
            <a:off y="1257300" x="3886200"/>
            <a:ext cy="3943350" cx="5257800"/>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y="0" x="0"/>
          <a:ext cy="0" cx="0"/>
          <a:chOff y="0" x="0"/>
          <a:chExt cy="0" cx="0"/>
        </a:xfrm>
      </p:grpSpPr>
      <p:sp>
        <p:nvSpPr>
          <p:cNvPr id="202" name="Shape 202"/>
          <p:cNvSpPr txBox="1"/>
          <p:nvPr>
            <p:ph type="title"/>
          </p:nvPr>
        </p:nvSpPr>
        <p:spPr>
          <a:xfrm>
            <a:off y="303212" x="685800"/>
            <a:ext cy="766762" cx="7772400"/>
          </a:xfrm>
          <a:prstGeom prst="rect">
            <a:avLst/>
          </a:prstGeom>
          <a:noFill/>
          <a:ln>
            <a:noFill/>
          </a:ln>
        </p:spPr>
        <p:txBody>
          <a:bodyPr bIns="46800" rIns="90000" lIns="90000" tIns="46800" anchor="ctr" anchorCtr="0">
            <a:noAutofit/>
          </a:bodyPr>
          <a:lstStyle/>
          <a:p>
            <a:pPr algn="ctr" rtl="0" lvl="0" marR="0" indent="0" marL="0">
              <a:lnSpc>
                <a:spcPct val="100000"/>
              </a:lnSpc>
              <a:spcBef>
                <a:spcPts val="0"/>
              </a:spcBef>
              <a:spcAft>
                <a:spcPts val="0"/>
              </a:spcAft>
              <a:buClr>
                <a:srgbClr val="FFCC00"/>
              </a:buClr>
              <a:buSzPct val="25000"/>
              <a:buFont typeface="Arial Black"/>
              <a:buNone/>
            </a:pPr>
            <a:r>
              <a:rPr strike="noStrike" u="none" b="0" cap="none" baseline="0" sz="4400" lang="en-US" i="0">
                <a:solidFill>
                  <a:srgbClr val="FFCC00"/>
                </a:solidFill>
                <a:latin typeface="Arial Black"/>
                <a:ea typeface="Arial Black"/>
                <a:cs typeface="Arial Black"/>
                <a:sym typeface="Arial Black"/>
              </a:rPr>
              <a:t>Eventos</a:t>
            </a:r>
          </a:p>
        </p:txBody>
      </p:sp>
      <p:sp>
        <p:nvSpPr>
          <p:cNvPr id="203" name="Shape 203"/>
          <p:cNvSpPr txBox="1"/>
          <p:nvPr/>
        </p:nvSpPr>
        <p:spPr>
          <a:xfrm>
            <a:off y="1447800" x="228600"/>
            <a:ext cy="3448050" cx="8763000"/>
          </a:xfrm>
          <a:prstGeom prst="rect">
            <a:avLst/>
          </a:prstGeom>
          <a:noFill/>
          <a:ln>
            <a:noFill/>
          </a:ln>
        </p:spPr>
        <p:txBody>
          <a:bodyPr bIns="46800" rIns="90000" lIns="90000" tIns="46800" anchor="t" anchorCtr="0">
            <a:noAutofit/>
          </a:bodyPr>
          <a:lstStyle/>
          <a:p>
            <a:pPr algn="l" rtl="0" lvl="0" marR="0" indent="330200" marL="0">
              <a:lnSpc>
                <a:spcPct val="100000"/>
              </a:lnSpc>
              <a:buClr>
                <a:schemeClr val="dk1"/>
              </a:buClr>
              <a:buSzPct val="100000"/>
              <a:buFont typeface="Arial"/>
              <a:buChar char="•"/>
            </a:pPr>
            <a:r>
              <a:rPr strike="noStrike" u="none" b="0" cap="none" baseline="0" sz="2000" lang="en-US" i="0">
                <a:solidFill>
                  <a:srgbClr val="FFFFFF"/>
                </a:solidFill>
                <a:latin typeface="Verdana"/>
                <a:ea typeface="Verdana"/>
                <a:cs typeface="Verdana"/>
                <a:sym typeface="Verdana"/>
              </a:rPr>
              <a:t>Un evento es un mecanismo por el cual podemos detectar las acciones que realiza el usuario y llamar automáticamente a la función que tengamos asociada. </a:t>
            </a:r>
          </a:p>
          <a:p>
            <a:pPr algn="l" rtl="0" lvl="0" marR="0" indent="330200" marL="0">
              <a:lnSpc>
                <a:spcPct val="100000"/>
              </a:lnSpc>
              <a:buClr>
                <a:schemeClr val="dk1"/>
              </a:buClr>
              <a:buSzPct val="100000"/>
              <a:buFont typeface="Arial"/>
              <a:buChar char="•"/>
            </a:pPr>
            <a:r>
              <a:rPr strike="noStrike" u="none" b="0" cap="none" baseline="0" sz="2000" lang="en-US" i="0">
                <a:solidFill>
                  <a:srgbClr val="FFFFFF"/>
                </a:solidFill>
                <a:latin typeface="Verdana"/>
                <a:ea typeface="Verdana"/>
                <a:cs typeface="Verdana"/>
                <a:sym typeface="Verdana"/>
              </a:rPr>
              <a:t>Desde esta función realizaremos las acciones que tengamos desarrolladas.</a:t>
            </a:r>
          </a:p>
          <a:p>
            <a:r>
              <a:t/>
            </a:r>
          </a:p>
          <a:p>
            <a:r>
              <a:t/>
            </a:r>
          </a:p>
          <a:p>
            <a:pPr algn="l" rtl="0" lvl="0" marR="0" indent="330200" marL="0">
              <a:lnSpc>
                <a:spcPct val="100000"/>
              </a:lnSpc>
              <a:buClr>
                <a:schemeClr val="dk1"/>
              </a:buClr>
              <a:buSzPct val="25000"/>
              <a:buFont typeface="Verdana"/>
              <a:buNone/>
            </a:pPr>
            <a:r>
              <a:rPr strike="noStrike" u="none" b="1" cap="none" baseline="0" sz="2000" lang="en-US" i="0">
                <a:solidFill>
                  <a:srgbClr val="FFFFFF"/>
                </a:solidFill>
                <a:latin typeface="Verdana"/>
                <a:ea typeface="Verdana"/>
                <a:cs typeface="Verdana"/>
                <a:sym typeface="Verdana"/>
              </a:rPr>
              <a:t>SINTAXIS:</a:t>
            </a:r>
          </a:p>
          <a:p>
            <a:r>
              <a:t/>
            </a:r>
          </a:p>
          <a:p>
            <a:pPr algn="l" rtl="0" lvl="0" marR="0" indent="330200" marL="0">
              <a:lnSpc>
                <a:spcPct val="100000"/>
              </a:lnSpc>
              <a:buClr>
                <a:schemeClr val="dk1"/>
              </a:buClr>
              <a:buSzPct val="25000"/>
              <a:buFont typeface="Courier New"/>
              <a:buNone/>
            </a:pPr>
            <a:r>
              <a:rPr strike="noStrike" u="none" b="1" cap="none" baseline="0" sz="2000" lang="en-US" i="0">
                <a:solidFill>
                  <a:srgbClr val="FFFFFF"/>
                </a:solidFill>
                <a:latin typeface="Courier New"/>
                <a:ea typeface="Courier New"/>
                <a:cs typeface="Courier New"/>
                <a:sym typeface="Courier New"/>
              </a:rPr>
              <a:t>&lt;elemento nombre_evento=nombre_funcion([parametros]);&gt;</a:t>
            </a:r>
          </a:p>
          <a:p>
            <a: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y="0" x="0"/>
          <a:ext cy="0" cx="0"/>
          <a:chOff y="0" x="0"/>
          <a:chExt cy="0" cx="0"/>
        </a:xfrm>
      </p:grpSpPr>
      <p:sp>
        <p:nvSpPr>
          <p:cNvPr id="210" name="Shape 210"/>
          <p:cNvSpPr txBox="1"/>
          <p:nvPr/>
        </p:nvSpPr>
        <p:spPr>
          <a:xfrm>
            <a:off y="228600" x="381000"/>
            <a:ext cy="6273799" cx="8610599"/>
          </a:xfrm>
          <a:prstGeom prst="rect">
            <a:avLst/>
          </a:prstGeom>
          <a:noFill/>
          <a:ln>
            <a:noFill/>
          </a:ln>
        </p:spPr>
        <p:txBody>
          <a:bodyPr bIns="46800" rIns="90000" lIns="90000" tIns="46800" anchor="t" anchorCtr="0">
            <a:noAutofit/>
          </a:bodyPr>
          <a:lstStyle/>
          <a:p>
            <a:pPr algn="l" rtl="0" lvl="0" marR="0" indent="330200" marL="0">
              <a:lnSpc>
                <a:spcPct val="100000"/>
              </a:lnSpc>
              <a:spcBef>
                <a:spcPts val="400"/>
              </a:spcBef>
              <a:buClr>
                <a:schemeClr val="dk1"/>
              </a:buClr>
              <a:buSzPct val="25000"/>
              <a:buFont typeface="Tahoma"/>
              <a:buNone/>
            </a:pPr>
            <a:r>
              <a:rPr strike="noStrike" u="none" b="1" cap="none" baseline="0" sz="1800" lang="en-US" i="0">
                <a:solidFill>
                  <a:srgbClr val="FFCC00"/>
                </a:solidFill>
                <a:latin typeface="Tahoma"/>
                <a:ea typeface="Tahoma"/>
                <a:cs typeface="Tahoma"/>
                <a:sym typeface="Tahoma"/>
              </a:rPr>
              <a:t>EVENTO:SE PRODUCE AL</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onLoad:</a:t>
            </a:r>
            <a:r>
              <a:rPr strike="noStrike" u="none" b="0" cap="none" baseline="0" sz="1800" lang="en-US" i="0">
                <a:solidFill>
                  <a:srgbClr val="FFFFFF"/>
                </a:solidFill>
                <a:latin typeface="Tahoma"/>
                <a:ea typeface="Tahoma"/>
                <a:cs typeface="Tahoma"/>
                <a:sym typeface="Tahoma"/>
              </a:rPr>
              <a:t>Terminar de cargar una página o frame (entrar).</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onUnLoad:</a:t>
            </a:r>
            <a:r>
              <a:rPr strike="noStrike" u="none" b="0" cap="none" baseline="0" sz="1800" lang="en-US" i="0">
                <a:solidFill>
                  <a:srgbClr val="FFFFFF"/>
                </a:solidFill>
                <a:latin typeface="Tahoma"/>
                <a:ea typeface="Tahoma"/>
                <a:cs typeface="Tahoma"/>
                <a:sym typeface="Tahoma"/>
              </a:rPr>
              <a:t>Descargar una página o frame (salir).</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onAbort:</a:t>
            </a:r>
            <a:r>
              <a:rPr strike="noStrike" u="none" b="0" cap="none" baseline="0" sz="1800" lang="en-US" i="0">
                <a:solidFill>
                  <a:srgbClr val="FFFFFF"/>
                </a:solidFill>
                <a:latin typeface="Tahoma"/>
                <a:ea typeface="Tahoma"/>
                <a:cs typeface="Tahoma"/>
                <a:sym typeface="Tahoma"/>
              </a:rPr>
              <a:t>Abortar la carga de una página.</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onError:</a:t>
            </a:r>
            <a:r>
              <a:rPr strike="noStrike" u="none" b="0" cap="none" baseline="0" sz="1800" lang="en-US" i="0">
                <a:solidFill>
                  <a:srgbClr val="FFFFFF"/>
                </a:solidFill>
                <a:latin typeface="Tahoma"/>
                <a:ea typeface="Tahoma"/>
                <a:cs typeface="Tahoma"/>
                <a:sym typeface="Tahoma"/>
              </a:rPr>
              <a:t>Producirse algún error en la carga de la página.</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onMouseOver:</a:t>
            </a:r>
            <a:r>
              <a:rPr strike="noStrike" u="none" b="0" cap="none" baseline="0" sz="1800" lang="en-US" i="0">
                <a:solidFill>
                  <a:srgbClr val="FFFFFF"/>
                </a:solidFill>
                <a:latin typeface="Tahoma"/>
                <a:ea typeface="Tahoma"/>
                <a:cs typeface="Tahoma"/>
                <a:sym typeface="Tahoma"/>
              </a:rPr>
              <a:t>Pasar el ratón por encima de un enlace, area o frame.</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onMouseOut:</a:t>
            </a:r>
            <a:r>
              <a:rPr strike="noStrike" u="none" b="0" cap="none" baseline="0" sz="1800" lang="en-US" i="0">
                <a:solidFill>
                  <a:srgbClr val="FFFFFF"/>
                </a:solidFill>
                <a:latin typeface="Tahoma"/>
                <a:ea typeface="Tahoma"/>
                <a:cs typeface="Tahoma"/>
                <a:sym typeface="Tahoma"/>
              </a:rPr>
              <a:t>Dejar de estar el ratón encima de un enlace, area o frame.</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onMouseMove:</a:t>
            </a:r>
            <a:r>
              <a:rPr strike="noStrike" u="none" b="0" cap="none" baseline="0" sz="1800" lang="en-US" i="0">
                <a:solidFill>
                  <a:srgbClr val="FFFFFF"/>
                </a:solidFill>
                <a:latin typeface="Tahoma"/>
                <a:ea typeface="Tahoma"/>
                <a:cs typeface="Tahoma"/>
                <a:sym typeface="Tahoma"/>
              </a:rPr>
              <a:t>Mover el ratón por el documento.</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onKeyUp:</a:t>
            </a:r>
            <a:r>
              <a:rPr strike="noStrike" u="none" b="0" cap="none" baseline="0" sz="1800" lang="en-US" i="0">
                <a:solidFill>
                  <a:srgbClr val="FFFFFF"/>
                </a:solidFill>
                <a:latin typeface="Tahoma"/>
                <a:ea typeface="Tahoma"/>
                <a:cs typeface="Tahoma"/>
                <a:sym typeface="Tahoma"/>
              </a:rPr>
              <a:t>Presionar una tecla.</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onClick:</a:t>
            </a:r>
            <a:r>
              <a:rPr strike="noStrike" u="none" b="0" cap="none" baseline="0" sz="1800" lang="en-US" i="0">
                <a:solidFill>
                  <a:srgbClr val="FFFFFF"/>
                </a:solidFill>
                <a:latin typeface="Tahoma"/>
                <a:ea typeface="Tahoma"/>
                <a:cs typeface="Tahoma"/>
                <a:sym typeface="Tahoma"/>
              </a:rPr>
              <a:t>Hacer click con el ratón.</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onResize:</a:t>
            </a:r>
            <a:r>
              <a:rPr strike="noStrike" u="none" b="0" cap="none" baseline="0" sz="1800" lang="en-US" i="0">
                <a:solidFill>
                  <a:srgbClr val="FFFFFF"/>
                </a:solidFill>
                <a:latin typeface="Tahoma"/>
                <a:ea typeface="Tahoma"/>
                <a:cs typeface="Tahoma"/>
                <a:sym typeface="Tahoma"/>
              </a:rPr>
              <a:t>Dimensionar la ventana del navegador.</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onMove:</a:t>
            </a:r>
            <a:r>
              <a:rPr strike="noStrike" u="none" b="0" cap="none" baseline="0" sz="1800" lang="en-US" i="0">
                <a:solidFill>
                  <a:srgbClr val="FFFFFF"/>
                </a:solidFill>
                <a:latin typeface="Tahoma"/>
                <a:ea typeface="Tahoma"/>
                <a:cs typeface="Tahoma"/>
                <a:sym typeface="Tahoma"/>
              </a:rPr>
              <a:t>Mover la ventana del navegador.</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onChange:</a:t>
            </a:r>
            <a:r>
              <a:rPr strike="noStrike" u="none" b="0" cap="none" baseline="0" sz="1800" lang="en-US" i="0">
                <a:solidFill>
                  <a:srgbClr val="FFFFFF"/>
                </a:solidFill>
                <a:latin typeface="Tahoma"/>
                <a:ea typeface="Tahoma"/>
                <a:cs typeface="Tahoma"/>
                <a:sym typeface="Tahoma"/>
              </a:rPr>
              <a:t>Modificar texto en un control de edición. Sucede al perder el foco.</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onSelect:</a:t>
            </a:r>
            <a:r>
              <a:rPr strike="noStrike" u="none" b="0" cap="none" baseline="0" sz="1800" lang="en-US" i="0">
                <a:solidFill>
                  <a:srgbClr val="FFFFFF"/>
                </a:solidFill>
                <a:latin typeface="Tahoma"/>
                <a:ea typeface="Tahoma"/>
                <a:cs typeface="Tahoma"/>
                <a:sym typeface="Tahoma"/>
              </a:rPr>
              <a:t>Seleccionar texto en un control de edición.</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onFocus:</a:t>
            </a:r>
            <a:r>
              <a:rPr strike="noStrike" u="none" b="0" cap="none" baseline="0" sz="1800" lang="en-US" i="0">
                <a:solidFill>
                  <a:srgbClr val="FFFFFF"/>
                </a:solidFill>
                <a:latin typeface="Tahoma"/>
                <a:ea typeface="Tahoma"/>
                <a:cs typeface="Tahoma"/>
                <a:sym typeface="Tahoma"/>
              </a:rPr>
              <a:t>Situar el foco en un control.</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onBlur:</a:t>
            </a:r>
            <a:r>
              <a:rPr strike="noStrike" u="none" b="0" cap="none" baseline="0" sz="1800" lang="en-US" i="0">
                <a:solidFill>
                  <a:srgbClr val="FFFFFF"/>
                </a:solidFill>
                <a:latin typeface="Tahoma"/>
                <a:ea typeface="Tahoma"/>
                <a:cs typeface="Tahoma"/>
                <a:sym typeface="Tahoma"/>
              </a:rPr>
              <a:t>Perder el foco un control.</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onSubmit:</a:t>
            </a:r>
            <a:r>
              <a:rPr strike="noStrike" u="none" b="0" cap="none" baseline="0" sz="1800" lang="en-US" i="0">
                <a:solidFill>
                  <a:srgbClr val="FFFFFF"/>
                </a:solidFill>
                <a:latin typeface="Tahoma"/>
                <a:ea typeface="Tahoma"/>
                <a:cs typeface="Tahoma"/>
                <a:sym typeface="Tahoma"/>
              </a:rPr>
              <a:t>Enviar un formulario.</a:t>
            </a:r>
          </a:p>
          <a:p>
            <a:pPr algn="l" rtl="0" lvl="0" marR="0" indent="330200" marL="0">
              <a:lnSpc>
                <a:spcPct val="100000"/>
              </a:lnSpc>
              <a:spcBef>
                <a:spcPts val="400"/>
              </a:spcBef>
              <a:buClr>
                <a:schemeClr val="dk1"/>
              </a:buClr>
              <a:buSzPct val="25000"/>
              <a:buFont typeface="Tahoma"/>
              <a:buNone/>
            </a:pPr>
            <a:r>
              <a:rPr strike="noStrike" u="none" b="0" cap="none" baseline="0" sz="1800" lang="en-US" i="0">
                <a:solidFill>
                  <a:srgbClr val="FFCC00"/>
                </a:solidFill>
                <a:latin typeface="Tahoma"/>
                <a:ea typeface="Tahoma"/>
                <a:cs typeface="Tahoma"/>
                <a:sym typeface="Tahoma"/>
              </a:rPr>
              <a:t>onReset:</a:t>
            </a:r>
            <a:r>
              <a:rPr strike="noStrike" u="none" b="0" cap="none" baseline="0" sz="1800" lang="en-US" i="0">
                <a:solidFill>
                  <a:srgbClr val="FFFFFF"/>
                </a:solidFill>
                <a:latin typeface="Tahoma"/>
                <a:ea typeface="Tahoma"/>
                <a:cs typeface="Tahoma"/>
                <a:sym typeface="Tahoma"/>
              </a:rPr>
              <a:t>Inicializar un formulario.</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y="0" x="0"/>
          <a:ext cy="0" cx="0"/>
          <a:chOff y="0" x="0"/>
          <a:chExt cy="0" cx="0"/>
        </a:xfrm>
      </p:grpSpPr>
      <p:sp>
        <p:nvSpPr>
          <p:cNvPr id="217" name="Shape 217"/>
          <p:cNvSpPr txBox="1"/>
          <p:nvPr>
            <p:ph type="title"/>
          </p:nvPr>
        </p:nvSpPr>
        <p:spPr>
          <a:xfrm>
            <a:off y="188911" x="684212"/>
            <a:ext cy="520700" cx="7772400"/>
          </a:xfrm>
          <a:prstGeom prst="rect">
            <a:avLst/>
          </a:prstGeom>
          <a:noFill/>
          <a:ln>
            <a:noFill/>
          </a:ln>
        </p:spPr>
        <p:txBody>
          <a:bodyPr bIns="46800" rIns="90000" lIns="90000" tIns="46800" anchor="ctr" anchorCtr="0">
            <a:noAutofit/>
          </a:bodyPr>
          <a:lstStyle/>
          <a:p>
            <a:pPr algn="ctr" rtl="0" lvl="0" marR="0" indent="0" marL="0">
              <a:lnSpc>
                <a:spcPct val="100000"/>
              </a:lnSpc>
              <a:spcBef>
                <a:spcPts val="0"/>
              </a:spcBef>
              <a:spcAft>
                <a:spcPts val="0"/>
              </a:spcAft>
              <a:buClr>
                <a:srgbClr val="FFCC00"/>
              </a:buClr>
              <a:buSzPct val="25000"/>
              <a:buFont typeface="Arial Black"/>
              <a:buNone/>
            </a:pPr>
            <a:r>
              <a:rPr strike="noStrike" u="none" b="0" cap="none" baseline="0" sz="2800" lang="en-US" i="0">
                <a:solidFill>
                  <a:srgbClr val="FFCC00"/>
                </a:solidFill>
                <a:latin typeface="Arial Black"/>
                <a:ea typeface="Arial Black"/>
                <a:cs typeface="Arial Black"/>
                <a:sym typeface="Arial Black"/>
              </a:rPr>
              <a:t>Variables y constantes</a:t>
            </a:r>
          </a:p>
        </p:txBody>
      </p:sp>
      <p:sp>
        <p:nvSpPr>
          <p:cNvPr id="218" name="Shape 218"/>
          <p:cNvSpPr txBox="1"/>
          <p:nvPr>
            <p:ph idx="1" type="body"/>
          </p:nvPr>
        </p:nvSpPr>
        <p:spPr>
          <a:xfrm>
            <a:off y="765175" x="250825"/>
            <a:ext cy="5351461" cx="8893175"/>
          </a:xfrm>
          <a:prstGeom prst="rect">
            <a:avLst/>
          </a:prstGeom>
          <a:noFill/>
          <a:ln>
            <a:noFill/>
          </a:ln>
        </p:spPr>
        <p:txBody>
          <a:bodyPr bIns="46800" rIns="90000" lIns="90000" tIns="46800" anchor="t" anchorCtr="0">
            <a:noAutofit/>
          </a:bodyPr>
          <a:lstStyle/>
          <a:p>
            <a:pPr algn="l" rtl="0" lvl="0" marR="0" indent="596900" marL="0">
              <a:lnSpc>
                <a:spcPct val="100000"/>
              </a:lnSpc>
              <a:spcBef>
                <a:spcPts val="0"/>
              </a:spcBef>
              <a:spcAft>
                <a:spcPts val="0"/>
              </a:spcAft>
              <a:buClr>
                <a:srgbClr val="FFFFFF"/>
              </a:buClr>
              <a:buSzPct val="25000"/>
              <a:buFont typeface="Arial"/>
              <a:buNone/>
            </a:pPr>
            <a:r>
              <a:rPr strike="noStrike" u="none" b="0" cap="none" baseline="0" sz="2000" lang="en-US" i="0">
                <a:solidFill>
                  <a:srgbClr val="FFFFFF"/>
                </a:solidFill>
                <a:latin typeface="Arial"/>
                <a:ea typeface="Arial"/>
                <a:cs typeface="Arial"/>
                <a:sym typeface="Arial"/>
              </a:rPr>
              <a:t>Espacio de memoria con un nombre, reservado para guardar información mientras la página este cargada.</a:t>
            </a:r>
          </a:p>
          <a:p>
            <a:r>
              <a:t/>
            </a:r>
          </a:p>
          <a:p>
            <a:pPr algn="l" rtl="0" lvl="0" marR="0" indent="596900" marL="0">
              <a:lnSpc>
                <a:spcPct val="100000"/>
              </a:lnSpc>
              <a:spcBef>
                <a:spcPts val="0"/>
              </a:spcBef>
              <a:spcAft>
                <a:spcPts val="0"/>
              </a:spcAft>
              <a:buClr>
                <a:srgbClr val="FFFFFF"/>
              </a:buClr>
              <a:buSzPct val="25000"/>
              <a:buFont typeface="Arial"/>
              <a:buNone/>
            </a:pPr>
            <a:r>
              <a:rPr strike="noStrike" u="none" b="1" cap="none" baseline="0" sz="2000" lang="en-US" i="0">
                <a:solidFill>
                  <a:srgbClr val="FFFFFF"/>
                </a:solidFill>
                <a:latin typeface="Arial"/>
                <a:ea typeface="Arial"/>
                <a:cs typeface="Arial"/>
                <a:sym typeface="Arial"/>
              </a:rPr>
              <a:t>Nombre de una variable:</a:t>
            </a:r>
          </a:p>
          <a:p>
            <a:r>
              <a:t/>
            </a:r>
          </a:p>
          <a:p>
            <a:pPr algn="l" rtl="0" lvl="0" marR="0" indent="596900" marL="0">
              <a:lnSpc>
                <a:spcPct val="100000"/>
              </a:lnSpc>
              <a:spcBef>
                <a:spcPts val="600"/>
              </a:spcBef>
              <a:spcAft>
                <a:spcPts val="0"/>
              </a:spcAft>
              <a:buClr>
                <a:srgbClr val="FFFFFF"/>
              </a:buClr>
              <a:buSzPct val="83333"/>
              <a:buFont typeface="Arial"/>
              <a:buChar char="•"/>
            </a:pPr>
            <a:r>
              <a:rPr strike="noStrike" u="none" b="0" cap="none" baseline="0" sz="2400" lang="en-US" i="0">
                <a:solidFill>
                  <a:srgbClr val="FFFFFF"/>
                </a:solidFill>
                <a:latin typeface="Arial"/>
                <a:ea typeface="Arial"/>
                <a:cs typeface="Arial"/>
                <a:sym typeface="Arial"/>
              </a:rPr>
              <a:t>No pueden contener espacios. </a:t>
            </a:r>
          </a:p>
          <a:p>
            <a:pPr algn="l" rtl="0" lvl="0" marR="0" indent="596900" marL="0">
              <a:lnSpc>
                <a:spcPct val="100000"/>
              </a:lnSpc>
              <a:spcBef>
                <a:spcPts val="600"/>
              </a:spcBef>
              <a:spcAft>
                <a:spcPts val="0"/>
              </a:spcAft>
              <a:buClr>
                <a:srgbClr val="FFFFFF"/>
              </a:buClr>
              <a:buSzPct val="83333"/>
              <a:buFont typeface="Arial"/>
              <a:buChar char="•"/>
            </a:pPr>
            <a:r>
              <a:rPr strike="noStrike" u="none" b="0" cap="none" baseline="0" sz="2400" lang="en-US" i="0">
                <a:solidFill>
                  <a:srgbClr val="FFFFFF"/>
                </a:solidFill>
                <a:latin typeface="Arial"/>
                <a:ea typeface="Arial"/>
                <a:cs typeface="Arial"/>
                <a:sym typeface="Arial"/>
              </a:rPr>
              <a:t>Distingue entre mayúsculas y minúsculas. </a:t>
            </a:r>
          </a:p>
          <a:p>
            <a:pPr algn="l" rtl="0" lvl="0" marR="0" indent="596900" marL="0">
              <a:lnSpc>
                <a:spcPct val="100000"/>
              </a:lnSpc>
              <a:spcBef>
                <a:spcPts val="600"/>
              </a:spcBef>
              <a:spcAft>
                <a:spcPts val="0"/>
              </a:spcAft>
              <a:buClr>
                <a:srgbClr val="FFFFFF"/>
              </a:buClr>
              <a:buSzPct val="83333"/>
              <a:buFont typeface="Arial"/>
              <a:buChar char="•"/>
            </a:pPr>
            <a:r>
              <a:rPr strike="noStrike" u="none" b="0" cap="none" baseline="0" sz="2400" lang="en-US" i="0">
                <a:solidFill>
                  <a:srgbClr val="FFFFFF"/>
                </a:solidFill>
                <a:latin typeface="Arial"/>
                <a:ea typeface="Arial"/>
                <a:cs typeface="Arial"/>
                <a:sym typeface="Arial"/>
              </a:rPr>
              <a:t>No pueden contener acentos, puntos o cualquier signo gramatical. </a:t>
            </a:r>
          </a:p>
          <a:p>
            <a:pPr algn="l" rtl="0" lvl="0" marR="0" indent="596900" marL="0">
              <a:lnSpc>
                <a:spcPct val="100000"/>
              </a:lnSpc>
              <a:spcBef>
                <a:spcPts val="600"/>
              </a:spcBef>
              <a:spcAft>
                <a:spcPts val="0"/>
              </a:spcAft>
              <a:buClr>
                <a:srgbClr val="FFFFFF"/>
              </a:buClr>
              <a:buSzPct val="83333"/>
              <a:buFont typeface="Arial"/>
              <a:buChar char="•"/>
            </a:pPr>
            <a:r>
              <a:rPr strike="noStrike" u="none" b="0" cap="none" baseline="0" sz="2400" lang="en-US" i="0">
                <a:solidFill>
                  <a:srgbClr val="FFFFFF"/>
                </a:solidFill>
                <a:latin typeface="Arial"/>
                <a:ea typeface="Arial"/>
                <a:cs typeface="Arial"/>
                <a:sym typeface="Arial"/>
              </a:rPr>
              <a:t>No pueden comenzar con un dígito ni contener la letra "ñ". </a:t>
            </a:r>
          </a:p>
          <a:p>
            <a:pPr algn="l" rtl="0" lvl="0" marR="0" indent="596900" marL="0">
              <a:lnSpc>
                <a:spcPct val="100000"/>
              </a:lnSpc>
              <a:spcBef>
                <a:spcPts val="600"/>
              </a:spcBef>
              <a:spcAft>
                <a:spcPts val="0"/>
              </a:spcAft>
              <a:buClr>
                <a:srgbClr val="FFFFFF"/>
              </a:buClr>
              <a:buSzPct val="83333"/>
              <a:buFont typeface="Arial"/>
              <a:buChar char="•"/>
            </a:pPr>
            <a:r>
              <a:rPr strike="noStrike" u="none" b="0" cap="none" baseline="0" sz="2400" lang="en-US" i="0">
                <a:solidFill>
                  <a:srgbClr val="FFFFFF"/>
                </a:solidFill>
                <a:latin typeface="Arial"/>
                <a:ea typeface="Arial"/>
                <a:cs typeface="Arial"/>
                <a:sym typeface="Arial"/>
              </a:rPr>
              <a:t>Nombre único y exclusivo para cada variable salvo que estén es 2 funciones distintas. </a:t>
            </a:r>
          </a:p>
          <a:p>
            <a:r>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1_Diseño predeterminado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