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44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33"/>
    <a:srgbClr val="672020"/>
    <a:srgbClr val="A03232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30" autoAdjust="0"/>
    <p:restoredTop sz="94723" autoAdjust="0"/>
  </p:normalViewPr>
  <p:slideViewPr>
    <p:cSldViewPr>
      <p:cViewPr varScale="1">
        <p:scale>
          <a:sx n="65" d="100"/>
          <a:sy n="65" d="100"/>
        </p:scale>
        <p:origin x="-1296" y="-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egnaposto data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B6055F8-1D02-4417-9241-55C834FD9970}" type="datetimeFigureOut">
              <a:rPr lang="it-IT" smtClean="0"/>
              <a:pPr/>
              <a:t>05/04/2022</a:t>
            </a:fld>
            <a:endParaRPr lang="it-IT"/>
          </a:p>
        </p:txBody>
      </p:sp>
      <p:sp>
        <p:nvSpPr>
          <p:cNvPr id="17" name="Segnaposto piè di pagina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t-IT"/>
          </a:p>
        </p:txBody>
      </p:sp>
      <p:sp>
        <p:nvSpPr>
          <p:cNvPr id="29" name="Segnaposto numero diapositiva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32" name="Rettangolo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Rettangolo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Rettangolo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Rettangolo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Rettangolo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olo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9" name="Sottotitolo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it-IT" smtClean="0"/>
              <a:t>Fare clic per modificare lo stile del sottotitolo dello schema</a:t>
            </a:r>
            <a:endParaRPr kumimoji="0" lang="en-US"/>
          </a:p>
        </p:txBody>
      </p:sp>
      <p:sp>
        <p:nvSpPr>
          <p:cNvPr id="56" name="Rettangolo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Rettangolo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Rettangolo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Rettangolo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B6055F8-1D02-4417-9241-55C834FD9970}" type="datetimeFigureOut">
              <a:rPr lang="it-IT" smtClean="0"/>
              <a:pPr/>
              <a:t>05/04/2022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B6055F8-1D02-4417-9241-55C834FD9970}" type="datetimeFigureOut">
              <a:rPr lang="it-IT" smtClean="0"/>
              <a:pPr/>
              <a:t>05/04/2022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B6055F8-1D02-4417-9241-55C834FD9970}" type="datetimeFigureOut">
              <a:rPr lang="it-IT" smtClean="0"/>
              <a:pPr/>
              <a:t>05/04/2022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igura a mano libera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Figura a mano libera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Figura a mano libera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Figura a mano libera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Figura a mano libera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Figura a mano libera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Figura a mano libera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Figura a mano libera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Figura a mano libera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Figura a mano libera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Figura a mano libera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Figura a mano libera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Figura a mano libera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Figura a mano libera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Figura a mano libera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B6055F8-1D02-4417-9241-55C834FD9970}" type="datetimeFigureOut">
              <a:rPr lang="it-IT" smtClean="0"/>
              <a:pPr/>
              <a:t>05/04/2022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7" name="Rettangolo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8" name="Rettangolo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ttangolo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ttangolo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ttangolo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ttangolo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B6055F8-1D02-4417-9241-55C834FD9970}" type="datetimeFigureOut">
              <a:rPr lang="it-IT" smtClean="0"/>
              <a:pPr/>
              <a:t>05/04/2022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ttangolo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5" name="Segnaposto contenuto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B6055F8-1D02-4417-9241-55C834FD9970}" type="datetimeFigureOut">
              <a:rPr lang="it-IT" smtClean="0"/>
              <a:pPr/>
              <a:t>05/04/2022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16" name="Rettangolo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ttangolo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ttangolo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Rettangolo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ttangolo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ttangolo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ttangolo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Rettangolo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ttangolo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B6055F8-1D02-4417-9241-55C834FD9970}" type="datetimeFigureOut">
              <a:rPr lang="it-IT" smtClean="0"/>
              <a:pPr/>
              <a:t>05/04/2022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B6055F8-1D02-4417-9241-55C834FD9970}" type="datetimeFigureOut">
              <a:rPr lang="it-IT" smtClean="0"/>
              <a:pPr/>
              <a:t>05/04/2022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B6055F8-1D02-4417-9241-55C834FD9970}" type="datetimeFigureOut">
              <a:rPr lang="it-IT" smtClean="0"/>
              <a:pPr/>
              <a:t>05/04/2022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Connettore 1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uppo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Connettore 1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ttore 1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ttore 1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olo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it-IT" smtClean="0"/>
              <a:t>Fare clic sull'icona per inserire un'immagine</a:t>
            </a:r>
            <a:endParaRPr kumimoji="0" lang="en-US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grpSp>
        <p:nvGrpSpPr>
          <p:cNvPr id="14" name="Gruppo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Connettore 1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ttore 1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ttore 1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uppo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Connettore 1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ttore 1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ttore 1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4B6055F8-1D02-4417-9241-55C834FD9970}" type="datetimeFigureOut">
              <a:rPr lang="it-IT" smtClean="0"/>
              <a:pPr/>
              <a:t>05/04/2022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ttangolo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ttangolo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ttangolo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ttangolo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ttangolo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Rettangolo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Rettangolo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Rettangolo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Segnaposto titolo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13" name="Segnaposto testo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  <a:p>
            <a:pPr lvl="1" eaLnBrk="1" latinLnBrk="0" hangingPunct="1"/>
            <a:r>
              <a:rPr kumimoji="0" lang="it-IT" smtClean="0"/>
              <a:t>Secondo livello</a:t>
            </a:r>
          </a:p>
          <a:p>
            <a:pPr lvl="2" eaLnBrk="1" latinLnBrk="0" hangingPunct="1"/>
            <a:r>
              <a:rPr kumimoji="0" lang="it-IT" smtClean="0"/>
              <a:t>Terzo livello</a:t>
            </a:r>
          </a:p>
          <a:p>
            <a:pPr lvl="3" eaLnBrk="1" latinLnBrk="0" hangingPunct="1"/>
            <a:r>
              <a:rPr kumimoji="0" lang="it-IT" smtClean="0"/>
              <a:t>Quarto livello</a:t>
            </a:r>
          </a:p>
          <a:p>
            <a:pPr lvl="4" eaLnBrk="1" latinLnBrk="0" hangingPunct="1"/>
            <a:r>
              <a:rPr kumimoji="0" lang="it-IT" smtClean="0"/>
              <a:t>Quinto livello</a:t>
            </a:r>
            <a:endParaRPr kumimoji="0" lang="en-US"/>
          </a:p>
        </p:txBody>
      </p:sp>
      <p:sp>
        <p:nvSpPr>
          <p:cNvPr id="14" name="Segnaposto data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4B6055F8-1D02-4417-9241-55C834FD9970}" type="datetimeFigureOut">
              <a:rPr lang="it-IT" smtClean="0"/>
              <a:pPr/>
              <a:t>05/04/2022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it-IT"/>
          </a:p>
        </p:txBody>
      </p:sp>
      <p:sp>
        <p:nvSpPr>
          <p:cNvPr id="23" name="Segnaposto numero diapositiva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  <p:sldLayoutId id="2147484046" r:id="rId2"/>
    <p:sldLayoutId id="2147484047" r:id="rId3"/>
    <p:sldLayoutId id="2147484048" r:id="rId4"/>
    <p:sldLayoutId id="2147484049" r:id="rId5"/>
    <p:sldLayoutId id="2147484050" r:id="rId6"/>
    <p:sldLayoutId id="2147484051" r:id="rId7"/>
    <p:sldLayoutId id="2147484052" r:id="rId8"/>
    <p:sldLayoutId id="2147484053" r:id="rId9"/>
    <p:sldLayoutId id="2147484054" r:id="rId10"/>
    <p:sldLayoutId id="214748405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solidFill>
            <a:schemeClr val="bg1"/>
          </a:solidFill>
          <a:ln>
            <a:solidFill>
              <a:schemeClr val="bg2"/>
            </a:solidFill>
          </a:ln>
        </p:spPr>
        <p:txBody>
          <a:bodyPr/>
          <a:lstStyle/>
          <a:p>
            <a:r>
              <a:rPr lang="it-IT" sz="9600" dirty="0" err="1" smtClean="0">
                <a:solidFill>
                  <a:schemeClr val="tx2"/>
                </a:solidFill>
                <a:latin typeface="Constantia" pitchFamily="18" charset="0"/>
                <a:cs typeface="Arial" pitchFamily="34" charset="0"/>
              </a:rPr>
              <a:t>BiblioNet</a:t>
            </a:r>
            <a:endParaRPr lang="it-IT" sz="9600" dirty="0">
              <a:solidFill>
                <a:schemeClr val="tx2"/>
              </a:solidFill>
              <a:latin typeface="Constantia" pitchFamily="18" charset="0"/>
              <a:cs typeface="Arial" pitchFamily="34" charset="0"/>
            </a:endParaRP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428596" y="214290"/>
            <a:ext cx="7772400" cy="1508760"/>
          </a:xfrm>
        </p:spPr>
        <p:txBody>
          <a:bodyPr>
            <a:normAutofit/>
          </a:bodyPr>
          <a:lstStyle/>
          <a:p>
            <a:r>
              <a:rPr lang="it-IT" sz="1800" dirty="0" smtClean="0"/>
              <a:t>ABILITA INFORMATICHE E TELEMATICHE A.A. 2021/2022 | 12.04.22</a:t>
            </a:r>
          </a:p>
          <a:p>
            <a:endParaRPr lang="it-IT" sz="1800" dirty="0" smtClean="0"/>
          </a:p>
          <a:p>
            <a:r>
              <a:rPr lang="it-IT" sz="1800" dirty="0" smtClean="0">
                <a:latin typeface="+mj-lt"/>
              </a:rPr>
              <a:t>Federica Gennaro, Alessandra Di Simone</a:t>
            </a:r>
            <a:endParaRPr lang="it-IT" sz="1800" dirty="0">
              <a:latin typeface="+mj-lt"/>
            </a:endParaRPr>
          </a:p>
        </p:txBody>
      </p:sp>
      <p:pic>
        <p:nvPicPr>
          <p:cNvPr id="6" name="Immagine 5" descr="depositphotos_47160097-stock-illustration-open-book.jpg"/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1928794" y="2214554"/>
            <a:ext cx="5072098" cy="20542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71538" y="714356"/>
            <a:ext cx="7772400" cy="914400"/>
          </a:xfrm>
        </p:spPr>
        <p:txBody>
          <a:bodyPr/>
          <a:lstStyle/>
          <a:p>
            <a:r>
              <a:rPr lang="it-IT" b="1" dirty="0" smtClean="0">
                <a:latin typeface="+mn-lt"/>
              </a:rPr>
              <a:t>Funzionalità</a:t>
            </a:r>
            <a:endParaRPr lang="it-IT" b="1" dirty="0">
              <a:latin typeface="+mn-lt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it-IT" dirty="0" smtClean="0"/>
              <a:t>    Lo scopo del sito web vorrebbe essere quello di aiutare lettori ad orientarsi nel campo della lettura e facilitare ed invogliare la comunicazione e lo scambio di opinioni.</a:t>
            </a:r>
            <a:endParaRPr lang="it-IT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 smtClean="0"/>
              <a:t>Struttura</a:t>
            </a:r>
            <a:endParaRPr lang="it-IT" b="1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it-IT" dirty="0" smtClean="0"/>
              <a:t>    La struttura del sito è stata definita attraverso una </a:t>
            </a:r>
            <a:r>
              <a:rPr lang="it-IT" dirty="0" err="1" smtClean="0"/>
              <a:t>sitemap</a:t>
            </a:r>
            <a:r>
              <a:rPr lang="it-IT" dirty="0" smtClean="0"/>
              <a:t>, realizzata mediante la piattaforma </a:t>
            </a:r>
            <a:r>
              <a:rPr lang="it-IT" i="1" dirty="0" err="1" smtClean="0"/>
              <a:t>Gloomaps</a:t>
            </a:r>
            <a:r>
              <a:rPr lang="it-IT" i="1" dirty="0" smtClean="0"/>
              <a:t>.</a:t>
            </a:r>
            <a:endParaRPr lang="it-IT" i="1" dirty="0"/>
          </a:p>
        </p:txBody>
      </p:sp>
      <p:sp>
        <p:nvSpPr>
          <p:cNvPr id="4" name="Rettangolo 3"/>
          <p:cNvSpPr/>
          <p:nvPr/>
        </p:nvSpPr>
        <p:spPr>
          <a:xfrm>
            <a:off x="4857752" y="3105835"/>
            <a:ext cx="20002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it-IT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29323" t="18758" r="27865" b="35369"/>
          <a:stretch>
            <a:fillRect/>
          </a:stretch>
        </p:blipFill>
        <p:spPr bwMode="auto">
          <a:xfrm>
            <a:off x="2000232" y="3429000"/>
            <a:ext cx="5214974" cy="3143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 smtClean="0"/>
              <a:t>Ideazione</a:t>
            </a:r>
            <a:endParaRPr lang="it-IT" b="1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it-IT" dirty="0" smtClean="0"/>
              <a:t>   Nella Home di </a:t>
            </a:r>
            <a:r>
              <a:rPr lang="it-IT" dirty="0" err="1" smtClean="0"/>
              <a:t>BiblioNet</a:t>
            </a:r>
            <a:r>
              <a:rPr lang="it-IT" dirty="0" smtClean="0"/>
              <a:t> sono presenti tre sezioni:</a:t>
            </a:r>
          </a:p>
          <a:p>
            <a:pPr>
              <a:buNone/>
            </a:pPr>
            <a:r>
              <a:rPr lang="it-IT" dirty="0" smtClean="0"/>
              <a:t>- </a:t>
            </a:r>
            <a:r>
              <a:rPr lang="it-IT" dirty="0" smtClean="0"/>
              <a:t>La </a:t>
            </a:r>
            <a:r>
              <a:rPr lang="it-IT" dirty="0" smtClean="0"/>
              <a:t>prima sezione permette agli utenti di accedere al </a:t>
            </a:r>
            <a:r>
              <a:rPr lang="it-IT" dirty="0" smtClean="0"/>
              <a:t>blog</a:t>
            </a:r>
          </a:p>
          <a:p>
            <a:pPr>
              <a:buNone/>
            </a:pPr>
            <a:r>
              <a:rPr lang="it-IT" dirty="0" smtClean="0"/>
              <a:t>- La</a:t>
            </a:r>
            <a:r>
              <a:rPr lang="it-IT" dirty="0" smtClean="0"/>
              <a:t> </a:t>
            </a:r>
            <a:r>
              <a:rPr lang="it-IT" dirty="0" smtClean="0"/>
              <a:t>seconda sezione </a:t>
            </a:r>
            <a:r>
              <a:rPr lang="it-IT" dirty="0" smtClean="0"/>
              <a:t>permette di </a:t>
            </a:r>
            <a:r>
              <a:rPr lang="it-IT" dirty="0" smtClean="0"/>
              <a:t>visionare il libro del </a:t>
            </a:r>
            <a:r>
              <a:rPr lang="it-IT" dirty="0" smtClean="0"/>
              <a:t>mese</a:t>
            </a:r>
          </a:p>
          <a:p>
            <a:pPr>
              <a:buNone/>
            </a:pPr>
            <a:r>
              <a:rPr lang="it-IT" dirty="0" smtClean="0"/>
              <a:t>- </a:t>
            </a:r>
            <a:r>
              <a:rPr lang="it-IT" dirty="0" smtClean="0"/>
              <a:t>L</a:t>
            </a:r>
            <a:r>
              <a:rPr lang="it-IT" dirty="0" smtClean="0"/>
              <a:t>a </a:t>
            </a:r>
            <a:r>
              <a:rPr lang="it-IT" dirty="0" smtClean="0"/>
              <a:t>terza sezione è dedicata ai gruppi di lettura</a:t>
            </a:r>
            <a:endParaRPr lang="it-IT" dirty="0" smtClean="0"/>
          </a:p>
          <a:p>
            <a:endParaRPr lang="it-IT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it-IT" dirty="0" smtClean="0"/>
              <a:t>    Abbiamo inserito delle immagini all’interno delle varie pagine e creato una pagina interna che rimanda ai gruppi lettura.</a:t>
            </a:r>
            <a:endParaRPr lang="it-IT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Pubblicazione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it-IT" smtClean="0"/>
              <a:t>   Servendoci </a:t>
            </a:r>
            <a:r>
              <a:rPr lang="it-IT" dirty="0" smtClean="0"/>
              <a:t>di </a:t>
            </a:r>
            <a:r>
              <a:rPr lang="it-IT" dirty="0" err="1" smtClean="0"/>
              <a:t>Github</a:t>
            </a:r>
            <a:r>
              <a:rPr lang="it-IT" dirty="0" smtClean="0"/>
              <a:t> </a:t>
            </a:r>
            <a:r>
              <a:rPr lang="it-IT" dirty="0" smtClean="0"/>
              <a:t>il quale fornisce un dominio gratuito che consente di caricare online dei siti </a:t>
            </a:r>
            <a:r>
              <a:rPr lang="it-IT" dirty="0" smtClean="0"/>
              <a:t>web, abbiamo reso pubblico il nostro sito.</a:t>
            </a:r>
            <a:endParaRPr lang="it-IT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Gradazioni di grigio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ittà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442</TotalTime>
  <Words>156</Words>
  <PresentationFormat>Presentazione su schermo (4:3)</PresentationFormat>
  <Paragraphs>16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7" baseType="lpstr">
      <vt:lpstr>Metro</vt:lpstr>
      <vt:lpstr>BiblioNet</vt:lpstr>
      <vt:lpstr>Funzionalità</vt:lpstr>
      <vt:lpstr>Struttura</vt:lpstr>
      <vt:lpstr>Ideazione</vt:lpstr>
      <vt:lpstr>Diapositiva 5</vt:lpstr>
      <vt:lpstr>Pubblicazione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Federica</dc:creator>
  <cp:lastModifiedBy>Federica</cp:lastModifiedBy>
  <cp:revision>36</cp:revision>
  <dcterms:created xsi:type="dcterms:W3CDTF">2022-03-18T16:01:32Z</dcterms:created>
  <dcterms:modified xsi:type="dcterms:W3CDTF">2022-04-05T14:48:04Z</dcterms:modified>
</cp:coreProperties>
</file>