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5.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6.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8" r:id="rId1"/>
  </p:sldMasterIdLst>
  <p:notesMasterIdLst>
    <p:notesMasterId r:id="rId25"/>
  </p:notesMasterIdLst>
  <p:sldIdLst>
    <p:sldId id="256" r:id="rId2"/>
    <p:sldId id="308" r:id="rId3"/>
    <p:sldId id="340" r:id="rId4"/>
    <p:sldId id="309" r:id="rId5"/>
    <p:sldId id="320" r:id="rId6"/>
    <p:sldId id="329" r:id="rId7"/>
    <p:sldId id="344" r:id="rId8"/>
    <p:sldId id="338" r:id="rId9"/>
    <p:sldId id="345" r:id="rId10"/>
    <p:sldId id="326" r:id="rId11"/>
    <p:sldId id="312" r:id="rId12"/>
    <p:sldId id="324" r:id="rId13"/>
    <p:sldId id="313" r:id="rId14"/>
    <p:sldId id="343" r:id="rId15"/>
    <p:sldId id="314" r:id="rId16"/>
    <p:sldId id="331" r:id="rId17"/>
    <p:sldId id="333" r:id="rId18"/>
    <p:sldId id="316" r:id="rId19"/>
    <p:sldId id="335" r:id="rId20"/>
    <p:sldId id="339" r:id="rId21"/>
    <p:sldId id="336" r:id="rId22"/>
    <p:sldId id="342" r:id="rId23"/>
    <p:sldId id="337" r:id="rId24"/>
  </p:sldIdLst>
  <p:sldSz cx="9144000" cy="6858000" type="screen4x3"/>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99FF"/>
    <a:srgbClr val="99CCFF"/>
    <a:srgbClr val="4382FF"/>
    <a:srgbClr val="AEEFFC"/>
    <a:srgbClr val="CCECFF"/>
    <a:srgbClr val="66CCFF"/>
    <a:srgbClr val="89D8FB"/>
    <a:srgbClr val="CB561B"/>
    <a:srgbClr val="E88452"/>
    <a:srgbClr val="004E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9" autoAdjust="0"/>
    <p:restoredTop sz="94628" autoAdjust="0"/>
  </p:normalViewPr>
  <p:slideViewPr>
    <p:cSldViewPr>
      <p:cViewPr varScale="1">
        <p:scale>
          <a:sx n="51" d="100"/>
          <a:sy n="51" d="100"/>
        </p:scale>
        <p:origin x="1387" y="53"/>
      </p:cViewPr>
      <p:guideLst>
        <p:guide orient="horz" pos="2160"/>
        <p:guide pos="2880"/>
      </p:guideLst>
    </p:cSldViewPr>
  </p:slideViewPr>
  <p:outlineViewPr>
    <p:cViewPr>
      <p:scale>
        <a:sx n="33" d="100"/>
        <a:sy n="33" d="100"/>
      </p:scale>
      <p:origin x="0" y="11238"/>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999C8A6-4F9F-4CB8-B08F-2607361E19DF}" type="doc">
      <dgm:prSet loTypeId="urn:microsoft.com/office/officeart/2005/8/layout/radial6" loCatId="cycle" qsTypeId="urn:microsoft.com/office/officeart/2005/8/quickstyle/simple5" qsCatId="simple" csTypeId="urn:microsoft.com/office/officeart/2005/8/colors/accent5_2" csCatId="accent5" phldr="1"/>
      <dgm:spPr/>
      <dgm:t>
        <a:bodyPr/>
        <a:lstStyle/>
        <a:p>
          <a:endParaRPr lang="es-AR"/>
        </a:p>
      </dgm:t>
    </dgm:pt>
    <dgm:pt modelId="{28B97255-0532-4AD2-B3D0-D2A12E797C45}">
      <dgm:prSet custT="1"/>
      <dgm:spPr>
        <a:solidFill>
          <a:schemeClr val="accent3">
            <a:lumMod val="50000"/>
          </a:schemeClr>
        </a:solidFill>
        <a:ln>
          <a:solidFill>
            <a:srgbClr val="AEEFFC"/>
          </a:solidFill>
        </a:ln>
      </dgm:spPr>
      <dgm:t>
        <a:bodyPr/>
        <a:lstStyle/>
        <a:p>
          <a:pPr rtl="0"/>
          <a:r>
            <a:rPr lang="es-AR" sz="2200" b="1" dirty="0">
              <a:solidFill>
                <a:schemeClr val="bg1"/>
              </a:solidFill>
            </a:rPr>
            <a:t>Problemas frecuentes de escritura</a:t>
          </a:r>
          <a:endParaRPr lang="es-AR" sz="2200" b="1" u="none" dirty="0">
            <a:solidFill>
              <a:schemeClr val="bg1"/>
            </a:solidFill>
          </a:endParaRPr>
        </a:p>
      </dgm:t>
    </dgm:pt>
    <dgm:pt modelId="{185E4D19-F36A-4EEA-B919-63864576C929}" type="parTrans" cxnId="{8EC7678A-2279-4C73-8980-D16142293E5B}">
      <dgm:prSet/>
      <dgm:spPr/>
      <dgm:t>
        <a:bodyPr/>
        <a:lstStyle/>
        <a:p>
          <a:endParaRPr lang="es-AR"/>
        </a:p>
      </dgm:t>
    </dgm:pt>
    <dgm:pt modelId="{B28AC0AF-5632-4F1E-AF19-656710FE8752}" type="sibTrans" cxnId="{8EC7678A-2279-4C73-8980-D16142293E5B}">
      <dgm:prSet/>
      <dgm:spPr/>
      <dgm:t>
        <a:bodyPr/>
        <a:lstStyle/>
        <a:p>
          <a:endParaRPr lang="es-AR"/>
        </a:p>
      </dgm:t>
    </dgm:pt>
    <dgm:pt modelId="{D4E44F65-FB4F-44E7-8FD2-CA7246E4AF8F}">
      <dgm:prSet custT="1"/>
      <dgm:spPr>
        <a:solidFill>
          <a:schemeClr val="accent3">
            <a:lumMod val="50000"/>
          </a:schemeClr>
        </a:solidFill>
        <a:ln>
          <a:solidFill>
            <a:srgbClr val="AEEFFC"/>
          </a:solidFill>
        </a:ln>
      </dgm:spPr>
      <dgm:t>
        <a:bodyPr/>
        <a:lstStyle/>
        <a:p>
          <a:pPr rtl="0"/>
          <a:r>
            <a:rPr lang="es-AR" sz="1500" b="1" dirty="0"/>
            <a:t>puntuación</a:t>
          </a:r>
          <a:endParaRPr lang="es-AR" sz="1500" b="1" u="none" dirty="0"/>
        </a:p>
      </dgm:t>
    </dgm:pt>
    <dgm:pt modelId="{8A024EED-ECE5-45E4-8600-864656D0EFF0}" type="parTrans" cxnId="{26045F76-2219-48D2-B2E6-36C15611EABE}">
      <dgm:prSet/>
      <dgm:spPr/>
      <dgm:t>
        <a:bodyPr/>
        <a:lstStyle/>
        <a:p>
          <a:endParaRPr lang="es-AR"/>
        </a:p>
      </dgm:t>
    </dgm:pt>
    <dgm:pt modelId="{DD12E9A8-4439-4F09-94E1-D11094DE9B3C}" type="sibTrans" cxnId="{26045F76-2219-48D2-B2E6-36C15611EABE}">
      <dgm:prSet/>
      <dgm:spPr>
        <a:solidFill>
          <a:srgbClr val="99CCFF"/>
        </a:solidFill>
      </dgm:spPr>
      <dgm:t>
        <a:bodyPr/>
        <a:lstStyle/>
        <a:p>
          <a:endParaRPr lang="es-AR"/>
        </a:p>
      </dgm:t>
    </dgm:pt>
    <dgm:pt modelId="{08237B3A-10AB-4F41-B554-E35C4F779B25}">
      <dgm:prSet custT="1"/>
      <dgm:spPr>
        <a:solidFill>
          <a:schemeClr val="accent3">
            <a:lumMod val="50000"/>
          </a:schemeClr>
        </a:solidFill>
        <a:ln>
          <a:solidFill>
            <a:srgbClr val="AEEFFC"/>
          </a:solidFill>
        </a:ln>
      </dgm:spPr>
      <dgm:t>
        <a:bodyPr/>
        <a:lstStyle/>
        <a:p>
          <a:pPr rtl="0"/>
          <a:r>
            <a:rPr lang="es-AR" sz="1500" b="1" u="none" dirty="0"/>
            <a:t>léxico</a:t>
          </a:r>
        </a:p>
      </dgm:t>
    </dgm:pt>
    <dgm:pt modelId="{0F8B8609-D9B4-4899-B8C2-7BEA744F3039}" type="parTrans" cxnId="{C9CC9557-C58F-4755-B702-8A0EA02D5164}">
      <dgm:prSet/>
      <dgm:spPr/>
      <dgm:t>
        <a:bodyPr/>
        <a:lstStyle/>
        <a:p>
          <a:endParaRPr lang="es-AR"/>
        </a:p>
      </dgm:t>
    </dgm:pt>
    <dgm:pt modelId="{9E083D53-5E85-4FAB-A20A-1E1D002D7947}" type="sibTrans" cxnId="{C9CC9557-C58F-4755-B702-8A0EA02D5164}">
      <dgm:prSet/>
      <dgm:spPr>
        <a:solidFill>
          <a:srgbClr val="99CCFF"/>
        </a:solidFill>
      </dgm:spPr>
      <dgm:t>
        <a:bodyPr/>
        <a:lstStyle/>
        <a:p>
          <a:endParaRPr lang="es-AR"/>
        </a:p>
      </dgm:t>
    </dgm:pt>
    <dgm:pt modelId="{1F3D886B-B8AD-4BB9-B0DB-64A55AFBEE8D}">
      <dgm:prSet custT="1"/>
      <dgm:spPr>
        <a:solidFill>
          <a:schemeClr val="accent3">
            <a:lumMod val="50000"/>
          </a:schemeClr>
        </a:solidFill>
        <a:ln>
          <a:solidFill>
            <a:srgbClr val="AEEFFC"/>
          </a:solidFill>
        </a:ln>
      </dgm:spPr>
      <dgm:t>
        <a:bodyPr/>
        <a:lstStyle/>
        <a:p>
          <a:pPr rtl="0"/>
          <a:r>
            <a:rPr lang="es-AR" sz="1500" b="1" u="none" dirty="0"/>
            <a:t>sintaxis</a:t>
          </a:r>
        </a:p>
      </dgm:t>
    </dgm:pt>
    <dgm:pt modelId="{04EA652F-B815-4493-94C0-F8F6FB07A700}" type="parTrans" cxnId="{4D520FCA-79E2-469E-87E3-D9D9D3EB59A7}">
      <dgm:prSet/>
      <dgm:spPr/>
      <dgm:t>
        <a:bodyPr/>
        <a:lstStyle/>
        <a:p>
          <a:endParaRPr lang="es-AR"/>
        </a:p>
      </dgm:t>
    </dgm:pt>
    <dgm:pt modelId="{4D62ADA6-BC0A-4793-B4E0-FCCA291FD52F}" type="sibTrans" cxnId="{4D520FCA-79E2-469E-87E3-D9D9D3EB59A7}">
      <dgm:prSet/>
      <dgm:spPr>
        <a:solidFill>
          <a:srgbClr val="99CCFF"/>
        </a:solidFill>
      </dgm:spPr>
      <dgm:t>
        <a:bodyPr/>
        <a:lstStyle/>
        <a:p>
          <a:endParaRPr lang="es-AR"/>
        </a:p>
      </dgm:t>
    </dgm:pt>
    <dgm:pt modelId="{31780A70-FC69-434E-ACCD-1DA62C0DA063}">
      <dgm:prSet custT="1"/>
      <dgm:spPr>
        <a:solidFill>
          <a:schemeClr val="accent3">
            <a:lumMod val="50000"/>
          </a:schemeClr>
        </a:solidFill>
        <a:ln>
          <a:solidFill>
            <a:srgbClr val="AEEFFC"/>
          </a:solidFill>
        </a:ln>
      </dgm:spPr>
      <dgm:t>
        <a:bodyPr/>
        <a:lstStyle/>
        <a:p>
          <a:pPr rtl="0"/>
          <a:r>
            <a:rPr lang="es-AR" sz="1500" b="1" u="none" dirty="0"/>
            <a:t>cohesión y coherencia</a:t>
          </a:r>
        </a:p>
      </dgm:t>
    </dgm:pt>
    <dgm:pt modelId="{6ADFCB14-F5CD-4151-A892-E078BCCFCA4A}" type="parTrans" cxnId="{FD0CAC1A-A022-4E62-BBEF-514274F4E1CC}">
      <dgm:prSet/>
      <dgm:spPr/>
      <dgm:t>
        <a:bodyPr/>
        <a:lstStyle/>
        <a:p>
          <a:endParaRPr lang="es-AR"/>
        </a:p>
      </dgm:t>
    </dgm:pt>
    <dgm:pt modelId="{94B6ABA7-CA98-4D11-A0F2-6C233BE559C0}" type="sibTrans" cxnId="{FD0CAC1A-A022-4E62-BBEF-514274F4E1CC}">
      <dgm:prSet/>
      <dgm:spPr>
        <a:solidFill>
          <a:srgbClr val="99CCFF"/>
        </a:solidFill>
      </dgm:spPr>
      <dgm:t>
        <a:bodyPr/>
        <a:lstStyle/>
        <a:p>
          <a:endParaRPr lang="es-AR"/>
        </a:p>
      </dgm:t>
    </dgm:pt>
    <dgm:pt modelId="{8BF80DE3-704E-466B-94A2-03EC22AED082}">
      <dgm:prSet custT="1"/>
      <dgm:spPr>
        <a:solidFill>
          <a:schemeClr val="accent3">
            <a:lumMod val="50000"/>
          </a:schemeClr>
        </a:solidFill>
        <a:ln>
          <a:solidFill>
            <a:srgbClr val="AEEFFC"/>
          </a:solidFill>
        </a:ln>
      </dgm:spPr>
      <dgm:t>
        <a:bodyPr/>
        <a:lstStyle/>
        <a:p>
          <a:pPr rtl="0"/>
          <a:r>
            <a:rPr lang="es-AR" sz="1500" b="1" u="none" dirty="0"/>
            <a:t>ortografía y </a:t>
          </a:r>
        </a:p>
        <a:p>
          <a:pPr rtl="0"/>
          <a:r>
            <a:rPr lang="es-AR" sz="1500" b="1" u="none" dirty="0" err="1"/>
            <a:t>tildación</a:t>
          </a:r>
          <a:endParaRPr lang="es-AR" sz="1500" b="1" u="none" dirty="0"/>
        </a:p>
      </dgm:t>
    </dgm:pt>
    <dgm:pt modelId="{B8839CDB-EF9D-46C2-AAD7-8EEEE2F7ACAC}" type="parTrans" cxnId="{76EC4549-9192-4135-ADFE-46B506E3433D}">
      <dgm:prSet/>
      <dgm:spPr/>
      <dgm:t>
        <a:bodyPr/>
        <a:lstStyle/>
        <a:p>
          <a:endParaRPr lang="es-AR"/>
        </a:p>
      </dgm:t>
    </dgm:pt>
    <dgm:pt modelId="{8774A18C-35C5-447D-9EA8-F219508B74E1}" type="sibTrans" cxnId="{76EC4549-9192-4135-ADFE-46B506E3433D}">
      <dgm:prSet/>
      <dgm:spPr>
        <a:solidFill>
          <a:srgbClr val="99CCFF"/>
        </a:solidFill>
      </dgm:spPr>
      <dgm:t>
        <a:bodyPr/>
        <a:lstStyle/>
        <a:p>
          <a:endParaRPr lang="es-AR"/>
        </a:p>
      </dgm:t>
    </dgm:pt>
    <dgm:pt modelId="{5B01EFF5-7A9D-408D-9DA0-562575E8B934}">
      <dgm:prSet custT="1"/>
      <dgm:spPr>
        <a:solidFill>
          <a:schemeClr val="accent3">
            <a:lumMod val="50000"/>
          </a:schemeClr>
        </a:solidFill>
        <a:ln>
          <a:solidFill>
            <a:srgbClr val="AEEFFC"/>
          </a:solidFill>
        </a:ln>
      </dgm:spPr>
      <dgm:t>
        <a:bodyPr/>
        <a:lstStyle/>
        <a:p>
          <a:pPr rtl="0"/>
          <a:r>
            <a:rPr lang="es-AR" sz="1500" b="1" u="none" dirty="0"/>
            <a:t>género discursivo</a:t>
          </a:r>
        </a:p>
      </dgm:t>
    </dgm:pt>
    <dgm:pt modelId="{6B4E95DC-B862-40B7-9A11-5C2B10721565}" type="parTrans" cxnId="{FFC6B9A8-20EB-47C6-A78F-BFC31F5952A6}">
      <dgm:prSet/>
      <dgm:spPr/>
      <dgm:t>
        <a:bodyPr/>
        <a:lstStyle/>
        <a:p>
          <a:endParaRPr lang="es-AR"/>
        </a:p>
      </dgm:t>
    </dgm:pt>
    <dgm:pt modelId="{938FC2BB-DD0C-44BD-BF68-E9F5A55F7D9A}" type="sibTrans" cxnId="{FFC6B9A8-20EB-47C6-A78F-BFC31F5952A6}">
      <dgm:prSet/>
      <dgm:spPr>
        <a:solidFill>
          <a:srgbClr val="99CCFF"/>
        </a:solidFill>
      </dgm:spPr>
      <dgm:t>
        <a:bodyPr/>
        <a:lstStyle/>
        <a:p>
          <a:endParaRPr lang="es-AR"/>
        </a:p>
      </dgm:t>
    </dgm:pt>
    <dgm:pt modelId="{27CFCE81-BD33-49C3-8CFD-5828B8A34E7F}" type="pres">
      <dgm:prSet presAssocID="{8999C8A6-4F9F-4CB8-B08F-2607361E19DF}" presName="Name0" presStyleCnt="0">
        <dgm:presLayoutVars>
          <dgm:chMax val="1"/>
          <dgm:dir/>
          <dgm:animLvl val="ctr"/>
          <dgm:resizeHandles val="exact"/>
        </dgm:presLayoutVars>
      </dgm:prSet>
      <dgm:spPr/>
    </dgm:pt>
    <dgm:pt modelId="{17206C61-06FD-47B7-BBC8-52E6F3C52E02}" type="pres">
      <dgm:prSet presAssocID="{28B97255-0532-4AD2-B3D0-D2A12E797C45}" presName="centerShape" presStyleLbl="node0" presStyleIdx="0" presStyleCnt="1" custScaleX="125437"/>
      <dgm:spPr/>
    </dgm:pt>
    <dgm:pt modelId="{AF13C537-4506-4A34-8CC2-B4866E327A4A}" type="pres">
      <dgm:prSet presAssocID="{D4E44F65-FB4F-44E7-8FD2-CA7246E4AF8F}" presName="node" presStyleLbl="node1" presStyleIdx="0" presStyleCnt="6" custScaleX="132790">
        <dgm:presLayoutVars>
          <dgm:bulletEnabled val="1"/>
        </dgm:presLayoutVars>
      </dgm:prSet>
      <dgm:spPr/>
    </dgm:pt>
    <dgm:pt modelId="{148FB0A9-433D-4ECC-A308-A9DA5465EC99}" type="pres">
      <dgm:prSet presAssocID="{D4E44F65-FB4F-44E7-8FD2-CA7246E4AF8F}" presName="dummy" presStyleCnt="0"/>
      <dgm:spPr/>
    </dgm:pt>
    <dgm:pt modelId="{22675842-2485-47F1-A6DE-5C2FF87ED3EB}" type="pres">
      <dgm:prSet presAssocID="{DD12E9A8-4439-4F09-94E1-D11094DE9B3C}" presName="sibTrans" presStyleLbl="sibTrans2D1" presStyleIdx="0" presStyleCnt="6"/>
      <dgm:spPr/>
    </dgm:pt>
    <dgm:pt modelId="{787DF9C2-841F-451E-99F8-EB95370DC4ED}" type="pres">
      <dgm:prSet presAssocID="{8BF80DE3-704E-466B-94A2-03EC22AED082}" presName="node" presStyleLbl="node1" presStyleIdx="1" presStyleCnt="6" custScaleX="115181">
        <dgm:presLayoutVars>
          <dgm:bulletEnabled val="1"/>
        </dgm:presLayoutVars>
      </dgm:prSet>
      <dgm:spPr/>
    </dgm:pt>
    <dgm:pt modelId="{A0FAC038-9EC8-4700-8E1C-5504916C7315}" type="pres">
      <dgm:prSet presAssocID="{8BF80DE3-704E-466B-94A2-03EC22AED082}" presName="dummy" presStyleCnt="0"/>
      <dgm:spPr/>
    </dgm:pt>
    <dgm:pt modelId="{DA4806C9-6C3D-4D4A-BBC8-B6E54B6C645A}" type="pres">
      <dgm:prSet presAssocID="{8774A18C-35C5-447D-9EA8-F219508B74E1}" presName="sibTrans" presStyleLbl="sibTrans2D1" presStyleIdx="1" presStyleCnt="6"/>
      <dgm:spPr/>
    </dgm:pt>
    <dgm:pt modelId="{4684CAE1-FB8D-4F8C-9DAC-EE4F84DF02F2}" type="pres">
      <dgm:prSet presAssocID="{31780A70-FC69-434E-ACCD-1DA62C0DA063}" presName="node" presStyleLbl="node1" presStyleIdx="2" presStyleCnt="6" custScaleX="127097">
        <dgm:presLayoutVars>
          <dgm:bulletEnabled val="1"/>
        </dgm:presLayoutVars>
      </dgm:prSet>
      <dgm:spPr/>
    </dgm:pt>
    <dgm:pt modelId="{74533C9C-C1CF-4E1F-B9D7-8F98B342E2DB}" type="pres">
      <dgm:prSet presAssocID="{31780A70-FC69-434E-ACCD-1DA62C0DA063}" presName="dummy" presStyleCnt="0"/>
      <dgm:spPr/>
    </dgm:pt>
    <dgm:pt modelId="{4E74DDC6-B032-4D78-B8E7-65E50D3A403A}" type="pres">
      <dgm:prSet presAssocID="{94B6ABA7-CA98-4D11-A0F2-6C233BE559C0}" presName="sibTrans" presStyleLbl="sibTrans2D1" presStyleIdx="2" presStyleCnt="6" custLinFactNeighborX="-1838" custLinFactNeighborY="423"/>
      <dgm:spPr/>
    </dgm:pt>
    <dgm:pt modelId="{B92693A3-CA41-49C6-AF21-81EEBBF27F39}" type="pres">
      <dgm:prSet presAssocID="{5B01EFF5-7A9D-408D-9DA0-562575E8B934}" presName="node" presStyleLbl="node1" presStyleIdx="3" presStyleCnt="6" custScaleX="113946">
        <dgm:presLayoutVars>
          <dgm:bulletEnabled val="1"/>
        </dgm:presLayoutVars>
      </dgm:prSet>
      <dgm:spPr/>
    </dgm:pt>
    <dgm:pt modelId="{38B65A1A-40E9-41FC-B106-BFB112D3DC8C}" type="pres">
      <dgm:prSet presAssocID="{5B01EFF5-7A9D-408D-9DA0-562575E8B934}" presName="dummy" presStyleCnt="0"/>
      <dgm:spPr/>
    </dgm:pt>
    <dgm:pt modelId="{239E8609-FB96-445B-93AA-F706DA90A3FB}" type="pres">
      <dgm:prSet presAssocID="{938FC2BB-DD0C-44BD-BF68-E9F5A55F7D9A}" presName="sibTrans" presStyleLbl="sibTrans2D1" presStyleIdx="3" presStyleCnt="6"/>
      <dgm:spPr/>
    </dgm:pt>
    <dgm:pt modelId="{4E2770E8-7F22-456C-BFFA-593C97B8DE4D}" type="pres">
      <dgm:prSet presAssocID="{08237B3A-10AB-4F41-B554-E35C4F779B25}" presName="node" presStyleLbl="node1" presStyleIdx="4" presStyleCnt="6">
        <dgm:presLayoutVars>
          <dgm:bulletEnabled val="1"/>
        </dgm:presLayoutVars>
      </dgm:prSet>
      <dgm:spPr/>
    </dgm:pt>
    <dgm:pt modelId="{31755853-6A93-42AB-A954-3F8885B6F0D1}" type="pres">
      <dgm:prSet presAssocID="{08237B3A-10AB-4F41-B554-E35C4F779B25}" presName="dummy" presStyleCnt="0"/>
      <dgm:spPr/>
    </dgm:pt>
    <dgm:pt modelId="{3EC7E796-7776-44A5-A76E-B1FE49C61390}" type="pres">
      <dgm:prSet presAssocID="{9E083D53-5E85-4FAB-A20A-1E1D002D7947}" presName="sibTrans" presStyleLbl="sibTrans2D1" presStyleIdx="4" presStyleCnt="6"/>
      <dgm:spPr/>
    </dgm:pt>
    <dgm:pt modelId="{C09D5C86-043B-408D-9517-8060376ECD77}" type="pres">
      <dgm:prSet presAssocID="{1F3D886B-B8AD-4BB9-B0DB-64A55AFBEE8D}" presName="node" presStyleLbl="node1" presStyleIdx="5" presStyleCnt="6">
        <dgm:presLayoutVars>
          <dgm:bulletEnabled val="1"/>
        </dgm:presLayoutVars>
      </dgm:prSet>
      <dgm:spPr/>
    </dgm:pt>
    <dgm:pt modelId="{A9788418-9774-4932-A88F-30DCB8B764D8}" type="pres">
      <dgm:prSet presAssocID="{1F3D886B-B8AD-4BB9-B0DB-64A55AFBEE8D}" presName="dummy" presStyleCnt="0"/>
      <dgm:spPr/>
    </dgm:pt>
    <dgm:pt modelId="{A3D44284-FB4D-4F42-B549-9A0F532E0249}" type="pres">
      <dgm:prSet presAssocID="{4D62ADA6-BC0A-4793-B4E0-FCCA291FD52F}" presName="sibTrans" presStyleLbl="sibTrans2D1" presStyleIdx="5" presStyleCnt="6"/>
      <dgm:spPr/>
    </dgm:pt>
  </dgm:ptLst>
  <dgm:cxnLst>
    <dgm:cxn modelId="{7752A90D-E3D5-4D62-80D2-6C22E52105F0}" type="presOf" srcId="{5B01EFF5-7A9D-408D-9DA0-562575E8B934}" destId="{B92693A3-CA41-49C6-AF21-81EEBBF27F39}" srcOrd="0" destOrd="0" presId="urn:microsoft.com/office/officeart/2005/8/layout/radial6"/>
    <dgm:cxn modelId="{E7835519-478E-442A-8069-14BC5506DF7A}" type="presOf" srcId="{938FC2BB-DD0C-44BD-BF68-E9F5A55F7D9A}" destId="{239E8609-FB96-445B-93AA-F706DA90A3FB}" srcOrd="0" destOrd="0" presId="urn:microsoft.com/office/officeart/2005/8/layout/radial6"/>
    <dgm:cxn modelId="{FD0CAC1A-A022-4E62-BBEF-514274F4E1CC}" srcId="{28B97255-0532-4AD2-B3D0-D2A12E797C45}" destId="{31780A70-FC69-434E-ACCD-1DA62C0DA063}" srcOrd="2" destOrd="0" parTransId="{6ADFCB14-F5CD-4151-A892-E078BCCFCA4A}" sibTransId="{94B6ABA7-CA98-4D11-A0F2-6C233BE559C0}"/>
    <dgm:cxn modelId="{2046AD39-B36D-487F-BF32-B170DD63547F}" type="presOf" srcId="{9E083D53-5E85-4FAB-A20A-1E1D002D7947}" destId="{3EC7E796-7776-44A5-A76E-B1FE49C61390}" srcOrd="0" destOrd="0" presId="urn:microsoft.com/office/officeart/2005/8/layout/radial6"/>
    <dgm:cxn modelId="{58402560-0DCB-483B-99A5-8DA9EDE224D9}" type="presOf" srcId="{8999C8A6-4F9F-4CB8-B08F-2607361E19DF}" destId="{27CFCE81-BD33-49C3-8CFD-5828B8A34E7F}" srcOrd="0" destOrd="0" presId="urn:microsoft.com/office/officeart/2005/8/layout/radial6"/>
    <dgm:cxn modelId="{76EC4549-9192-4135-ADFE-46B506E3433D}" srcId="{28B97255-0532-4AD2-B3D0-D2A12E797C45}" destId="{8BF80DE3-704E-466B-94A2-03EC22AED082}" srcOrd="1" destOrd="0" parTransId="{B8839CDB-EF9D-46C2-AAD7-8EEEE2F7ACAC}" sibTransId="{8774A18C-35C5-447D-9EA8-F219508B74E1}"/>
    <dgm:cxn modelId="{679FCE4B-9E87-467B-8545-0BC79B0BF59E}" type="presOf" srcId="{8BF80DE3-704E-466B-94A2-03EC22AED082}" destId="{787DF9C2-841F-451E-99F8-EB95370DC4ED}" srcOrd="0" destOrd="0" presId="urn:microsoft.com/office/officeart/2005/8/layout/radial6"/>
    <dgm:cxn modelId="{26045F76-2219-48D2-B2E6-36C15611EABE}" srcId="{28B97255-0532-4AD2-B3D0-D2A12E797C45}" destId="{D4E44F65-FB4F-44E7-8FD2-CA7246E4AF8F}" srcOrd="0" destOrd="0" parTransId="{8A024EED-ECE5-45E4-8600-864656D0EFF0}" sibTransId="{DD12E9A8-4439-4F09-94E1-D11094DE9B3C}"/>
    <dgm:cxn modelId="{C9CC9557-C58F-4755-B702-8A0EA02D5164}" srcId="{28B97255-0532-4AD2-B3D0-D2A12E797C45}" destId="{08237B3A-10AB-4F41-B554-E35C4F779B25}" srcOrd="4" destOrd="0" parTransId="{0F8B8609-D9B4-4899-B8C2-7BEA744F3039}" sibTransId="{9E083D53-5E85-4FAB-A20A-1E1D002D7947}"/>
    <dgm:cxn modelId="{FFA26579-718D-4EF9-87DE-3FC137900E62}" type="presOf" srcId="{28B97255-0532-4AD2-B3D0-D2A12E797C45}" destId="{17206C61-06FD-47B7-BBC8-52E6F3C52E02}" srcOrd="0" destOrd="0" presId="urn:microsoft.com/office/officeart/2005/8/layout/radial6"/>
    <dgm:cxn modelId="{FEC8BD79-6E29-4FCC-942E-1A4910B3EDF1}" type="presOf" srcId="{4D62ADA6-BC0A-4793-B4E0-FCCA291FD52F}" destId="{A3D44284-FB4D-4F42-B549-9A0F532E0249}" srcOrd="0" destOrd="0" presId="urn:microsoft.com/office/officeart/2005/8/layout/radial6"/>
    <dgm:cxn modelId="{8EC7678A-2279-4C73-8980-D16142293E5B}" srcId="{8999C8A6-4F9F-4CB8-B08F-2607361E19DF}" destId="{28B97255-0532-4AD2-B3D0-D2A12E797C45}" srcOrd="0" destOrd="0" parTransId="{185E4D19-F36A-4EEA-B919-63864576C929}" sibTransId="{B28AC0AF-5632-4F1E-AF19-656710FE8752}"/>
    <dgm:cxn modelId="{6FE11198-F9A3-4CCE-948C-AD314E121514}" type="presOf" srcId="{31780A70-FC69-434E-ACCD-1DA62C0DA063}" destId="{4684CAE1-FB8D-4F8C-9DAC-EE4F84DF02F2}" srcOrd="0" destOrd="0" presId="urn:microsoft.com/office/officeart/2005/8/layout/radial6"/>
    <dgm:cxn modelId="{B1408F9D-6534-4C77-B113-E460F9F487AD}" type="presOf" srcId="{1F3D886B-B8AD-4BB9-B0DB-64A55AFBEE8D}" destId="{C09D5C86-043B-408D-9517-8060376ECD77}" srcOrd="0" destOrd="0" presId="urn:microsoft.com/office/officeart/2005/8/layout/radial6"/>
    <dgm:cxn modelId="{FFC6B9A8-20EB-47C6-A78F-BFC31F5952A6}" srcId="{28B97255-0532-4AD2-B3D0-D2A12E797C45}" destId="{5B01EFF5-7A9D-408D-9DA0-562575E8B934}" srcOrd="3" destOrd="0" parTransId="{6B4E95DC-B862-40B7-9A11-5C2B10721565}" sibTransId="{938FC2BB-DD0C-44BD-BF68-E9F5A55F7D9A}"/>
    <dgm:cxn modelId="{A605EDB1-5949-49FE-BBC0-FB091B9A6906}" type="presOf" srcId="{DD12E9A8-4439-4F09-94E1-D11094DE9B3C}" destId="{22675842-2485-47F1-A6DE-5C2FF87ED3EB}" srcOrd="0" destOrd="0" presId="urn:microsoft.com/office/officeart/2005/8/layout/radial6"/>
    <dgm:cxn modelId="{511F5EBE-576C-4843-9226-3DB677789543}" type="presOf" srcId="{08237B3A-10AB-4F41-B554-E35C4F779B25}" destId="{4E2770E8-7F22-456C-BFFA-593C97B8DE4D}" srcOrd="0" destOrd="0" presId="urn:microsoft.com/office/officeart/2005/8/layout/radial6"/>
    <dgm:cxn modelId="{634BDAC7-D98C-4453-AC75-1C33D336FADE}" type="presOf" srcId="{94B6ABA7-CA98-4D11-A0F2-6C233BE559C0}" destId="{4E74DDC6-B032-4D78-B8E7-65E50D3A403A}" srcOrd="0" destOrd="0" presId="urn:microsoft.com/office/officeart/2005/8/layout/radial6"/>
    <dgm:cxn modelId="{4D520FCA-79E2-469E-87E3-D9D9D3EB59A7}" srcId="{28B97255-0532-4AD2-B3D0-D2A12E797C45}" destId="{1F3D886B-B8AD-4BB9-B0DB-64A55AFBEE8D}" srcOrd="5" destOrd="0" parTransId="{04EA652F-B815-4493-94C0-F8F6FB07A700}" sibTransId="{4D62ADA6-BC0A-4793-B4E0-FCCA291FD52F}"/>
    <dgm:cxn modelId="{493657D0-3E5A-48D0-AC2D-CAA889983832}" type="presOf" srcId="{D4E44F65-FB4F-44E7-8FD2-CA7246E4AF8F}" destId="{AF13C537-4506-4A34-8CC2-B4866E327A4A}" srcOrd="0" destOrd="0" presId="urn:microsoft.com/office/officeart/2005/8/layout/radial6"/>
    <dgm:cxn modelId="{36F1F4FD-B53E-4309-88AC-B1B89EC24ABD}" type="presOf" srcId="{8774A18C-35C5-447D-9EA8-F219508B74E1}" destId="{DA4806C9-6C3D-4D4A-BBC8-B6E54B6C645A}" srcOrd="0" destOrd="0" presId="urn:microsoft.com/office/officeart/2005/8/layout/radial6"/>
    <dgm:cxn modelId="{6104790C-2D36-4ABD-AB5D-98D0B28F92FA}" type="presParOf" srcId="{27CFCE81-BD33-49C3-8CFD-5828B8A34E7F}" destId="{17206C61-06FD-47B7-BBC8-52E6F3C52E02}" srcOrd="0" destOrd="0" presId="urn:microsoft.com/office/officeart/2005/8/layout/radial6"/>
    <dgm:cxn modelId="{88896694-5CE3-4CE6-9757-5634B9B8FC73}" type="presParOf" srcId="{27CFCE81-BD33-49C3-8CFD-5828B8A34E7F}" destId="{AF13C537-4506-4A34-8CC2-B4866E327A4A}" srcOrd="1" destOrd="0" presId="urn:microsoft.com/office/officeart/2005/8/layout/radial6"/>
    <dgm:cxn modelId="{5B6ED725-F6B2-4868-B04E-C937D8300F1F}" type="presParOf" srcId="{27CFCE81-BD33-49C3-8CFD-5828B8A34E7F}" destId="{148FB0A9-433D-4ECC-A308-A9DA5465EC99}" srcOrd="2" destOrd="0" presId="urn:microsoft.com/office/officeart/2005/8/layout/radial6"/>
    <dgm:cxn modelId="{A26A2FE2-4A0D-44DF-AAE1-7457CE25DC57}" type="presParOf" srcId="{27CFCE81-BD33-49C3-8CFD-5828B8A34E7F}" destId="{22675842-2485-47F1-A6DE-5C2FF87ED3EB}" srcOrd="3" destOrd="0" presId="urn:microsoft.com/office/officeart/2005/8/layout/radial6"/>
    <dgm:cxn modelId="{872E5B1F-3BEB-49C4-A2DC-8A43D2A7C086}" type="presParOf" srcId="{27CFCE81-BD33-49C3-8CFD-5828B8A34E7F}" destId="{787DF9C2-841F-451E-99F8-EB95370DC4ED}" srcOrd="4" destOrd="0" presId="urn:microsoft.com/office/officeart/2005/8/layout/radial6"/>
    <dgm:cxn modelId="{A1EA4D1A-FE21-436D-B1BC-B1B0D53C9F35}" type="presParOf" srcId="{27CFCE81-BD33-49C3-8CFD-5828B8A34E7F}" destId="{A0FAC038-9EC8-4700-8E1C-5504916C7315}" srcOrd="5" destOrd="0" presId="urn:microsoft.com/office/officeart/2005/8/layout/radial6"/>
    <dgm:cxn modelId="{E019F902-8878-4840-882C-E577F81BA1BF}" type="presParOf" srcId="{27CFCE81-BD33-49C3-8CFD-5828B8A34E7F}" destId="{DA4806C9-6C3D-4D4A-BBC8-B6E54B6C645A}" srcOrd="6" destOrd="0" presId="urn:microsoft.com/office/officeart/2005/8/layout/radial6"/>
    <dgm:cxn modelId="{12B8CD92-6C0C-446E-89C8-80578FD18834}" type="presParOf" srcId="{27CFCE81-BD33-49C3-8CFD-5828B8A34E7F}" destId="{4684CAE1-FB8D-4F8C-9DAC-EE4F84DF02F2}" srcOrd="7" destOrd="0" presId="urn:microsoft.com/office/officeart/2005/8/layout/radial6"/>
    <dgm:cxn modelId="{C4B2CA96-C64A-43B8-8258-658A23828E7C}" type="presParOf" srcId="{27CFCE81-BD33-49C3-8CFD-5828B8A34E7F}" destId="{74533C9C-C1CF-4E1F-B9D7-8F98B342E2DB}" srcOrd="8" destOrd="0" presId="urn:microsoft.com/office/officeart/2005/8/layout/radial6"/>
    <dgm:cxn modelId="{1DAFAEE4-9747-4588-B63A-5A1C6D493F5C}" type="presParOf" srcId="{27CFCE81-BD33-49C3-8CFD-5828B8A34E7F}" destId="{4E74DDC6-B032-4D78-B8E7-65E50D3A403A}" srcOrd="9" destOrd="0" presId="urn:microsoft.com/office/officeart/2005/8/layout/radial6"/>
    <dgm:cxn modelId="{656AD13D-AE0F-454F-A0D1-07EA2286C798}" type="presParOf" srcId="{27CFCE81-BD33-49C3-8CFD-5828B8A34E7F}" destId="{B92693A3-CA41-49C6-AF21-81EEBBF27F39}" srcOrd="10" destOrd="0" presId="urn:microsoft.com/office/officeart/2005/8/layout/radial6"/>
    <dgm:cxn modelId="{7AAC23A7-8157-4390-BDAF-7D65069D98C8}" type="presParOf" srcId="{27CFCE81-BD33-49C3-8CFD-5828B8A34E7F}" destId="{38B65A1A-40E9-41FC-B106-BFB112D3DC8C}" srcOrd="11" destOrd="0" presId="urn:microsoft.com/office/officeart/2005/8/layout/radial6"/>
    <dgm:cxn modelId="{5AD8C180-BDD5-48E8-946D-44DC0FA0DCC1}" type="presParOf" srcId="{27CFCE81-BD33-49C3-8CFD-5828B8A34E7F}" destId="{239E8609-FB96-445B-93AA-F706DA90A3FB}" srcOrd="12" destOrd="0" presId="urn:microsoft.com/office/officeart/2005/8/layout/radial6"/>
    <dgm:cxn modelId="{EC686B83-F3AF-4BBE-8956-842DF5560A2E}" type="presParOf" srcId="{27CFCE81-BD33-49C3-8CFD-5828B8A34E7F}" destId="{4E2770E8-7F22-456C-BFFA-593C97B8DE4D}" srcOrd="13" destOrd="0" presId="urn:microsoft.com/office/officeart/2005/8/layout/radial6"/>
    <dgm:cxn modelId="{2CE4509B-CD1F-4BB7-BECF-5D36AF1E7B81}" type="presParOf" srcId="{27CFCE81-BD33-49C3-8CFD-5828B8A34E7F}" destId="{31755853-6A93-42AB-A954-3F8885B6F0D1}" srcOrd="14" destOrd="0" presId="urn:microsoft.com/office/officeart/2005/8/layout/radial6"/>
    <dgm:cxn modelId="{FDFBC3DA-1899-418A-A851-6C7A6A2FBB77}" type="presParOf" srcId="{27CFCE81-BD33-49C3-8CFD-5828B8A34E7F}" destId="{3EC7E796-7776-44A5-A76E-B1FE49C61390}" srcOrd="15" destOrd="0" presId="urn:microsoft.com/office/officeart/2005/8/layout/radial6"/>
    <dgm:cxn modelId="{8C8F767B-0AA9-443E-8109-0CC952224FE4}" type="presParOf" srcId="{27CFCE81-BD33-49C3-8CFD-5828B8A34E7F}" destId="{C09D5C86-043B-408D-9517-8060376ECD77}" srcOrd="16" destOrd="0" presId="urn:microsoft.com/office/officeart/2005/8/layout/radial6"/>
    <dgm:cxn modelId="{BE96582A-F36D-4C04-956A-1AB6204FA629}" type="presParOf" srcId="{27CFCE81-BD33-49C3-8CFD-5828B8A34E7F}" destId="{A9788418-9774-4932-A88F-30DCB8B764D8}" srcOrd="17" destOrd="0" presId="urn:microsoft.com/office/officeart/2005/8/layout/radial6"/>
    <dgm:cxn modelId="{89F86E2F-E40B-4168-8843-7A83790744E7}" type="presParOf" srcId="{27CFCE81-BD33-49C3-8CFD-5828B8A34E7F}" destId="{A3D44284-FB4D-4F42-B549-9A0F532E0249}" srcOrd="18"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lnSpc>
              <a:spcPct val="100000"/>
            </a:lnSpc>
          </a:pPr>
          <a:r>
            <a:rPr lang="es-AR" sz="3600" dirty="0"/>
            <a:t>Nivel profundo</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5DB1CE3B-326D-44F9-9EAA-A0FF0C5ADD07}">
      <dgm:prSet custT="1"/>
      <dgm:spPr>
        <a:solidFill>
          <a:srgbClr val="6699FF">
            <a:alpha val="90000"/>
          </a:srgbClr>
        </a:solidFill>
      </dgm:spPr>
      <dgm:t>
        <a:bodyPr/>
        <a:lstStyle/>
        <a:p>
          <a:pPr algn="just" rtl="0"/>
          <a:r>
            <a:rPr lang="es-AR" sz="1400" b="1" dirty="0"/>
            <a:t>Se puede concebir algunas pautas generales para la futura planificación del español.</a:t>
          </a:r>
          <a:endParaRPr lang="es-AR" sz="1400" b="1" dirty="0">
            <a:solidFill>
              <a:schemeClr val="bg1"/>
            </a:solidFill>
          </a:endParaRPr>
        </a:p>
      </dgm:t>
    </dgm:pt>
    <dgm:pt modelId="{518B8AEF-F4B4-49EB-875D-EA095AEA9A1D}" type="parTrans" cxnId="{D7D3F530-A933-4679-90D4-FC568BA9AD28}">
      <dgm:prSet/>
      <dgm:spPr/>
      <dgm:t>
        <a:bodyPr/>
        <a:lstStyle/>
        <a:p>
          <a:endParaRPr lang="es-AR"/>
        </a:p>
      </dgm:t>
    </dgm:pt>
    <dgm:pt modelId="{C1A8C5FE-8D59-4298-8EA0-537513977A4D}" type="sibTrans" cxnId="{D7D3F530-A933-4679-90D4-FC568BA9AD28}">
      <dgm:prSet/>
      <dgm:spPr/>
      <dgm:t>
        <a:bodyPr/>
        <a:lstStyle/>
        <a:p>
          <a:endParaRPr lang="es-AR"/>
        </a:p>
      </dgm:t>
    </dgm:pt>
    <dgm:pt modelId="{AE79CF7C-30D7-4004-BAD3-00289D1DF93D}">
      <dgm:prSet custT="1"/>
      <dgm:spPr>
        <a:solidFill>
          <a:srgbClr val="6699FF">
            <a:alpha val="90000"/>
          </a:srgbClr>
        </a:solidFill>
      </dgm:spPr>
      <dgm:t>
        <a:bodyPr/>
        <a:lstStyle/>
        <a:p>
          <a:pPr algn="just" rtl="0"/>
          <a:r>
            <a:rPr lang="es-AR" sz="1400" b="1" dirty="0"/>
            <a:t>Recientemente se dio a conocer el código ético que supervisa los datos personales transmitidos por Internet, garantizando una mayor seguridad a los usuarios.</a:t>
          </a: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34999">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2" custLinFactNeighborY="-18000"/>
      <dgm:spPr>
        <a:solidFill>
          <a:schemeClr val="accent5">
            <a:lumMod val="75000"/>
          </a:schemeClr>
        </a:solidFill>
      </dgm:spPr>
    </dgm:pt>
    <dgm:pt modelId="{B3F275B8-FDF5-4FEF-8DD7-02517A7D0085}" type="pres">
      <dgm:prSet presAssocID="{AE79CF7C-30D7-4004-BAD3-00289D1DF93D}" presName="childText" presStyleLbl="lnNode1" presStyleIdx="0" presStyleCnt="2" custScaleY="122951" custLinFactNeighborY="-15295">
        <dgm:presLayoutVars>
          <dgm:chMax val="0"/>
          <dgm:chPref val="0"/>
          <dgm:bulletEnabled val="1"/>
        </dgm:presLayoutVars>
      </dgm:prSet>
      <dgm:spPr/>
    </dgm:pt>
    <dgm:pt modelId="{D73E2897-9916-4417-9BB1-2BA0FBBF0C5E}" type="pres">
      <dgm:prSet presAssocID="{5DB1CE3B-326D-44F9-9EAA-A0FF0C5ADD07}" presName="childComposite" presStyleCnt="0">
        <dgm:presLayoutVars>
          <dgm:chMax val="0"/>
          <dgm:chPref val="0"/>
        </dgm:presLayoutVars>
      </dgm:prSet>
      <dgm:spPr/>
    </dgm:pt>
    <dgm:pt modelId="{DCD082FF-A0D8-4E0B-8661-3717825051F5}" type="pres">
      <dgm:prSet presAssocID="{5DB1CE3B-326D-44F9-9EAA-A0FF0C5ADD07}" presName="Image" presStyleLbl="node1" presStyleIdx="1" presStyleCnt="2"/>
      <dgm:spPr>
        <a:solidFill>
          <a:schemeClr val="accent5">
            <a:lumMod val="75000"/>
          </a:schemeClr>
        </a:solidFill>
      </dgm:spPr>
    </dgm:pt>
    <dgm:pt modelId="{D34FC790-3443-4405-93AF-44E8CE8C4394}" type="pres">
      <dgm:prSet presAssocID="{5DB1CE3B-326D-44F9-9EAA-A0FF0C5ADD07}" presName="childText" presStyleLbl="lnNode1" presStyleIdx="1" presStyleCnt="2" custScaleY="120820">
        <dgm:presLayoutVars>
          <dgm:chMax val="0"/>
          <dgm:chPref val="0"/>
          <dgm:bulletEnabled val="1"/>
        </dgm:presLayoutVars>
      </dgm:prSet>
      <dgm:spPr/>
    </dgm:pt>
  </dgm:ptLst>
  <dgm:cxnLst>
    <dgm:cxn modelId="{287B0D26-5767-4F81-8422-EF78C76608A1}" srcId="{8CA4AE48-AEA3-4CBC-BE21-58AE4FA11F7A}" destId="{AE79CF7C-30D7-4004-BAD3-00289D1DF93D}" srcOrd="0" destOrd="0" parTransId="{5BA8171E-5890-4B23-B0E9-9C6C630BD7A5}" sibTransId="{22027881-ECDE-4D75-AC24-45002FA9B5D5}"/>
    <dgm:cxn modelId="{D7D3F530-A933-4679-90D4-FC568BA9AD28}" srcId="{8CA4AE48-AEA3-4CBC-BE21-58AE4FA11F7A}" destId="{5DB1CE3B-326D-44F9-9EAA-A0FF0C5ADD07}" srcOrd="1" destOrd="0" parTransId="{518B8AEF-F4B4-49EB-875D-EA095AEA9A1D}" sibTransId="{C1A8C5FE-8D59-4298-8EA0-537513977A4D}"/>
    <dgm:cxn modelId="{1F78D76A-6312-4DAC-8278-2A0735CA00B1}" type="presOf" srcId="{AE79CF7C-30D7-4004-BAD3-00289D1DF93D}" destId="{B3F275B8-FDF5-4FEF-8DD7-02517A7D0085}" srcOrd="0" destOrd="0" presId="urn:microsoft.com/office/officeart/2008/layout/PictureAccentList"/>
    <dgm:cxn modelId="{5BD9E375-B73B-4C47-B50E-4E932A5D4444}" type="presOf" srcId="{8999C8A6-4F9F-4CB8-B08F-2607361E19DF}" destId="{7B30BE5D-FFAF-4B8F-B844-DF60508B4D7F}" srcOrd="0" destOrd="0" presId="urn:microsoft.com/office/officeart/2008/layout/PictureAccentList"/>
    <dgm:cxn modelId="{A6FE0984-BC2C-4B94-B354-D97FAE91108C}" type="presOf" srcId="{5DB1CE3B-326D-44F9-9EAA-A0FF0C5ADD07}" destId="{D34FC790-3443-4405-93AF-44E8CE8C4394}" srcOrd="0" destOrd="0" presId="urn:microsoft.com/office/officeart/2008/layout/PictureAccentList"/>
    <dgm:cxn modelId="{F145F3B1-4B00-4706-816A-2DFA022F58F8}" type="presOf" srcId="{8CA4AE48-AEA3-4CBC-BE21-58AE4FA11F7A}" destId="{6AA18483-59D6-4AC3-B54D-BF1B5DECF4AA}"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752D4344-E65A-48C4-8645-FEB590F7EE44}" type="presParOf" srcId="{7B30BE5D-FFAF-4B8F-B844-DF60508B4D7F}" destId="{7E3258F6-125B-4B17-BC36-FA9F98DD4D9E}" srcOrd="0" destOrd="0" presId="urn:microsoft.com/office/officeart/2008/layout/PictureAccentList"/>
    <dgm:cxn modelId="{645CCF8D-C686-451E-B595-3B04017F4637}" type="presParOf" srcId="{7E3258F6-125B-4B17-BC36-FA9F98DD4D9E}" destId="{CAD5F44C-DE9D-4E29-8E2E-400C741A327E}" srcOrd="0" destOrd="0" presId="urn:microsoft.com/office/officeart/2008/layout/PictureAccentList"/>
    <dgm:cxn modelId="{8FBB0966-8D5D-4728-9FEC-262E233F1FE9}" type="presParOf" srcId="{CAD5F44C-DE9D-4E29-8E2E-400C741A327E}" destId="{6AA18483-59D6-4AC3-B54D-BF1B5DECF4AA}" srcOrd="0" destOrd="0" presId="urn:microsoft.com/office/officeart/2008/layout/PictureAccentList"/>
    <dgm:cxn modelId="{C0B4FAC4-D3D9-4128-89B2-1D3EE669EBC8}" type="presParOf" srcId="{7E3258F6-125B-4B17-BC36-FA9F98DD4D9E}" destId="{638CD2E8-1682-4072-AAE9-9E68D888905F}" srcOrd="1" destOrd="0" presId="urn:microsoft.com/office/officeart/2008/layout/PictureAccentList"/>
    <dgm:cxn modelId="{D0FC8109-8E85-4831-BE09-C9FD4315ACAC}" type="presParOf" srcId="{638CD2E8-1682-4072-AAE9-9E68D888905F}" destId="{6BB87330-A261-47A1-A7A7-A501455EE1FB}" srcOrd="0" destOrd="0" presId="urn:microsoft.com/office/officeart/2008/layout/PictureAccentList"/>
    <dgm:cxn modelId="{18077F02-F0DB-4AC1-8469-C66C21197E5C}" type="presParOf" srcId="{6BB87330-A261-47A1-A7A7-A501455EE1FB}" destId="{8CCD44E4-A3DE-4D25-B3E4-B330B6A1E3E3}" srcOrd="0" destOrd="0" presId="urn:microsoft.com/office/officeart/2008/layout/PictureAccentList"/>
    <dgm:cxn modelId="{142D1613-7F3E-4BCA-BE5C-7C15FEF691F5}" type="presParOf" srcId="{6BB87330-A261-47A1-A7A7-A501455EE1FB}" destId="{B3F275B8-FDF5-4FEF-8DD7-02517A7D0085}" srcOrd="1" destOrd="0" presId="urn:microsoft.com/office/officeart/2008/layout/PictureAccentList"/>
    <dgm:cxn modelId="{EE82DA2F-B854-4BB3-A931-635446DCFE11}" type="presParOf" srcId="{638CD2E8-1682-4072-AAE9-9E68D888905F}" destId="{D73E2897-9916-4417-9BB1-2BA0FBBF0C5E}" srcOrd="1" destOrd="0" presId="urn:microsoft.com/office/officeart/2008/layout/PictureAccentList"/>
    <dgm:cxn modelId="{CF5C3BA0-F9E3-4B56-8EF5-B65CB3797EF9}" type="presParOf" srcId="{D73E2897-9916-4417-9BB1-2BA0FBBF0C5E}" destId="{DCD082FF-A0D8-4E0B-8661-3717825051F5}" srcOrd="0" destOrd="0" presId="urn:microsoft.com/office/officeart/2008/layout/PictureAccentList"/>
    <dgm:cxn modelId="{954F0CEB-0649-475E-8354-8FF5F9AB084B}" type="presParOf" srcId="{D73E2897-9916-4417-9BB1-2BA0FBBF0C5E}" destId="{D34FC790-3443-4405-93AF-44E8CE8C4394}"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lnSpc>
              <a:spcPct val="100000"/>
            </a:lnSpc>
          </a:pPr>
          <a:r>
            <a:rPr lang="es-AR" sz="3600" dirty="0"/>
            <a:t>Nivel profundo</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5DB1CE3B-326D-44F9-9EAA-A0FF0C5ADD07}">
      <dgm:prSet custT="1"/>
      <dgm:spPr>
        <a:solidFill>
          <a:srgbClr val="6699FF">
            <a:alpha val="90000"/>
          </a:srgbClr>
        </a:solidFill>
      </dgm:spPr>
      <dgm:t>
        <a:bodyPr/>
        <a:lstStyle/>
        <a:p>
          <a:pPr algn="just" rtl="0"/>
          <a:r>
            <a:rPr lang="es-AR" sz="1400" b="1" dirty="0">
              <a:solidFill>
                <a:schemeClr val="accent3">
                  <a:lumMod val="50000"/>
                </a:schemeClr>
              </a:solidFill>
            </a:rPr>
            <a:t>SE PUEDEN CONCEBIR ALGUNAS PAUTAS </a:t>
          </a:r>
          <a:r>
            <a:rPr lang="es-AR" sz="1400" b="1" dirty="0"/>
            <a:t>generales para la futura planificación del español.</a:t>
          </a:r>
          <a:endParaRPr lang="es-AR" sz="1400" b="1" dirty="0">
            <a:solidFill>
              <a:schemeClr val="bg1"/>
            </a:solidFill>
          </a:endParaRPr>
        </a:p>
      </dgm:t>
    </dgm:pt>
    <dgm:pt modelId="{518B8AEF-F4B4-49EB-875D-EA095AEA9A1D}" type="parTrans" cxnId="{D7D3F530-A933-4679-90D4-FC568BA9AD28}">
      <dgm:prSet/>
      <dgm:spPr/>
      <dgm:t>
        <a:bodyPr/>
        <a:lstStyle/>
        <a:p>
          <a:endParaRPr lang="es-AR"/>
        </a:p>
      </dgm:t>
    </dgm:pt>
    <dgm:pt modelId="{C1A8C5FE-8D59-4298-8EA0-537513977A4D}" type="sibTrans" cxnId="{D7D3F530-A933-4679-90D4-FC568BA9AD28}">
      <dgm:prSet/>
      <dgm:spPr/>
      <dgm:t>
        <a:bodyPr/>
        <a:lstStyle/>
        <a:p>
          <a:endParaRPr lang="es-AR"/>
        </a:p>
      </dgm:t>
    </dgm:pt>
    <dgm:pt modelId="{AE79CF7C-30D7-4004-BAD3-00289D1DF93D}">
      <dgm:prSet custT="1"/>
      <dgm:spPr>
        <a:solidFill>
          <a:srgbClr val="6699FF">
            <a:alpha val="90000"/>
          </a:srgbClr>
        </a:solidFill>
      </dgm:spPr>
      <dgm:t>
        <a:bodyPr/>
        <a:lstStyle/>
        <a:p>
          <a:pPr algn="just" rtl="0"/>
          <a:r>
            <a:rPr lang="es-AR" sz="1400" b="1" dirty="0"/>
            <a:t>Recientemente se dio a conocer el código ético que supervisa los datos personales transmitidos por Internet </a:t>
          </a:r>
          <a:r>
            <a:rPr lang="es-AR" sz="1400" b="1" dirty="0">
              <a:solidFill>
                <a:schemeClr val="accent3">
                  <a:lumMod val="50000"/>
                </a:schemeClr>
              </a:solidFill>
            </a:rPr>
            <a:t>Y QUE GARANTIZA </a:t>
          </a:r>
          <a:r>
            <a:rPr lang="es-AR" sz="1400" b="1" dirty="0"/>
            <a:t>una mayor seguridad a los usuarios.</a:t>
          </a: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34999">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2" custLinFactNeighborY="-18000"/>
      <dgm:spPr>
        <a:solidFill>
          <a:schemeClr val="accent5">
            <a:lumMod val="75000"/>
          </a:schemeClr>
        </a:solidFill>
      </dgm:spPr>
    </dgm:pt>
    <dgm:pt modelId="{B3F275B8-FDF5-4FEF-8DD7-02517A7D0085}" type="pres">
      <dgm:prSet presAssocID="{AE79CF7C-30D7-4004-BAD3-00289D1DF93D}" presName="childText" presStyleLbl="lnNode1" presStyleIdx="0" presStyleCnt="2" custScaleY="122951" custLinFactNeighborY="-15295">
        <dgm:presLayoutVars>
          <dgm:chMax val="0"/>
          <dgm:chPref val="0"/>
          <dgm:bulletEnabled val="1"/>
        </dgm:presLayoutVars>
      </dgm:prSet>
      <dgm:spPr/>
    </dgm:pt>
    <dgm:pt modelId="{D73E2897-9916-4417-9BB1-2BA0FBBF0C5E}" type="pres">
      <dgm:prSet presAssocID="{5DB1CE3B-326D-44F9-9EAA-A0FF0C5ADD07}" presName="childComposite" presStyleCnt="0">
        <dgm:presLayoutVars>
          <dgm:chMax val="0"/>
          <dgm:chPref val="0"/>
        </dgm:presLayoutVars>
      </dgm:prSet>
      <dgm:spPr/>
    </dgm:pt>
    <dgm:pt modelId="{DCD082FF-A0D8-4E0B-8661-3717825051F5}" type="pres">
      <dgm:prSet presAssocID="{5DB1CE3B-326D-44F9-9EAA-A0FF0C5ADD07}" presName="Image" presStyleLbl="node1" presStyleIdx="1" presStyleCnt="2"/>
      <dgm:spPr>
        <a:solidFill>
          <a:schemeClr val="accent5">
            <a:lumMod val="75000"/>
          </a:schemeClr>
        </a:solidFill>
      </dgm:spPr>
    </dgm:pt>
    <dgm:pt modelId="{D34FC790-3443-4405-93AF-44E8CE8C4394}" type="pres">
      <dgm:prSet presAssocID="{5DB1CE3B-326D-44F9-9EAA-A0FF0C5ADD07}" presName="childText" presStyleLbl="lnNode1" presStyleIdx="1" presStyleCnt="2" custScaleY="120820">
        <dgm:presLayoutVars>
          <dgm:chMax val="0"/>
          <dgm:chPref val="0"/>
          <dgm:bulletEnabled val="1"/>
        </dgm:presLayoutVars>
      </dgm:prSet>
      <dgm:spPr/>
    </dgm:pt>
  </dgm:ptLst>
  <dgm:cxnLst>
    <dgm:cxn modelId="{71C71215-9CC1-4346-8FFE-8F138895A833}" type="presOf" srcId="{AE79CF7C-30D7-4004-BAD3-00289D1DF93D}" destId="{B3F275B8-FDF5-4FEF-8DD7-02517A7D0085}" srcOrd="0" destOrd="0" presId="urn:microsoft.com/office/officeart/2008/layout/PictureAccentList"/>
    <dgm:cxn modelId="{287B0D26-5767-4F81-8422-EF78C76608A1}" srcId="{8CA4AE48-AEA3-4CBC-BE21-58AE4FA11F7A}" destId="{AE79CF7C-30D7-4004-BAD3-00289D1DF93D}" srcOrd="0" destOrd="0" parTransId="{5BA8171E-5890-4B23-B0E9-9C6C630BD7A5}" sibTransId="{22027881-ECDE-4D75-AC24-45002FA9B5D5}"/>
    <dgm:cxn modelId="{D7D3F530-A933-4679-90D4-FC568BA9AD28}" srcId="{8CA4AE48-AEA3-4CBC-BE21-58AE4FA11F7A}" destId="{5DB1CE3B-326D-44F9-9EAA-A0FF0C5ADD07}" srcOrd="1" destOrd="0" parTransId="{518B8AEF-F4B4-49EB-875D-EA095AEA9A1D}" sibTransId="{C1A8C5FE-8D59-4298-8EA0-537513977A4D}"/>
    <dgm:cxn modelId="{F67CA862-E01F-4940-AEFA-1E11E1C5D5C6}" type="presOf" srcId="{8999C8A6-4F9F-4CB8-B08F-2607361E19DF}" destId="{7B30BE5D-FFAF-4B8F-B844-DF60508B4D7F}" srcOrd="0" destOrd="0" presId="urn:microsoft.com/office/officeart/2008/layout/PictureAccentList"/>
    <dgm:cxn modelId="{5B399987-54B5-4DA1-B1AD-3645EBA02EB8}" type="presOf" srcId="{5DB1CE3B-326D-44F9-9EAA-A0FF0C5ADD07}" destId="{D34FC790-3443-4405-93AF-44E8CE8C4394}" srcOrd="0" destOrd="0" presId="urn:microsoft.com/office/officeart/2008/layout/PictureAccentList"/>
    <dgm:cxn modelId="{2673CFCB-7B9D-46E1-9178-964956501BD8}" type="presOf" srcId="{8CA4AE48-AEA3-4CBC-BE21-58AE4FA11F7A}" destId="{6AA18483-59D6-4AC3-B54D-BF1B5DECF4AA}"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A11AC580-E69B-4932-8B95-03F6052E6FA6}" type="presParOf" srcId="{7B30BE5D-FFAF-4B8F-B844-DF60508B4D7F}" destId="{7E3258F6-125B-4B17-BC36-FA9F98DD4D9E}" srcOrd="0" destOrd="0" presId="urn:microsoft.com/office/officeart/2008/layout/PictureAccentList"/>
    <dgm:cxn modelId="{5FA6FFA0-74A7-4EEE-B395-D1C25C679AE1}" type="presParOf" srcId="{7E3258F6-125B-4B17-BC36-FA9F98DD4D9E}" destId="{CAD5F44C-DE9D-4E29-8E2E-400C741A327E}" srcOrd="0" destOrd="0" presId="urn:microsoft.com/office/officeart/2008/layout/PictureAccentList"/>
    <dgm:cxn modelId="{C5217614-542D-4F34-A96F-1269F533C6E1}" type="presParOf" srcId="{CAD5F44C-DE9D-4E29-8E2E-400C741A327E}" destId="{6AA18483-59D6-4AC3-B54D-BF1B5DECF4AA}" srcOrd="0" destOrd="0" presId="urn:microsoft.com/office/officeart/2008/layout/PictureAccentList"/>
    <dgm:cxn modelId="{064457B2-AE7B-4F98-A00E-A3FB2F06A843}" type="presParOf" srcId="{7E3258F6-125B-4B17-BC36-FA9F98DD4D9E}" destId="{638CD2E8-1682-4072-AAE9-9E68D888905F}" srcOrd="1" destOrd="0" presId="urn:microsoft.com/office/officeart/2008/layout/PictureAccentList"/>
    <dgm:cxn modelId="{D1305EB8-33A7-4249-A54E-E61DD58F9C0E}" type="presParOf" srcId="{638CD2E8-1682-4072-AAE9-9E68D888905F}" destId="{6BB87330-A261-47A1-A7A7-A501455EE1FB}" srcOrd="0" destOrd="0" presId="urn:microsoft.com/office/officeart/2008/layout/PictureAccentList"/>
    <dgm:cxn modelId="{84DB05DC-5E45-41F4-83C6-D6C1530B247A}" type="presParOf" srcId="{6BB87330-A261-47A1-A7A7-A501455EE1FB}" destId="{8CCD44E4-A3DE-4D25-B3E4-B330B6A1E3E3}" srcOrd="0" destOrd="0" presId="urn:microsoft.com/office/officeart/2008/layout/PictureAccentList"/>
    <dgm:cxn modelId="{9443557E-55EA-45DB-B6DA-BEEB3565B066}" type="presParOf" srcId="{6BB87330-A261-47A1-A7A7-A501455EE1FB}" destId="{B3F275B8-FDF5-4FEF-8DD7-02517A7D0085}" srcOrd="1" destOrd="0" presId="urn:microsoft.com/office/officeart/2008/layout/PictureAccentList"/>
    <dgm:cxn modelId="{027CE01D-B7C6-48E8-997D-2BFC84D46BF0}" type="presParOf" srcId="{638CD2E8-1682-4072-AAE9-9E68D888905F}" destId="{D73E2897-9916-4417-9BB1-2BA0FBBF0C5E}" srcOrd="1" destOrd="0" presId="urn:microsoft.com/office/officeart/2008/layout/PictureAccentList"/>
    <dgm:cxn modelId="{07F323FE-0C2E-4FC3-AAFA-A7D1C63CA180}" type="presParOf" srcId="{D73E2897-9916-4417-9BB1-2BA0FBBF0C5E}" destId="{DCD082FF-A0D8-4E0B-8661-3717825051F5}" srcOrd="0" destOrd="0" presId="urn:microsoft.com/office/officeart/2008/layout/PictureAccentList"/>
    <dgm:cxn modelId="{FF616528-210C-46C0-919A-BE28073E4609}" type="presParOf" srcId="{D73E2897-9916-4417-9BB1-2BA0FBBF0C5E}" destId="{D34FC790-3443-4405-93AF-44E8CE8C4394}"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lnSpc>
              <a:spcPct val="100000"/>
            </a:lnSpc>
          </a:pPr>
          <a:r>
            <a:rPr lang="es-AR" sz="3600" dirty="0"/>
            <a:t>Nivel profundo</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5DB1CE3B-326D-44F9-9EAA-A0FF0C5ADD07}">
      <dgm:prSet custT="1"/>
      <dgm:spPr>
        <a:solidFill>
          <a:srgbClr val="6699FF">
            <a:alpha val="90000"/>
          </a:srgbClr>
        </a:solidFill>
      </dgm:spPr>
      <dgm:t>
        <a:bodyPr/>
        <a:lstStyle/>
        <a:p>
          <a:pPr algn="just" rtl="0"/>
          <a:r>
            <a:rPr lang="es-AR" sz="1400" b="1" dirty="0"/>
            <a:t>Esta situación se convierte en desfavorable para los ciudadanos por igual. Este caso es prueba fehaciente  que existe una censura que  priva a los usuarios del  gozo de sus derechos.</a:t>
          </a:r>
        </a:p>
      </dgm:t>
    </dgm:pt>
    <dgm:pt modelId="{518B8AEF-F4B4-49EB-875D-EA095AEA9A1D}" type="parTrans" cxnId="{D7D3F530-A933-4679-90D4-FC568BA9AD28}">
      <dgm:prSet/>
      <dgm:spPr/>
      <dgm:t>
        <a:bodyPr/>
        <a:lstStyle/>
        <a:p>
          <a:endParaRPr lang="es-AR"/>
        </a:p>
      </dgm:t>
    </dgm:pt>
    <dgm:pt modelId="{C1A8C5FE-8D59-4298-8EA0-537513977A4D}" type="sibTrans" cxnId="{D7D3F530-A933-4679-90D4-FC568BA9AD28}">
      <dgm:prSet/>
      <dgm:spPr/>
      <dgm:t>
        <a:bodyPr/>
        <a:lstStyle/>
        <a:p>
          <a:endParaRPr lang="es-AR"/>
        </a:p>
      </dgm:t>
    </dgm:pt>
    <dgm:pt modelId="{AE79CF7C-30D7-4004-BAD3-00289D1DF93D}">
      <dgm:prSet custT="1"/>
      <dgm:spPr>
        <a:solidFill>
          <a:srgbClr val="6699FF">
            <a:alpha val="90000"/>
          </a:srgbClr>
        </a:solidFill>
      </dgm:spPr>
      <dgm:t>
        <a:bodyPr/>
        <a:lstStyle/>
        <a:p>
          <a:pPr algn="just" rtl="0"/>
          <a:r>
            <a:rPr lang="es-AR" sz="1400" b="1" dirty="0"/>
            <a:t>Al avanzar entre las casas y fortalezas, ocho indios principales fueron a su encuentro, pacíficamente, a explicar su situación respecto de los indios de Cempoal. De hecho, estos indios ya estaban saqueando las estancias mientras Cortés hablaba con ellos.</a:t>
          </a: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41557">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2" custLinFactNeighborY="-10410"/>
      <dgm:spPr>
        <a:solidFill>
          <a:schemeClr val="accent5">
            <a:lumMod val="75000"/>
          </a:schemeClr>
        </a:solidFill>
      </dgm:spPr>
    </dgm:pt>
    <dgm:pt modelId="{B3F275B8-FDF5-4FEF-8DD7-02517A7D0085}" type="pres">
      <dgm:prSet presAssocID="{AE79CF7C-30D7-4004-BAD3-00289D1DF93D}" presName="childText" presStyleLbl="lnNode1" presStyleIdx="0" presStyleCnt="2" custScaleY="130590" custLinFactNeighborY="-8230">
        <dgm:presLayoutVars>
          <dgm:chMax val="0"/>
          <dgm:chPref val="0"/>
          <dgm:bulletEnabled val="1"/>
        </dgm:presLayoutVars>
      </dgm:prSet>
      <dgm:spPr/>
    </dgm:pt>
    <dgm:pt modelId="{D73E2897-9916-4417-9BB1-2BA0FBBF0C5E}" type="pres">
      <dgm:prSet presAssocID="{5DB1CE3B-326D-44F9-9EAA-A0FF0C5ADD07}" presName="childComposite" presStyleCnt="0">
        <dgm:presLayoutVars>
          <dgm:chMax val="0"/>
          <dgm:chPref val="0"/>
        </dgm:presLayoutVars>
      </dgm:prSet>
      <dgm:spPr/>
    </dgm:pt>
    <dgm:pt modelId="{DCD082FF-A0D8-4E0B-8661-3717825051F5}" type="pres">
      <dgm:prSet presAssocID="{5DB1CE3B-326D-44F9-9EAA-A0FF0C5ADD07}" presName="Image" presStyleLbl="node1" presStyleIdx="1" presStyleCnt="2"/>
      <dgm:spPr>
        <a:solidFill>
          <a:schemeClr val="accent5">
            <a:lumMod val="75000"/>
          </a:schemeClr>
        </a:solidFill>
      </dgm:spPr>
    </dgm:pt>
    <dgm:pt modelId="{D34FC790-3443-4405-93AF-44E8CE8C4394}" type="pres">
      <dgm:prSet presAssocID="{5DB1CE3B-326D-44F9-9EAA-A0FF0C5ADD07}" presName="childText" presStyleLbl="lnNode1" presStyleIdx="1" presStyleCnt="2" custScaleY="154707">
        <dgm:presLayoutVars>
          <dgm:chMax val="0"/>
          <dgm:chPref val="0"/>
          <dgm:bulletEnabled val="1"/>
        </dgm:presLayoutVars>
      </dgm:prSet>
      <dgm:spPr/>
    </dgm:pt>
  </dgm:ptLst>
  <dgm:cxnLst>
    <dgm:cxn modelId="{287B0D26-5767-4F81-8422-EF78C76608A1}" srcId="{8CA4AE48-AEA3-4CBC-BE21-58AE4FA11F7A}" destId="{AE79CF7C-30D7-4004-BAD3-00289D1DF93D}" srcOrd="0" destOrd="0" parTransId="{5BA8171E-5890-4B23-B0E9-9C6C630BD7A5}" sibTransId="{22027881-ECDE-4D75-AC24-45002FA9B5D5}"/>
    <dgm:cxn modelId="{095B0A2B-B03A-4EB3-8BF6-4A8DD3C01FF8}" type="presOf" srcId="{5DB1CE3B-326D-44F9-9EAA-A0FF0C5ADD07}" destId="{D34FC790-3443-4405-93AF-44E8CE8C4394}" srcOrd="0" destOrd="0" presId="urn:microsoft.com/office/officeart/2008/layout/PictureAccentList"/>
    <dgm:cxn modelId="{D7D3F530-A933-4679-90D4-FC568BA9AD28}" srcId="{8CA4AE48-AEA3-4CBC-BE21-58AE4FA11F7A}" destId="{5DB1CE3B-326D-44F9-9EAA-A0FF0C5ADD07}" srcOrd="1" destOrd="0" parTransId="{518B8AEF-F4B4-49EB-875D-EA095AEA9A1D}" sibTransId="{C1A8C5FE-8D59-4298-8EA0-537513977A4D}"/>
    <dgm:cxn modelId="{E9165948-8643-48FA-8FC7-92663CDA8BDD}" type="presOf" srcId="{8CA4AE48-AEA3-4CBC-BE21-58AE4FA11F7A}" destId="{6AA18483-59D6-4AC3-B54D-BF1B5DECF4AA}" srcOrd="0" destOrd="0" presId="urn:microsoft.com/office/officeart/2008/layout/PictureAccentList"/>
    <dgm:cxn modelId="{F63336E8-29FF-4068-A078-089066FDD2DD}" type="presOf" srcId="{8999C8A6-4F9F-4CB8-B08F-2607361E19DF}" destId="{7B30BE5D-FFAF-4B8F-B844-DF60508B4D7F}" srcOrd="0" destOrd="0" presId="urn:microsoft.com/office/officeart/2008/layout/PictureAccentList"/>
    <dgm:cxn modelId="{5154CEF4-90BD-419F-89C0-08003F8CE8EE}" type="presOf" srcId="{AE79CF7C-30D7-4004-BAD3-00289D1DF93D}" destId="{B3F275B8-FDF5-4FEF-8DD7-02517A7D0085}"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F02609EA-E171-48C5-9900-87B40085EC71}" type="presParOf" srcId="{7B30BE5D-FFAF-4B8F-B844-DF60508B4D7F}" destId="{7E3258F6-125B-4B17-BC36-FA9F98DD4D9E}" srcOrd="0" destOrd="0" presId="urn:microsoft.com/office/officeart/2008/layout/PictureAccentList"/>
    <dgm:cxn modelId="{D3266151-2BF4-4B53-B89A-CE498EF4CA90}" type="presParOf" srcId="{7E3258F6-125B-4B17-BC36-FA9F98DD4D9E}" destId="{CAD5F44C-DE9D-4E29-8E2E-400C741A327E}" srcOrd="0" destOrd="0" presId="urn:microsoft.com/office/officeart/2008/layout/PictureAccentList"/>
    <dgm:cxn modelId="{7A7B04B2-843E-42B9-9392-01AA4BFB3581}" type="presParOf" srcId="{CAD5F44C-DE9D-4E29-8E2E-400C741A327E}" destId="{6AA18483-59D6-4AC3-B54D-BF1B5DECF4AA}" srcOrd="0" destOrd="0" presId="urn:microsoft.com/office/officeart/2008/layout/PictureAccentList"/>
    <dgm:cxn modelId="{21A1E376-91E8-4397-926F-63C8D11F38D8}" type="presParOf" srcId="{7E3258F6-125B-4B17-BC36-FA9F98DD4D9E}" destId="{638CD2E8-1682-4072-AAE9-9E68D888905F}" srcOrd="1" destOrd="0" presId="urn:microsoft.com/office/officeart/2008/layout/PictureAccentList"/>
    <dgm:cxn modelId="{4757D894-E9E8-4824-A762-8929A2CAD72A}" type="presParOf" srcId="{638CD2E8-1682-4072-AAE9-9E68D888905F}" destId="{6BB87330-A261-47A1-A7A7-A501455EE1FB}" srcOrd="0" destOrd="0" presId="urn:microsoft.com/office/officeart/2008/layout/PictureAccentList"/>
    <dgm:cxn modelId="{043DADE0-023E-47E5-9C56-753638F179BC}" type="presParOf" srcId="{6BB87330-A261-47A1-A7A7-A501455EE1FB}" destId="{8CCD44E4-A3DE-4D25-B3E4-B330B6A1E3E3}" srcOrd="0" destOrd="0" presId="urn:microsoft.com/office/officeart/2008/layout/PictureAccentList"/>
    <dgm:cxn modelId="{2235A6C4-5DF7-4F95-8105-F348223F8954}" type="presParOf" srcId="{6BB87330-A261-47A1-A7A7-A501455EE1FB}" destId="{B3F275B8-FDF5-4FEF-8DD7-02517A7D0085}" srcOrd="1" destOrd="0" presId="urn:microsoft.com/office/officeart/2008/layout/PictureAccentList"/>
    <dgm:cxn modelId="{0C8F1B9F-5600-4ADF-B2BC-6F76DFEF7E0E}" type="presParOf" srcId="{638CD2E8-1682-4072-AAE9-9E68D888905F}" destId="{D73E2897-9916-4417-9BB1-2BA0FBBF0C5E}" srcOrd="1" destOrd="0" presId="urn:microsoft.com/office/officeart/2008/layout/PictureAccentList"/>
    <dgm:cxn modelId="{C46245C4-DE3C-4747-BDB3-DCCC598181A4}" type="presParOf" srcId="{D73E2897-9916-4417-9BB1-2BA0FBBF0C5E}" destId="{DCD082FF-A0D8-4E0B-8661-3717825051F5}" srcOrd="0" destOrd="0" presId="urn:microsoft.com/office/officeart/2008/layout/PictureAccentList"/>
    <dgm:cxn modelId="{B794F414-2551-4C1F-8C71-B43F045ED8E5}" type="presParOf" srcId="{D73E2897-9916-4417-9BB1-2BA0FBBF0C5E}" destId="{D34FC790-3443-4405-93AF-44E8CE8C4394}"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lnSpc>
              <a:spcPct val="100000"/>
            </a:lnSpc>
          </a:pPr>
          <a:r>
            <a:rPr lang="es-AR" sz="3600" dirty="0"/>
            <a:t>Nivel profundo</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5DB1CE3B-326D-44F9-9EAA-A0FF0C5ADD07}">
      <dgm:prSet custT="1"/>
      <dgm:spPr>
        <a:solidFill>
          <a:srgbClr val="6699FF">
            <a:alpha val="90000"/>
          </a:srgbClr>
        </a:solidFill>
      </dgm:spPr>
      <dgm:t>
        <a:bodyPr/>
        <a:lstStyle/>
        <a:p>
          <a:pPr algn="just" rtl="0"/>
          <a:r>
            <a:rPr lang="es-AR" sz="1400" b="1" dirty="0"/>
            <a:t>Esta situación se convierte en desfavorable para los ciudadanos por igual. Este caso es </a:t>
          </a:r>
          <a:r>
            <a:rPr lang="es-AR" sz="1400" b="1" dirty="0">
              <a:solidFill>
                <a:schemeClr val="accent3">
                  <a:lumMod val="50000"/>
                </a:schemeClr>
              </a:solidFill>
            </a:rPr>
            <a:t>prueba fehaciente  DE QUE</a:t>
          </a:r>
          <a:r>
            <a:rPr lang="es-AR" sz="1400" b="1" dirty="0"/>
            <a:t> existe una censura que  priva a los usuarios del  gozo de sus derechos.</a:t>
          </a:r>
        </a:p>
      </dgm:t>
    </dgm:pt>
    <dgm:pt modelId="{518B8AEF-F4B4-49EB-875D-EA095AEA9A1D}" type="parTrans" cxnId="{D7D3F530-A933-4679-90D4-FC568BA9AD28}">
      <dgm:prSet/>
      <dgm:spPr/>
      <dgm:t>
        <a:bodyPr/>
        <a:lstStyle/>
        <a:p>
          <a:endParaRPr lang="es-AR"/>
        </a:p>
      </dgm:t>
    </dgm:pt>
    <dgm:pt modelId="{C1A8C5FE-8D59-4298-8EA0-537513977A4D}" type="sibTrans" cxnId="{D7D3F530-A933-4679-90D4-FC568BA9AD28}">
      <dgm:prSet/>
      <dgm:spPr/>
      <dgm:t>
        <a:bodyPr/>
        <a:lstStyle/>
        <a:p>
          <a:endParaRPr lang="es-AR"/>
        </a:p>
      </dgm:t>
    </dgm:pt>
    <dgm:pt modelId="{AE79CF7C-30D7-4004-BAD3-00289D1DF93D}">
      <dgm:prSet custT="1"/>
      <dgm:spPr>
        <a:solidFill>
          <a:srgbClr val="6699FF">
            <a:alpha val="90000"/>
          </a:srgbClr>
        </a:solidFill>
      </dgm:spPr>
      <dgm:t>
        <a:bodyPr/>
        <a:lstStyle/>
        <a:p>
          <a:pPr algn="just" rtl="0"/>
          <a:r>
            <a:rPr lang="es-AR" sz="1400" b="1" dirty="0"/>
            <a:t>Al avanzar entre las casas y fortalezas, ocho indios principales fueron a su encuentro, pacíficamente, a explicar su situación respecto de los indios de Cempoal. </a:t>
          </a:r>
          <a:r>
            <a:rPr lang="es-AR" sz="1400" b="1" dirty="0">
              <a:solidFill>
                <a:schemeClr val="accent3">
                  <a:lumMod val="50000"/>
                </a:schemeClr>
              </a:solidFill>
            </a:rPr>
            <a:t>En efecto (?) / puesto que (?) / Por su lado (?) </a:t>
          </a:r>
          <a:r>
            <a:rPr lang="es-AR" sz="1400" b="1" dirty="0"/>
            <a:t>estos indios ya estaban saqueando las estancias mientras Cortés hablaba con ellos.</a:t>
          </a: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41557">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2" custLinFactNeighborY="-10410"/>
      <dgm:spPr>
        <a:solidFill>
          <a:schemeClr val="accent5">
            <a:lumMod val="75000"/>
          </a:schemeClr>
        </a:solidFill>
      </dgm:spPr>
    </dgm:pt>
    <dgm:pt modelId="{B3F275B8-FDF5-4FEF-8DD7-02517A7D0085}" type="pres">
      <dgm:prSet presAssocID="{AE79CF7C-30D7-4004-BAD3-00289D1DF93D}" presName="childText" presStyleLbl="lnNode1" presStyleIdx="0" presStyleCnt="2" custScaleY="130590" custLinFactNeighborY="-8230">
        <dgm:presLayoutVars>
          <dgm:chMax val="0"/>
          <dgm:chPref val="0"/>
          <dgm:bulletEnabled val="1"/>
        </dgm:presLayoutVars>
      </dgm:prSet>
      <dgm:spPr/>
    </dgm:pt>
    <dgm:pt modelId="{D73E2897-9916-4417-9BB1-2BA0FBBF0C5E}" type="pres">
      <dgm:prSet presAssocID="{5DB1CE3B-326D-44F9-9EAA-A0FF0C5ADD07}" presName="childComposite" presStyleCnt="0">
        <dgm:presLayoutVars>
          <dgm:chMax val="0"/>
          <dgm:chPref val="0"/>
        </dgm:presLayoutVars>
      </dgm:prSet>
      <dgm:spPr/>
    </dgm:pt>
    <dgm:pt modelId="{DCD082FF-A0D8-4E0B-8661-3717825051F5}" type="pres">
      <dgm:prSet presAssocID="{5DB1CE3B-326D-44F9-9EAA-A0FF0C5ADD07}" presName="Image" presStyleLbl="node1" presStyleIdx="1" presStyleCnt="2"/>
      <dgm:spPr>
        <a:solidFill>
          <a:schemeClr val="accent5">
            <a:lumMod val="75000"/>
          </a:schemeClr>
        </a:solidFill>
      </dgm:spPr>
    </dgm:pt>
    <dgm:pt modelId="{D34FC790-3443-4405-93AF-44E8CE8C4394}" type="pres">
      <dgm:prSet presAssocID="{5DB1CE3B-326D-44F9-9EAA-A0FF0C5ADD07}" presName="childText" presStyleLbl="lnNode1" presStyleIdx="1" presStyleCnt="2" custScaleY="154707">
        <dgm:presLayoutVars>
          <dgm:chMax val="0"/>
          <dgm:chPref val="0"/>
          <dgm:bulletEnabled val="1"/>
        </dgm:presLayoutVars>
      </dgm:prSet>
      <dgm:spPr/>
    </dgm:pt>
  </dgm:ptLst>
  <dgm:cxnLst>
    <dgm:cxn modelId="{287B0D26-5767-4F81-8422-EF78C76608A1}" srcId="{8CA4AE48-AEA3-4CBC-BE21-58AE4FA11F7A}" destId="{AE79CF7C-30D7-4004-BAD3-00289D1DF93D}" srcOrd="0" destOrd="0" parTransId="{5BA8171E-5890-4B23-B0E9-9C6C630BD7A5}" sibTransId="{22027881-ECDE-4D75-AC24-45002FA9B5D5}"/>
    <dgm:cxn modelId="{226B472A-B57A-48FB-8673-A4C633040E5C}" type="presOf" srcId="{8CA4AE48-AEA3-4CBC-BE21-58AE4FA11F7A}" destId="{6AA18483-59D6-4AC3-B54D-BF1B5DECF4AA}" srcOrd="0" destOrd="0" presId="urn:microsoft.com/office/officeart/2008/layout/PictureAccentList"/>
    <dgm:cxn modelId="{36CCC430-79A7-42F6-B7E4-C745B4ADA991}" type="presOf" srcId="{5DB1CE3B-326D-44F9-9EAA-A0FF0C5ADD07}" destId="{D34FC790-3443-4405-93AF-44E8CE8C4394}" srcOrd="0" destOrd="0" presId="urn:microsoft.com/office/officeart/2008/layout/PictureAccentList"/>
    <dgm:cxn modelId="{D7D3F530-A933-4679-90D4-FC568BA9AD28}" srcId="{8CA4AE48-AEA3-4CBC-BE21-58AE4FA11F7A}" destId="{5DB1CE3B-326D-44F9-9EAA-A0FF0C5ADD07}" srcOrd="1" destOrd="0" parTransId="{518B8AEF-F4B4-49EB-875D-EA095AEA9A1D}" sibTransId="{C1A8C5FE-8D59-4298-8EA0-537513977A4D}"/>
    <dgm:cxn modelId="{71C4677F-2F84-47B5-8587-744207899EB1}" type="presOf" srcId="{AE79CF7C-30D7-4004-BAD3-00289D1DF93D}" destId="{B3F275B8-FDF5-4FEF-8DD7-02517A7D0085}"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65BA6EFD-7547-4AD5-B0F6-0EE470AEA3B5}" type="presOf" srcId="{8999C8A6-4F9F-4CB8-B08F-2607361E19DF}" destId="{7B30BE5D-FFAF-4B8F-B844-DF60508B4D7F}" srcOrd="0" destOrd="0" presId="urn:microsoft.com/office/officeart/2008/layout/PictureAccentList"/>
    <dgm:cxn modelId="{684097F4-6089-4FC3-A2D0-606AF933E872}" type="presParOf" srcId="{7B30BE5D-FFAF-4B8F-B844-DF60508B4D7F}" destId="{7E3258F6-125B-4B17-BC36-FA9F98DD4D9E}" srcOrd="0" destOrd="0" presId="urn:microsoft.com/office/officeart/2008/layout/PictureAccentList"/>
    <dgm:cxn modelId="{9B74FCC1-B9D4-4E9C-ABDC-BB20646EEE26}" type="presParOf" srcId="{7E3258F6-125B-4B17-BC36-FA9F98DD4D9E}" destId="{CAD5F44C-DE9D-4E29-8E2E-400C741A327E}" srcOrd="0" destOrd="0" presId="urn:microsoft.com/office/officeart/2008/layout/PictureAccentList"/>
    <dgm:cxn modelId="{97545F4E-0254-488B-B7DA-FCE12975B1C4}" type="presParOf" srcId="{CAD5F44C-DE9D-4E29-8E2E-400C741A327E}" destId="{6AA18483-59D6-4AC3-B54D-BF1B5DECF4AA}" srcOrd="0" destOrd="0" presId="urn:microsoft.com/office/officeart/2008/layout/PictureAccentList"/>
    <dgm:cxn modelId="{1B0D9EC3-0A5B-4353-AD63-33655460E634}" type="presParOf" srcId="{7E3258F6-125B-4B17-BC36-FA9F98DD4D9E}" destId="{638CD2E8-1682-4072-AAE9-9E68D888905F}" srcOrd="1" destOrd="0" presId="urn:microsoft.com/office/officeart/2008/layout/PictureAccentList"/>
    <dgm:cxn modelId="{BAE19A1A-5170-4322-993F-F0E35ECBBE25}" type="presParOf" srcId="{638CD2E8-1682-4072-AAE9-9E68D888905F}" destId="{6BB87330-A261-47A1-A7A7-A501455EE1FB}" srcOrd="0" destOrd="0" presId="urn:microsoft.com/office/officeart/2008/layout/PictureAccentList"/>
    <dgm:cxn modelId="{8DD6D151-11F5-42E4-871C-C9E69BED76F3}" type="presParOf" srcId="{6BB87330-A261-47A1-A7A7-A501455EE1FB}" destId="{8CCD44E4-A3DE-4D25-B3E4-B330B6A1E3E3}" srcOrd="0" destOrd="0" presId="urn:microsoft.com/office/officeart/2008/layout/PictureAccentList"/>
    <dgm:cxn modelId="{8AF1B434-313C-442C-9D80-837D94AB6C6C}" type="presParOf" srcId="{6BB87330-A261-47A1-A7A7-A501455EE1FB}" destId="{B3F275B8-FDF5-4FEF-8DD7-02517A7D0085}" srcOrd="1" destOrd="0" presId="urn:microsoft.com/office/officeart/2008/layout/PictureAccentList"/>
    <dgm:cxn modelId="{92D846B2-66E7-4729-87B3-F8A0B62A27CE}" type="presParOf" srcId="{638CD2E8-1682-4072-AAE9-9E68D888905F}" destId="{D73E2897-9916-4417-9BB1-2BA0FBBF0C5E}" srcOrd="1" destOrd="0" presId="urn:microsoft.com/office/officeart/2008/layout/PictureAccentList"/>
    <dgm:cxn modelId="{587B7165-A89A-4F6E-9E10-37286F0E28DC}" type="presParOf" srcId="{D73E2897-9916-4417-9BB1-2BA0FBBF0C5E}" destId="{DCD082FF-A0D8-4E0B-8661-3717825051F5}" srcOrd="0" destOrd="0" presId="urn:microsoft.com/office/officeart/2008/layout/PictureAccentList"/>
    <dgm:cxn modelId="{5765ABD7-5096-42F9-9F33-F975CF6445ED}" type="presParOf" srcId="{D73E2897-9916-4417-9BB1-2BA0FBBF0C5E}" destId="{D34FC790-3443-4405-93AF-44E8CE8C4394}"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lnSpc>
              <a:spcPct val="100000"/>
            </a:lnSpc>
          </a:pPr>
          <a:r>
            <a:rPr lang="es-AR" sz="3600" dirty="0"/>
            <a:t>Nivel profundo</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5DB1CE3B-326D-44F9-9EAA-A0FF0C5ADD07}">
      <dgm:prSet custT="1"/>
      <dgm:spPr>
        <a:solidFill>
          <a:srgbClr val="6699FF">
            <a:alpha val="90000"/>
          </a:srgbClr>
        </a:solidFill>
      </dgm:spPr>
      <dgm:t>
        <a:bodyPr/>
        <a:lstStyle/>
        <a:p>
          <a:pPr algn="just" rtl="0"/>
          <a:r>
            <a:rPr lang="es-AR" sz="1400" b="1" dirty="0"/>
            <a:t>Para ser más exactos intentaremos analizar la censura en Internet de dicho país, acompañado de famosos ejemplos que dieron fama al tema.</a:t>
          </a:r>
          <a:endParaRPr lang="es-AR" sz="1400" b="1" dirty="0">
            <a:solidFill>
              <a:schemeClr val="bg1"/>
            </a:solidFill>
          </a:endParaRPr>
        </a:p>
      </dgm:t>
    </dgm:pt>
    <dgm:pt modelId="{518B8AEF-F4B4-49EB-875D-EA095AEA9A1D}" type="parTrans" cxnId="{D7D3F530-A933-4679-90D4-FC568BA9AD28}">
      <dgm:prSet/>
      <dgm:spPr/>
      <dgm:t>
        <a:bodyPr/>
        <a:lstStyle/>
        <a:p>
          <a:endParaRPr lang="es-AR"/>
        </a:p>
      </dgm:t>
    </dgm:pt>
    <dgm:pt modelId="{C1A8C5FE-8D59-4298-8EA0-537513977A4D}" type="sibTrans" cxnId="{D7D3F530-A933-4679-90D4-FC568BA9AD28}">
      <dgm:prSet/>
      <dgm:spPr/>
      <dgm:t>
        <a:bodyPr/>
        <a:lstStyle/>
        <a:p>
          <a:endParaRPr lang="es-AR"/>
        </a:p>
      </dgm:t>
    </dgm:pt>
    <dgm:pt modelId="{AE79CF7C-30D7-4004-BAD3-00289D1DF93D}">
      <dgm:prSet custT="1"/>
      <dgm:spPr>
        <a:solidFill>
          <a:srgbClr val="6699FF">
            <a:alpha val="90000"/>
          </a:srgbClr>
        </a:solidFill>
      </dgm:spPr>
      <dgm:t>
        <a:bodyPr/>
        <a:lstStyle/>
        <a:p>
          <a:pPr algn="just" rtl="0"/>
          <a:r>
            <a:rPr lang="es-AR" sz="1500" b="1" dirty="0"/>
            <a:t>Por ejemplo, la Presidenta ha utilizado en estos últimos tiempos las redes sociales para “</a:t>
          </a:r>
          <a:r>
            <a:rPr lang="es-AR" sz="1500" b="1" dirty="0" err="1"/>
            <a:t>twitear</a:t>
          </a:r>
          <a:r>
            <a:rPr lang="es-AR" sz="1500" b="1" dirty="0"/>
            <a:t>” sobre los acontecimientos de la serie “</a:t>
          </a:r>
          <a:r>
            <a:rPr lang="es-AR" sz="1500" b="1" dirty="0" err="1"/>
            <a:t>Game</a:t>
          </a:r>
          <a:r>
            <a:rPr lang="es-AR" sz="1500" b="1" dirty="0"/>
            <a:t> of </a:t>
          </a:r>
          <a:r>
            <a:rPr lang="es-AR" sz="1500" b="1" dirty="0" err="1"/>
            <a:t>Thrones</a:t>
          </a:r>
          <a:r>
            <a:rPr lang="es-AR" sz="1500" b="1" dirty="0"/>
            <a:t>” —cuya trama transcurre en un espacio y tiempo de ficción– en lugar de circunscribirse a nuestro país en el año 2013, cuando la situación lo apremia de sobremanera.</a:t>
          </a: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41557">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2" custLinFactNeighborY="-10410"/>
      <dgm:spPr>
        <a:solidFill>
          <a:schemeClr val="accent5">
            <a:lumMod val="75000"/>
          </a:schemeClr>
        </a:solidFill>
      </dgm:spPr>
    </dgm:pt>
    <dgm:pt modelId="{B3F275B8-FDF5-4FEF-8DD7-02517A7D0085}" type="pres">
      <dgm:prSet presAssocID="{AE79CF7C-30D7-4004-BAD3-00289D1DF93D}" presName="childText" presStyleLbl="lnNode1" presStyleIdx="0" presStyleCnt="2" custScaleY="143704" custLinFactNeighborY="-8230">
        <dgm:presLayoutVars>
          <dgm:chMax val="0"/>
          <dgm:chPref val="0"/>
          <dgm:bulletEnabled val="1"/>
        </dgm:presLayoutVars>
      </dgm:prSet>
      <dgm:spPr/>
    </dgm:pt>
    <dgm:pt modelId="{D73E2897-9916-4417-9BB1-2BA0FBBF0C5E}" type="pres">
      <dgm:prSet presAssocID="{5DB1CE3B-326D-44F9-9EAA-A0FF0C5ADD07}" presName="childComposite" presStyleCnt="0">
        <dgm:presLayoutVars>
          <dgm:chMax val="0"/>
          <dgm:chPref val="0"/>
        </dgm:presLayoutVars>
      </dgm:prSet>
      <dgm:spPr/>
    </dgm:pt>
    <dgm:pt modelId="{DCD082FF-A0D8-4E0B-8661-3717825051F5}" type="pres">
      <dgm:prSet presAssocID="{5DB1CE3B-326D-44F9-9EAA-A0FF0C5ADD07}" presName="Image" presStyleLbl="node1" presStyleIdx="1" presStyleCnt="2"/>
      <dgm:spPr>
        <a:solidFill>
          <a:schemeClr val="accent5">
            <a:lumMod val="75000"/>
          </a:schemeClr>
        </a:solidFill>
      </dgm:spPr>
    </dgm:pt>
    <dgm:pt modelId="{D34FC790-3443-4405-93AF-44E8CE8C4394}" type="pres">
      <dgm:prSet presAssocID="{5DB1CE3B-326D-44F9-9EAA-A0FF0C5ADD07}" presName="childText" presStyleLbl="lnNode1" presStyleIdx="1" presStyleCnt="2" custScaleY="149114">
        <dgm:presLayoutVars>
          <dgm:chMax val="0"/>
          <dgm:chPref val="0"/>
          <dgm:bulletEnabled val="1"/>
        </dgm:presLayoutVars>
      </dgm:prSet>
      <dgm:spPr/>
    </dgm:pt>
  </dgm:ptLst>
  <dgm:cxnLst>
    <dgm:cxn modelId="{287B0D26-5767-4F81-8422-EF78C76608A1}" srcId="{8CA4AE48-AEA3-4CBC-BE21-58AE4FA11F7A}" destId="{AE79CF7C-30D7-4004-BAD3-00289D1DF93D}" srcOrd="0" destOrd="0" parTransId="{5BA8171E-5890-4B23-B0E9-9C6C630BD7A5}" sibTransId="{22027881-ECDE-4D75-AC24-45002FA9B5D5}"/>
    <dgm:cxn modelId="{FFC29127-A1A8-44FD-8923-319CD128E19B}" type="presOf" srcId="{AE79CF7C-30D7-4004-BAD3-00289D1DF93D}" destId="{B3F275B8-FDF5-4FEF-8DD7-02517A7D0085}" srcOrd="0" destOrd="0" presId="urn:microsoft.com/office/officeart/2008/layout/PictureAccentList"/>
    <dgm:cxn modelId="{D7D3F530-A933-4679-90D4-FC568BA9AD28}" srcId="{8CA4AE48-AEA3-4CBC-BE21-58AE4FA11F7A}" destId="{5DB1CE3B-326D-44F9-9EAA-A0FF0C5ADD07}" srcOrd="1" destOrd="0" parTransId="{518B8AEF-F4B4-49EB-875D-EA095AEA9A1D}" sibTransId="{C1A8C5FE-8D59-4298-8EA0-537513977A4D}"/>
    <dgm:cxn modelId="{8DDAEA38-5A37-4BE5-83D2-FD1F92C6EF14}" type="presOf" srcId="{5DB1CE3B-326D-44F9-9EAA-A0FF0C5ADD07}" destId="{D34FC790-3443-4405-93AF-44E8CE8C4394}" srcOrd="0" destOrd="0" presId="urn:microsoft.com/office/officeart/2008/layout/PictureAccentList"/>
    <dgm:cxn modelId="{D4BC4C7A-3E8C-4724-AE54-A3B9BADF3958}" type="presOf" srcId="{8CA4AE48-AEA3-4CBC-BE21-58AE4FA11F7A}" destId="{6AA18483-59D6-4AC3-B54D-BF1B5DECF4AA}" srcOrd="0" destOrd="0" presId="urn:microsoft.com/office/officeart/2008/layout/PictureAccentList"/>
    <dgm:cxn modelId="{0C7EC9A6-AD86-46B5-A98E-81F8CDFC7B0B}" type="presOf" srcId="{8999C8A6-4F9F-4CB8-B08F-2607361E19DF}" destId="{7B30BE5D-FFAF-4B8F-B844-DF60508B4D7F}"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DC3D9791-3109-4F35-A191-B5CCB91D3231}" type="presParOf" srcId="{7B30BE5D-FFAF-4B8F-B844-DF60508B4D7F}" destId="{7E3258F6-125B-4B17-BC36-FA9F98DD4D9E}" srcOrd="0" destOrd="0" presId="urn:microsoft.com/office/officeart/2008/layout/PictureAccentList"/>
    <dgm:cxn modelId="{E5E70293-F15F-417D-A75E-36C3E7C14724}" type="presParOf" srcId="{7E3258F6-125B-4B17-BC36-FA9F98DD4D9E}" destId="{CAD5F44C-DE9D-4E29-8E2E-400C741A327E}" srcOrd="0" destOrd="0" presId="urn:microsoft.com/office/officeart/2008/layout/PictureAccentList"/>
    <dgm:cxn modelId="{B2AB6EA8-053B-4434-8337-9667616DFB83}" type="presParOf" srcId="{CAD5F44C-DE9D-4E29-8E2E-400C741A327E}" destId="{6AA18483-59D6-4AC3-B54D-BF1B5DECF4AA}" srcOrd="0" destOrd="0" presId="urn:microsoft.com/office/officeart/2008/layout/PictureAccentList"/>
    <dgm:cxn modelId="{295A97B3-532B-40A7-8F78-99F30C9430F4}" type="presParOf" srcId="{7E3258F6-125B-4B17-BC36-FA9F98DD4D9E}" destId="{638CD2E8-1682-4072-AAE9-9E68D888905F}" srcOrd="1" destOrd="0" presId="urn:microsoft.com/office/officeart/2008/layout/PictureAccentList"/>
    <dgm:cxn modelId="{6B63BEF2-E154-4E3F-B52A-1DFC4F73264D}" type="presParOf" srcId="{638CD2E8-1682-4072-AAE9-9E68D888905F}" destId="{6BB87330-A261-47A1-A7A7-A501455EE1FB}" srcOrd="0" destOrd="0" presId="urn:microsoft.com/office/officeart/2008/layout/PictureAccentList"/>
    <dgm:cxn modelId="{ADC9D48A-E29C-4153-B576-9B65C9A2D6AB}" type="presParOf" srcId="{6BB87330-A261-47A1-A7A7-A501455EE1FB}" destId="{8CCD44E4-A3DE-4D25-B3E4-B330B6A1E3E3}" srcOrd="0" destOrd="0" presId="urn:microsoft.com/office/officeart/2008/layout/PictureAccentList"/>
    <dgm:cxn modelId="{8E80C64B-AB26-48D6-8FCD-EE5BB43BDC2B}" type="presParOf" srcId="{6BB87330-A261-47A1-A7A7-A501455EE1FB}" destId="{B3F275B8-FDF5-4FEF-8DD7-02517A7D0085}" srcOrd="1" destOrd="0" presId="urn:microsoft.com/office/officeart/2008/layout/PictureAccentList"/>
    <dgm:cxn modelId="{5B2F45C4-3E1E-4ECF-B0E1-2AA9CC76EB3F}" type="presParOf" srcId="{638CD2E8-1682-4072-AAE9-9E68D888905F}" destId="{D73E2897-9916-4417-9BB1-2BA0FBBF0C5E}" srcOrd="1" destOrd="0" presId="urn:microsoft.com/office/officeart/2008/layout/PictureAccentList"/>
    <dgm:cxn modelId="{8B158635-4AD2-41ED-8773-7494051D6E76}" type="presParOf" srcId="{D73E2897-9916-4417-9BB1-2BA0FBBF0C5E}" destId="{DCD082FF-A0D8-4E0B-8661-3717825051F5}" srcOrd="0" destOrd="0" presId="urn:microsoft.com/office/officeart/2008/layout/PictureAccentList"/>
    <dgm:cxn modelId="{F6BC1201-5AE6-460F-A1F9-B098C5FEB628}" type="presParOf" srcId="{D73E2897-9916-4417-9BB1-2BA0FBBF0C5E}" destId="{D34FC790-3443-4405-93AF-44E8CE8C4394}"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lnSpc>
              <a:spcPct val="100000"/>
            </a:lnSpc>
          </a:pPr>
          <a:r>
            <a:rPr lang="es-AR" sz="3600" dirty="0"/>
            <a:t>Nivel profundo</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5DB1CE3B-326D-44F9-9EAA-A0FF0C5ADD07}">
      <dgm:prSet custT="1"/>
      <dgm:spPr>
        <a:solidFill>
          <a:srgbClr val="6699FF">
            <a:alpha val="90000"/>
          </a:srgbClr>
        </a:solidFill>
      </dgm:spPr>
      <dgm:t>
        <a:bodyPr/>
        <a:lstStyle/>
        <a:p>
          <a:pPr algn="just" rtl="0"/>
          <a:r>
            <a:rPr lang="es-AR" sz="1400" b="1" dirty="0"/>
            <a:t>Para ser más exactos, intentaremos analizar la censura en Internet de dicho país </a:t>
          </a:r>
          <a:r>
            <a:rPr lang="es-AR" sz="1400" b="1" dirty="0">
              <a:solidFill>
                <a:schemeClr val="accent3">
                  <a:lumMod val="50000"/>
                </a:schemeClr>
              </a:solidFill>
            </a:rPr>
            <a:t>mediante ejemplos que dieron fama al tema.</a:t>
          </a:r>
        </a:p>
      </dgm:t>
    </dgm:pt>
    <dgm:pt modelId="{518B8AEF-F4B4-49EB-875D-EA095AEA9A1D}" type="parTrans" cxnId="{D7D3F530-A933-4679-90D4-FC568BA9AD28}">
      <dgm:prSet/>
      <dgm:spPr/>
      <dgm:t>
        <a:bodyPr/>
        <a:lstStyle/>
        <a:p>
          <a:endParaRPr lang="es-AR"/>
        </a:p>
      </dgm:t>
    </dgm:pt>
    <dgm:pt modelId="{C1A8C5FE-8D59-4298-8EA0-537513977A4D}" type="sibTrans" cxnId="{D7D3F530-A933-4679-90D4-FC568BA9AD28}">
      <dgm:prSet/>
      <dgm:spPr/>
      <dgm:t>
        <a:bodyPr/>
        <a:lstStyle/>
        <a:p>
          <a:endParaRPr lang="es-AR"/>
        </a:p>
      </dgm:t>
    </dgm:pt>
    <dgm:pt modelId="{AE79CF7C-30D7-4004-BAD3-00289D1DF93D}">
      <dgm:prSet custT="1"/>
      <dgm:spPr>
        <a:solidFill>
          <a:srgbClr val="6699FF">
            <a:alpha val="90000"/>
          </a:srgbClr>
        </a:solidFill>
      </dgm:spPr>
      <dgm:t>
        <a:bodyPr/>
        <a:lstStyle/>
        <a:p>
          <a:pPr algn="just" rtl="0"/>
          <a:r>
            <a:rPr lang="es-AR" sz="1600" b="1" dirty="0"/>
            <a:t>Por ejemplo, la Presidenta ha utilizado en estos últimos tiempos las redes sociales para “</a:t>
          </a:r>
          <a:r>
            <a:rPr lang="es-AR" sz="1600" b="1" dirty="0" err="1"/>
            <a:t>twitear</a:t>
          </a:r>
          <a:r>
            <a:rPr lang="es-AR" sz="1600" b="1" dirty="0"/>
            <a:t>” sobre los acontecimientos de la serie “</a:t>
          </a:r>
          <a:r>
            <a:rPr lang="es-AR" sz="1600" b="1" dirty="0" err="1"/>
            <a:t>Game</a:t>
          </a:r>
          <a:r>
            <a:rPr lang="es-AR" sz="1600" b="1" dirty="0"/>
            <a:t> of </a:t>
          </a:r>
          <a:r>
            <a:rPr lang="es-AR" sz="1600" b="1" dirty="0" err="1"/>
            <a:t>Thrones</a:t>
          </a:r>
          <a:r>
            <a:rPr lang="es-AR" sz="1600" b="1" dirty="0"/>
            <a:t>” —cuya trama transcurre en un espacio y tiempo de ficción– en lugar de </a:t>
          </a:r>
          <a:r>
            <a:rPr lang="es-AR" sz="1600" b="1" dirty="0">
              <a:solidFill>
                <a:schemeClr val="accent3">
                  <a:lumMod val="50000"/>
                </a:schemeClr>
              </a:solidFill>
            </a:rPr>
            <a:t>ocuparse de los problemas acuciantes de nuestro país</a:t>
          </a:r>
          <a:r>
            <a:rPr lang="es-AR" sz="1600" b="1" dirty="0"/>
            <a:t>.</a:t>
          </a: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41557">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2" custLinFactNeighborY="-10410"/>
      <dgm:spPr>
        <a:solidFill>
          <a:schemeClr val="accent5">
            <a:lumMod val="75000"/>
          </a:schemeClr>
        </a:solidFill>
      </dgm:spPr>
    </dgm:pt>
    <dgm:pt modelId="{B3F275B8-FDF5-4FEF-8DD7-02517A7D0085}" type="pres">
      <dgm:prSet presAssocID="{AE79CF7C-30D7-4004-BAD3-00289D1DF93D}" presName="childText" presStyleLbl="lnNode1" presStyleIdx="0" presStyleCnt="2" custScaleY="143704" custLinFactNeighborY="-8230">
        <dgm:presLayoutVars>
          <dgm:chMax val="0"/>
          <dgm:chPref val="0"/>
          <dgm:bulletEnabled val="1"/>
        </dgm:presLayoutVars>
      </dgm:prSet>
      <dgm:spPr/>
    </dgm:pt>
    <dgm:pt modelId="{D73E2897-9916-4417-9BB1-2BA0FBBF0C5E}" type="pres">
      <dgm:prSet presAssocID="{5DB1CE3B-326D-44F9-9EAA-A0FF0C5ADD07}" presName="childComposite" presStyleCnt="0">
        <dgm:presLayoutVars>
          <dgm:chMax val="0"/>
          <dgm:chPref val="0"/>
        </dgm:presLayoutVars>
      </dgm:prSet>
      <dgm:spPr/>
    </dgm:pt>
    <dgm:pt modelId="{DCD082FF-A0D8-4E0B-8661-3717825051F5}" type="pres">
      <dgm:prSet presAssocID="{5DB1CE3B-326D-44F9-9EAA-A0FF0C5ADD07}" presName="Image" presStyleLbl="node1" presStyleIdx="1" presStyleCnt="2"/>
      <dgm:spPr>
        <a:solidFill>
          <a:schemeClr val="accent5">
            <a:lumMod val="75000"/>
          </a:schemeClr>
        </a:solidFill>
      </dgm:spPr>
    </dgm:pt>
    <dgm:pt modelId="{D34FC790-3443-4405-93AF-44E8CE8C4394}" type="pres">
      <dgm:prSet presAssocID="{5DB1CE3B-326D-44F9-9EAA-A0FF0C5ADD07}" presName="childText" presStyleLbl="lnNode1" presStyleIdx="1" presStyleCnt="2" custScaleY="149114">
        <dgm:presLayoutVars>
          <dgm:chMax val="0"/>
          <dgm:chPref val="0"/>
          <dgm:bulletEnabled val="1"/>
        </dgm:presLayoutVars>
      </dgm:prSet>
      <dgm:spPr/>
    </dgm:pt>
  </dgm:ptLst>
  <dgm:cxnLst>
    <dgm:cxn modelId="{99100C26-AE22-4F46-918F-B518A181DD79}" type="presOf" srcId="{8CA4AE48-AEA3-4CBC-BE21-58AE4FA11F7A}" destId="{6AA18483-59D6-4AC3-B54D-BF1B5DECF4AA}" srcOrd="0" destOrd="0" presId="urn:microsoft.com/office/officeart/2008/layout/PictureAccentList"/>
    <dgm:cxn modelId="{287B0D26-5767-4F81-8422-EF78C76608A1}" srcId="{8CA4AE48-AEA3-4CBC-BE21-58AE4FA11F7A}" destId="{AE79CF7C-30D7-4004-BAD3-00289D1DF93D}" srcOrd="0" destOrd="0" parTransId="{5BA8171E-5890-4B23-B0E9-9C6C630BD7A5}" sibTransId="{22027881-ECDE-4D75-AC24-45002FA9B5D5}"/>
    <dgm:cxn modelId="{D7D3F530-A933-4679-90D4-FC568BA9AD28}" srcId="{8CA4AE48-AEA3-4CBC-BE21-58AE4FA11F7A}" destId="{5DB1CE3B-326D-44F9-9EAA-A0FF0C5ADD07}" srcOrd="1" destOrd="0" parTransId="{518B8AEF-F4B4-49EB-875D-EA095AEA9A1D}" sibTransId="{C1A8C5FE-8D59-4298-8EA0-537513977A4D}"/>
    <dgm:cxn modelId="{D4F9C790-00A1-4A43-B48B-A1BC0974F67E}" type="presOf" srcId="{5DB1CE3B-326D-44F9-9EAA-A0FF0C5ADD07}" destId="{D34FC790-3443-4405-93AF-44E8CE8C4394}" srcOrd="0" destOrd="0" presId="urn:microsoft.com/office/officeart/2008/layout/PictureAccentList"/>
    <dgm:cxn modelId="{F2906DA5-8CB6-4EDD-AAE5-31FE19D1CEBC}" type="presOf" srcId="{8999C8A6-4F9F-4CB8-B08F-2607361E19DF}" destId="{7B30BE5D-FFAF-4B8F-B844-DF60508B4D7F}" srcOrd="0" destOrd="0" presId="urn:microsoft.com/office/officeart/2008/layout/PictureAccentList"/>
    <dgm:cxn modelId="{1E20A5BF-423F-4B39-83BA-97449A8E3E81}" type="presOf" srcId="{AE79CF7C-30D7-4004-BAD3-00289D1DF93D}" destId="{B3F275B8-FDF5-4FEF-8DD7-02517A7D0085}"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2E26BDDC-2D03-4D21-A603-576AFBA0D969}" type="presParOf" srcId="{7B30BE5D-FFAF-4B8F-B844-DF60508B4D7F}" destId="{7E3258F6-125B-4B17-BC36-FA9F98DD4D9E}" srcOrd="0" destOrd="0" presId="urn:microsoft.com/office/officeart/2008/layout/PictureAccentList"/>
    <dgm:cxn modelId="{E9311161-0D1A-4C69-B62F-FD616B488054}" type="presParOf" srcId="{7E3258F6-125B-4B17-BC36-FA9F98DD4D9E}" destId="{CAD5F44C-DE9D-4E29-8E2E-400C741A327E}" srcOrd="0" destOrd="0" presId="urn:microsoft.com/office/officeart/2008/layout/PictureAccentList"/>
    <dgm:cxn modelId="{0737C3A8-DF9B-487E-9508-6996EE769279}" type="presParOf" srcId="{CAD5F44C-DE9D-4E29-8E2E-400C741A327E}" destId="{6AA18483-59D6-4AC3-B54D-BF1B5DECF4AA}" srcOrd="0" destOrd="0" presId="urn:microsoft.com/office/officeart/2008/layout/PictureAccentList"/>
    <dgm:cxn modelId="{9F86AED3-5C02-4D6F-86F1-E90B4E711D46}" type="presParOf" srcId="{7E3258F6-125B-4B17-BC36-FA9F98DD4D9E}" destId="{638CD2E8-1682-4072-AAE9-9E68D888905F}" srcOrd="1" destOrd="0" presId="urn:microsoft.com/office/officeart/2008/layout/PictureAccentList"/>
    <dgm:cxn modelId="{E3D1D630-A7B5-4321-9572-85ED64DBFB10}" type="presParOf" srcId="{638CD2E8-1682-4072-AAE9-9E68D888905F}" destId="{6BB87330-A261-47A1-A7A7-A501455EE1FB}" srcOrd="0" destOrd="0" presId="urn:microsoft.com/office/officeart/2008/layout/PictureAccentList"/>
    <dgm:cxn modelId="{D6F58125-CE76-46DB-A512-BE35CFDF3A4D}" type="presParOf" srcId="{6BB87330-A261-47A1-A7A7-A501455EE1FB}" destId="{8CCD44E4-A3DE-4D25-B3E4-B330B6A1E3E3}" srcOrd="0" destOrd="0" presId="urn:microsoft.com/office/officeart/2008/layout/PictureAccentList"/>
    <dgm:cxn modelId="{611B6A5B-AC10-45B4-8B48-280FBC453F17}" type="presParOf" srcId="{6BB87330-A261-47A1-A7A7-A501455EE1FB}" destId="{B3F275B8-FDF5-4FEF-8DD7-02517A7D0085}" srcOrd="1" destOrd="0" presId="urn:microsoft.com/office/officeart/2008/layout/PictureAccentList"/>
    <dgm:cxn modelId="{9D955D36-5A87-4EE5-9CBD-71E1A17C0F54}" type="presParOf" srcId="{638CD2E8-1682-4072-AAE9-9E68D888905F}" destId="{D73E2897-9916-4417-9BB1-2BA0FBBF0C5E}" srcOrd="1" destOrd="0" presId="urn:microsoft.com/office/officeart/2008/layout/PictureAccentList"/>
    <dgm:cxn modelId="{C9E24C3C-87CD-4D78-95D6-9E6A5AC06AEA}" type="presParOf" srcId="{D73E2897-9916-4417-9BB1-2BA0FBBF0C5E}" destId="{DCD082FF-A0D8-4E0B-8661-3717825051F5}" srcOrd="0" destOrd="0" presId="urn:microsoft.com/office/officeart/2008/layout/PictureAccentList"/>
    <dgm:cxn modelId="{D56EC7CB-8D4E-4E53-B4DD-276499216B9E}" type="presParOf" srcId="{D73E2897-9916-4417-9BB1-2BA0FBBF0C5E}" destId="{D34FC790-3443-4405-93AF-44E8CE8C4394}"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lnSpc>
              <a:spcPct val="100000"/>
            </a:lnSpc>
          </a:pPr>
          <a:r>
            <a:rPr lang="es-AR" sz="3600" dirty="0"/>
            <a:t>Nivel profundo</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5DB1CE3B-326D-44F9-9EAA-A0FF0C5ADD07}">
      <dgm:prSet custT="1"/>
      <dgm:spPr>
        <a:solidFill>
          <a:srgbClr val="6699FF">
            <a:alpha val="90000"/>
          </a:srgbClr>
        </a:solidFill>
      </dgm:spPr>
      <dgm:t>
        <a:bodyPr/>
        <a:lstStyle/>
        <a:p>
          <a:pPr algn="just"/>
          <a:r>
            <a:rPr lang="es-AR" sz="1600" b="1" dirty="0"/>
            <a:t>Existe evidencia que demuestra los efectos negativos de la comida rápida. Estudios nutricionales </a:t>
          </a:r>
          <a:r>
            <a:rPr lang="es-AR" sz="1600" b="1" dirty="0">
              <a:solidFill>
                <a:schemeClr val="accent3">
                  <a:lumMod val="50000"/>
                </a:schemeClr>
              </a:solidFill>
            </a:rPr>
            <a:t>han expuesto este tipo de comida desde una connotación desfavorable e insisten en abandonar este mal hábito.</a:t>
          </a:r>
        </a:p>
      </dgm:t>
    </dgm:pt>
    <dgm:pt modelId="{518B8AEF-F4B4-49EB-875D-EA095AEA9A1D}" type="parTrans" cxnId="{D7D3F530-A933-4679-90D4-FC568BA9AD28}">
      <dgm:prSet/>
      <dgm:spPr/>
      <dgm:t>
        <a:bodyPr/>
        <a:lstStyle/>
        <a:p>
          <a:endParaRPr lang="es-AR"/>
        </a:p>
      </dgm:t>
    </dgm:pt>
    <dgm:pt modelId="{C1A8C5FE-8D59-4298-8EA0-537513977A4D}" type="sibTrans" cxnId="{D7D3F530-A933-4679-90D4-FC568BA9AD28}">
      <dgm:prSet/>
      <dgm:spPr/>
      <dgm:t>
        <a:bodyPr/>
        <a:lstStyle/>
        <a:p>
          <a:endParaRPr lang="es-AR"/>
        </a:p>
      </dgm:t>
    </dgm:pt>
    <dgm:pt modelId="{AE79CF7C-30D7-4004-BAD3-00289D1DF93D}">
      <dgm:prSet custT="1"/>
      <dgm:spPr>
        <a:solidFill>
          <a:srgbClr val="6699FF">
            <a:alpha val="90000"/>
          </a:srgbClr>
        </a:solidFill>
      </dgm:spPr>
      <dgm:t>
        <a:bodyPr/>
        <a:lstStyle/>
        <a:p>
          <a:pPr algn="just" rtl="0"/>
          <a:r>
            <a:rPr lang="es-AR" sz="1600" b="1" dirty="0"/>
            <a:t>Cortés trata de abolir el sacrificio </a:t>
          </a:r>
          <a:r>
            <a:rPr lang="es-AR" sz="1600" b="1" dirty="0">
              <a:solidFill>
                <a:schemeClr val="accent3">
                  <a:lumMod val="50000"/>
                </a:schemeClr>
              </a:solidFill>
            </a:rPr>
            <a:t>y que se dejen de robar.</a:t>
          </a: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41557">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2" custLinFactNeighborY="-10410"/>
      <dgm:spPr>
        <a:solidFill>
          <a:schemeClr val="accent5">
            <a:lumMod val="75000"/>
          </a:schemeClr>
        </a:solidFill>
      </dgm:spPr>
    </dgm:pt>
    <dgm:pt modelId="{B3F275B8-FDF5-4FEF-8DD7-02517A7D0085}" type="pres">
      <dgm:prSet presAssocID="{AE79CF7C-30D7-4004-BAD3-00289D1DF93D}" presName="childText" presStyleLbl="lnNode1" presStyleIdx="0" presStyleCnt="2" custScaleY="143704" custLinFactNeighborY="-8230">
        <dgm:presLayoutVars>
          <dgm:chMax val="0"/>
          <dgm:chPref val="0"/>
          <dgm:bulletEnabled val="1"/>
        </dgm:presLayoutVars>
      </dgm:prSet>
      <dgm:spPr/>
    </dgm:pt>
    <dgm:pt modelId="{D73E2897-9916-4417-9BB1-2BA0FBBF0C5E}" type="pres">
      <dgm:prSet presAssocID="{5DB1CE3B-326D-44F9-9EAA-A0FF0C5ADD07}" presName="childComposite" presStyleCnt="0">
        <dgm:presLayoutVars>
          <dgm:chMax val="0"/>
          <dgm:chPref val="0"/>
        </dgm:presLayoutVars>
      </dgm:prSet>
      <dgm:spPr/>
    </dgm:pt>
    <dgm:pt modelId="{DCD082FF-A0D8-4E0B-8661-3717825051F5}" type="pres">
      <dgm:prSet presAssocID="{5DB1CE3B-326D-44F9-9EAA-A0FF0C5ADD07}" presName="Image" presStyleLbl="node1" presStyleIdx="1" presStyleCnt="2"/>
      <dgm:spPr>
        <a:solidFill>
          <a:schemeClr val="accent5">
            <a:lumMod val="75000"/>
          </a:schemeClr>
        </a:solidFill>
      </dgm:spPr>
    </dgm:pt>
    <dgm:pt modelId="{D34FC790-3443-4405-93AF-44E8CE8C4394}" type="pres">
      <dgm:prSet presAssocID="{5DB1CE3B-326D-44F9-9EAA-A0FF0C5ADD07}" presName="childText" presStyleLbl="lnNode1" presStyleIdx="1" presStyleCnt="2" custScaleY="149114">
        <dgm:presLayoutVars>
          <dgm:chMax val="0"/>
          <dgm:chPref val="0"/>
          <dgm:bulletEnabled val="1"/>
        </dgm:presLayoutVars>
      </dgm:prSet>
      <dgm:spPr/>
    </dgm:pt>
  </dgm:ptLst>
  <dgm:cxnLst>
    <dgm:cxn modelId="{CF75E717-BB73-441F-98B9-8BB065D87C43}" type="presOf" srcId="{5DB1CE3B-326D-44F9-9EAA-A0FF0C5ADD07}" destId="{D34FC790-3443-4405-93AF-44E8CE8C4394}" srcOrd="0" destOrd="0" presId="urn:microsoft.com/office/officeart/2008/layout/PictureAccentList"/>
    <dgm:cxn modelId="{287B0D26-5767-4F81-8422-EF78C76608A1}" srcId="{8CA4AE48-AEA3-4CBC-BE21-58AE4FA11F7A}" destId="{AE79CF7C-30D7-4004-BAD3-00289D1DF93D}" srcOrd="0" destOrd="0" parTransId="{5BA8171E-5890-4B23-B0E9-9C6C630BD7A5}" sibTransId="{22027881-ECDE-4D75-AC24-45002FA9B5D5}"/>
    <dgm:cxn modelId="{D7D3F530-A933-4679-90D4-FC568BA9AD28}" srcId="{8CA4AE48-AEA3-4CBC-BE21-58AE4FA11F7A}" destId="{5DB1CE3B-326D-44F9-9EAA-A0FF0C5ADD07}" srcOrd="1" destOrd="0" parTransId="{518B8AEF-F4B4-49EB-875D-EA095AEA9A1D}" sibTransId="{C1A8C5FE-8D59-4298-8EA0-537513977A4D}"/>
    <dgm:cxn modelId="{DA10B379-77A7-4B47-BB53-445D471FEAC7}" type="presOf" srcId="{AE79CF7C-30D7-4004-BAD3-00289D1DF93D}" destId="{B3F275B8-FDF5-4FEF-8DD7-02517A7D0085}" srcOrd="0" destOrd="0" presId="urn:microsoft.com/office/officeart/2008/layout/PictureAccentList"/>
    <dgm:cxn modelId="{E1773C9E-E793-41F9-A914-0FE0C8F5A0E1}" type="presOf" srcId="{8CA4AE48-AEA3-4CBC-BE21-58AE4FA11F7A}" destId="{6AA18483-59D6-4AC3-B54D-BF1B5DECF4AA}" srcOrd="0" destOrd="0" presId="urn:microsoft.com/office/officeart/2008/layout/PictureAccentList"/>
    <dgm:cxn modelId="{5DF53BDD-B29A-40A6-8A59-67545BA8AF17}" type="presOf" srcId="{8999C8A6-4F9F-4CB8-B08F-2607361E19DF}" destId="{7B30BE5D-FFAF-4B8F-B844-DF60508B4D7F}"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EBD75AB8-8CC1-4AB0-B8CD-83AA3690A6EB}" type="presParOf" srcId="{7B30BE5D-FFAF-4B8F-B844-DF60508B4D7F}" destId="{7E3258F6-125B-4B17-BC36-FA9F98DD4D9E}" srcOrd="0" destOrd="0" presId="urn:microsoft.com/office/officeart/2008/layout/PictureAccentList"/>
    <dgm:cxn modelId="{FFB338E8-7337-4CE8-ABD9-562A93D3C338}" type="presParOf" srcId="{7E3258F6-125B-4B17-BC36-FA9F98DD4D9E}" destId="{CAD5F44C-DE9D-4E29-8E2E-400C741A327E}" srcOrd="0" destOrd="0" presId="urn:microsoft.com/office/officeart/2008/layout/PictureAccentList"/>
    <dgm:cxn modelId="{64F73DB8-020C-4B59-95D3-2E3B4D45EE2A}" type="presParOf" srcId="{CAD5F44C-DE9D-4E29-8E2E-400C741A327E}" destId="{6AA18483-59D6-4AC3-B54D-BF1B5DECF4AA}" srcOrd="0" destOrd="0" presId="urn:microsoft.com/office/officeart/2008/layout/PictureAccentList"/>
    <dgm:cxn modelId="{98AA900A-2774-477E-8C04-46A9758C60D5}" type="presParOf" srcId="{7E3258F6-125B-4B17-BC36-FA9F98DD4D9E}" destId="{638CD2E8-1682-4072-AAE9-9E68D888905F}" srcOrd="1" destOrd="0" presId="urn:microsoft.com/office/officeart/2008/layout/PictureAccentList"/>
    <dgm:cxn modelId="{9F9BF3DD-F752-448E-8EFF-18E175B53FCB}" type="presParOf" srcId="{638CD2E8-1682-4072-AAE9-9E68D888905F}" destId="{6BB87330-A261-47A1-A7A7-A501455EE1FB}" srcOrd="0" destOrd="0" presId="urn:microsoft.com/office/officeart/2008/layout/PictureAccentList"/>
    <dgm:cxn modelId="{0DC8093F-7781-4C50-9529-2C474208CD47}" type="presParOf" srcId="{6BB87330-A261-47A1-A7A7-A501455EE1FB}" destId="{8CCD44E4-A3DE-4D25-B3E4-B330B6A1E3E3}" srcOrd="0" destOrd="0" presId="urn:microsoft.com/office/officeart/2008/layout/PictureAccentList"/>
    <dgm:cxn modelId="{93BF7677-BE94-4FBF-97D5-4790A96630B9}" type="presParOf" srcId="{6BB87330-A261-47A1-A7A7-A501455EE1FB}" destId="{B3F275B8-FDF5-4FEF-8DD7-02517A7D0085}" srcOrd="1" destOrd="0" presId="urn:microsoft.com/office/officeart/2008/layout/PictureAccentList"/>
    <dgm:cxn modelId="{819BF0A7-7B00-42E4-AB3A-4CC8AAF95FCB}" type="presParOf" srcId="{638CD2E8-1682-4072-AAE9-9E68D888905F}" destId="{D73E2897-9916-4417-9BB1-2BA0FBBF0C5E}" srcOrd="1" destOrd="0" presId="urn:microsoft.com/office/officeart/2008/layout/PictureAccentList"/>
    <dgm:cxn modelId="{041BCF16-F694-4C7E-B278-0FF3EE307570}" type="presParOf" srcId="{D73E2897-9916-4417-9BB1-2BA0FBBF0C5E}" destId="{DCD082FF-A0D8-4E0B-8661-3717825051F5}" srcOrd="0" destOrd="0" presId="urn:microsoft.com/office/officeart/2008/layout/PictureAccentList"/>
    <dgm:cxn modelId="{991A80F0-34F6-4862-A078-A565B60743BE}" type="presParOf" srcId="{D73E2897-9916-4417-9BB1-2BA0FBBF0C5E}" destId="{D34FC790-3443-4405-93AF-44E8CE8C4394}"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lnSpc>
              <a:spcPct val="100000"/>
            </a:lnSpc>
          </a:pPr>
          <a:r>
            <a:rPr lang="es-AR" sz="3600" dirty="0"/>
            <a:t>Nivel global</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5DB1CE3B-326D-44F9-9EAA-A0FF0C5ADD07}">
      <dgm:prSet custT="1"/>
      <dgm:spPr>
        <a:solidFill>
          <a:srgbClr val="6699FF">
            <a:alpha val="90000"/>
          </a:srgbClr>
        </a:solidFill>
      </dgm:spPr>
      <dgm:t>
        <a:bodyPr/>
        <a:lstStyle/>
        <a:p>
          <a:pPr algn="just" rtl="0"/>
          <a:r>
            <a:rPr lang="es-AR" sz="1300" b="1" dirty="0">
              <a:solidFill>
                <a:schemeClr val="bg1"/>
              </a:solidFill>
            </a:rPr>
            <a:t>Acerca del sida a nivel mundial, se encuentra en expansión en ciertos sectores de África. Por ejemplo, en Etiopía, donde se encuentra la mayor cantidad de enfermos. No obstante, en el norte y sur africano esta enfermedad terminal se encuentra en recesión. En consecuencia, numerosos países africanos se enfrentan con tasas de mortalidad alta. Además, la esperanza de vida es baja, en cambio la tasa de natalidad es muy alta</a:t>
          </a:r>
          <a:r>
            <a:rPr lang="es-AR" sz="1400" b="1" dirty="0">
              <a:solidFill>
                <a:schemeClr val="bg1"/>
              </a:solidFill>
            </a:rPr>
            <a:t>. </a:t>
          </a:r>
        </a:p>
      </dgm:t>
    </dgm:pt>
    <dgm:pt modelId="{518B8AEF-F4B4-49EB-875D-EA095AEA9A1D}" type="parTrans" cxnId="{D7D3F530-A933-4679-90D4-FC568BA9AD28}">
      <dgm:prSet/>
      <dgm:spPr/>
      <dgm:t>
        <a:bodyPr/>
        <a:lstStyle/>
        <a:p>
          <a:endParaRPr lang="es-AR"/>
        </a:p>
      </dgm:t>
    </dgm:pt>
    <dgm:pt modelId="{C1A8C5FE-8D59-4298-8EA0-537513977A4D}" type="sibTrans" cxnId="{D7D3F530-A933-4679-90D4-FC568BA9AD28}">
      <dgm:prSet/>
      <dgm:spPr/>
      <dgm:t>
        <a:bodyPr/>
        <a:lstStyle/>
        <a:p>
          <a:endParaRPr lang="es-AR"/>
        </a:p>
      </dgm:t>
    </dgm:pt>
    <dgm:pt modelId="{AE79CF7C-30D7-4004-BAD3-00289D1DF93D}">
      <dgm:prSet custT="1"/>
      <dgm:spPr>
        <a:solidFill>
          <a:srgbClr val="6699FF">
            <a:alpha val="90000"/>
          </a:srgbClr>
        </a:solidFill>
      </dgm:spPr>
      <dgm:t>
        <a:bodyPr/>
        <a:lstStyle/>
        <a:p>
          <a:pPr algn="just" rtl="0"/>
          <a:r>
            <a:rPr lang="es-AR" sz="1400" b="1" dirty="0"/>
            <a:t>Por este motivo un código ético que controle los datos personales transmitidos por Internet sería la solución para moderar el intercambio de datos en contra de </a:t>
          </a:r>
          <a:r>
            <a:rPr lang="es-AR" sz="1400" b="1" dirty="0">
              <a:solidFill>
                <a:schemeClr val="bg1"/>
              </a:solidFill>
            </a:rPr>
            <a:t>su</a:t>
          </a:r>
          <a:r>
            <a:rPr lang="es-AR" sz="1400" b="1" dirty="0"/>
            <a:t> voluntad.</a:t>
          </a: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41557">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2" custLinFactNeighborY="-10410"/>
      <dgm:spPr>
        <a:solidFill>
          <a:schemeClr val="accent5">
            <a:lumMod val="75000"/>
          </a:schemeClr>
        </a:solidFill>
      </dgm:spPr>
    </dgm:pt>
    <dgm:pt modelId="{B3F275B8-FDF5-4FEF-8DD7-02517A7D0085}" type="pres">
      <dgm:prSet presAssocID="{AE79CF7C-30D7-4004-BAD3-00289D1DF93D}" presName="childText" presStyleLbl="lnNode1" presStyleIdx="0" presStyleCnt="2" custScaleY="164244" custLinFactNeighborY="-8230">
        <dgm:presLayoutVars>
          <dgm:chMax val="0"/>
          <dgm:chPref val="0"/>
          <dgm:bulletEnabled val="1"/>
        </dgm:presLayoutVars>
      </dgm:prSet>
      <dgm:spPr/>
    </dgm:pt>
    <dgm:pt modelId="{D73E2897-9916-4417-9BB1-2BA0FBBF0C5E}" type="pres">
      <dgm:prSet presAssocID="{5DB1CE3B-326D-44F9-9EAA-A0FF0C5ADD07}" presName="childComposite" presStyleCnt="0">
        <dgm:presLayoutVars>
          <dgm:chMax val="0"/>
          <dgm:chPref val="0"/>
        </dgm:presLayoutVars>
      </dgm:prSet>
      <dgm:spPr/>
    </dgm:pt>
    <dgm:pt modelId="{DCD082FF-A0D8-4E0B-8661-3717825051F5}" type="pres">
      <dgm:prSet presAssocID="{5DB1CE3B-326D-44F9-9EAA-A0FF0C5ADD07}" presName="Image" presStyleLbl="node1" presStyleIdx="1" presStyleCnt="2"/>
      <dgm:spPr>
        <a:solidFill>
          <a:schemeClr val="accent5">
            <a:lumMod val="75000"/>
          </a:schemeClr>
        </a:solidFill>
      </dgm:spPr>
    </dgm:pt>
    <dgm:pt modelId="{D34FC790-3443-4405-93AF-44E8CE8C4394}" type="pres">
      <dgm:prSet presAssocID="{5DB1CE3B-326D-44F9-9EAA-A0FF0C5ADD07}" presName="childText" presStyleLbl="lnNode1" presStyleIdx="1" presStyleCnt="2" custScaleY="180332">
        <dgm:presLayoutVars>
          <dgm:chMax val="0"/>
          <dgm:chPref val="0"/>
          <dgm:bulletEnabled val="1"/>
        </dgm:presLayoutVars>
      </dgm:prSet>
      <dgm:spPr/>
    </dgm:pt>
  </dgm:ptLst>
  <dgm:cxnLst>
    <dgm:cxn modelId="{287B0D26-5767-4F81-8422-EF78C76608A1}" srcId="{8CA4AE48-AEA3-4CBC-BE21-58AE4FA11F7A}" destId="{AE79CF7C-30D7-4004-BAD3-00289D1DF93D}" srcOrd="0" destOrd="0" parTransId="{5BA8171E-5890-4B23-B0E9-9C6C630BD7A5}" sibTransId="{22027881-ECDE-4D75-AC24-45002FA9B5D5}"/>
    <dgm:cxn modelId="{D7D3F530-A933-4679-90D4-FC568BA9AD28}" srcId="{8CA4AE48-AEA3-4CBC-BE21-58AE4FA11F7A}" destId="{5DB1CE3B-326D-44F9-9EAA-A0FF0C5ADD07}" srcOrd="1" destOrd="0" parTransId="{518B8AEF-F4B4-49EB-875D-EA095AEA9A1D}" sibTransId="{C1A8C5FE-8D59-4298-8EA0-537513977A4D}"/>
    <dgm:cxn modelId="{88711760-DB28-44D4-97FB-741A5AAE2F15}" type="presOf" srcId="{AE79CF7C-30D7-4004-BAD3-00289D1DF93D}" destId="{B3F275B8-FDF5-4FEF-8DD7-02517A7D0085}" srcOrd="0" destOrd="0" presId="urn:microsoft.com/office/officeart/2008/layout/PictureAccentList"/>
    <dgm:cxn modelId="{8DFD5F7A-B3C8-4C99-A043-09EEFBF9B870}" type="presOf" srcId="{8CA4AE48-AEA3-4CBC-BE21-58AE4FA11F7A}" destId="{6AA18483-59D6-4AC3-B54D-BF1B5DECF4AA}" srcOrd="0" destOrd="0" presId="urn:microsoft.com/office/officeart/2008/layout/PictureAccentList"/>
    <dgm:cxn modelId="{FC81F75A-BE05-4CDA-9354-665A51FD64D9}" type="presOf" srcId="{5DB1CE3B-326D-44F9-9EAA-A0FF0C5ADD07}" destId="{D34FC790-3443-4405-93AF-44E8CE8C4394}" srcOrd="0" destOrd="0" presId="urn:microsoft.com/office/officeart/2008/layout/PictureAccentList"/>
    <dgm:cxn modelId="{1B4012E2-A8AF-4A74-8CA0-3499A8610ADB}" type="presOf" srcId="{8999C8A6-4F9F-4CB8-B08F-2607361E19DF}" destId="{7B30BE5D-FFAF-4B8F-B844-DF60508B4D7F}"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5A640D9D-7ADC-40EA-8680-EFEB35952FD4}" type="presParOf" srcId="{7B30BE5D-FFAF-4B8F-B844-DF60508B4D7F}" destId="{7E3258F6-125B-4B17-BC36-FA9F98DD4D9E}" srcOrd="0" destOrd="0" presId="urn:microsoft.com/office/officeart/2008/layout/PictureAccentList"/>
    <dgm:cxn modelId="{432B5B16-E00F-4DD6-A86B-81CD5A440000}" type="presParOf" srcId="{7E3258F6-125B-4B17-BC36-FA9F98DD4D9E}" destId="{CAD5F44C-DE9D-4E29-8E2E-400C741A327E}" srcOrd="0" destOrd="0" presId="urn:microsoft.com/office/officeart/2008/layout/PictureAccentList"/>
    <dgm:cxn modelId="{C2F25743-6CDA-4832-B097-F7DEEDDF29CF}" type="presParOf" srcId="{CAD5F44C-DE9D-4E29-8E2E-400C741A327E}" destId="{6AA18483-59D6-4AC3-B54D-BF1B5DECF4AA}" srcOrd="0" destOrd="0" presId="urn:microsoft.com/office/officeart/2008/layout/PictureAccentList"/>
    <dgm:cxn modelId="{FE732C5B-5E1D-4590-B586-A724D758F359}" type="presParOf" srcId="{7E3258F6-125B-4B17-BC36-FA9F98DD4D9E}" destId="{638CD2E8-1682-4072-AAE9-9E68D888905F}" srcOrd="1" destOrd="0" presId="urn:microsoft.com/office/officeart/2008/layout/PictureAccentList"/>
    <dgm:cxn modelId="{8B72A3C3-7841-4D9F-A05B-71EECFAE7F57}" type="presParOf" srcId="{638CD2E8-1682-4072-AAE9-9E68D888905F}" destId="{6BB87330-A261-47A1-A7A7-A501455EE1FB}" srcOrd="0" destOrd="0" presId="urn:microsoft.com/office/officeart/2008/layout/PictureAccentList"/>
    <dgm:cxn modelId="{EE14B082-BEAA-487C-AB93-755D20E221B2}" type="presParOf" srcId="{6BB87330-A261-47A1-A7A7-A501455EE1FB}" destId="{8CCD44E4-A3DE-4D25-B3E4-B330B6A1E3E3}" srcOrd="0" destOrd="0" presId="urn:microsoft.com/office/officeart/2008/layout/PictureAccentList"/>
    <dgm:cxn modelId="{7E822AE9-8278-421B-B819-B99B2C1D8F7E}" type="presParOf" srcId="{6BB87330-A261-47A1-A7A7-A501455EE1FB}" destId="{B3F275B8-FDF5-4FEF-8DD7-02517A7D0085}" srcOrd="1" destOrd="0" presId="urn:microsoft.com/office/officeart/2008/layout/PictureAccentList"/>
    <dgm:cxn modelId="{50DE00E3-B8D4-4042-8C12-FFCC02DBA77F}" type="presParOf" srcId="{638CD2E8-1682-4072-AAE9-9E68D888905F}" destId="{D73E2897-9916-4417-9BB1-2BA0FBBF0C5E}" srcOrd="1" destOrd="0" presId="urn:microsoft.com/office/officeart/2008/layout/PictureAccentList"/>
    <dgm:cxn modelId="{B497A567-3170-4F87-A9C0-6CD1F219AC9F}" type="presParOf" srcId="{D73E2897-9916-4417-9BB1-2BA0FBBF0C5E}" destId="{DCD082FF-A0D8-4E0B-8661-3717825051F5}" srcOrd="0" destOrd="0" presId="urn:microsoft.com/office/officeart/2008/layout/PictureAccentList"/>
    <dgm:cxn modelId="{179B2BE2-5FAB-4D8E-B157-FC64952346F2}" type="presParOf" srcId="{D73E2897-9916-4417-9BB1-2BA0FBBF0C5E}" destId="{D34FC790-3443-4405-93AF-44E8CE8C4394}"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lnSpc>
              <a:spcPct val="100000"/>
            </a:lnSpc>
          </a:pPr>
          <a:r>
            <a:rPr lang="es-AR" sz="3600" dirty="0"/>
            <a:t>Nivel global</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5DB1CE3B-326D-44F9-9EAA-A0FF0C5ADD07}">
      <dgm:prSet custT="1"/>
      <dgm:spPr>
        <a:solidFill>
          <a:srgbClr val="6699FF">
            <a:alpha val="90000"/>
          </a:srgbClr>
        </a:solidFill>
      </dgm:spPr>
      <dgm:t>
        <a:bodyPr/>
        <a:lstStyle/>
        <a:p>
          <a:pPr algn="just" rtl="0"/>
          <a:r>
            <a:rPr lang="es-AR" sz="1300" b="1" dirty="0">
              <a:solidFill>
                <a:schemeClr val="bg1"/>
              </a:solidFill>
            </a:rPr>
            <a:t>Acerca del sida a nivel mundial, se encuentra en expansión en ciertos sectores de África. Por ejemplo, en Etiopía, donde se encuentra la mayor cantidad de enfermos. </a:t>
          </a:r>
          <a:r>
            <a:rPr lang="es-AR" sz="1300" b="1" dirty="0">
              <a:solidFill>
                <a:schemeClr val="accent3">
                  <a:lumMod val="50000"/>
                </a:schemeClr>
              </a:solidFill>
            </a:rPr>
            <a:t>NO OBSTANTE</a:t>
          </a:r>
          <a:r>
            <a:rPr lang="es-AR" sz="1300" b="1" dirty="0">
              <a:solidFill>
                <a:schemeClr val="bg1"/>
              </a:solidFill>
            </a:rPr>
            <a:t>, en el norte y sur africano esta enfermedad terminal se encuentra en recesión. </a:t>
          </a:r>
          <a:r>
            <a:rPr lang="es-AR" sz="1300" b="1" dirty="0">
              <a:solidFill>
                <a:schemeClr val="accent3">
                  <a:lumMod val="50000"/>
                </a:schemeClr>
              </a:solidFill>
            </a:rPr>
            <a:t>EN CONSECUENCIA</a:t>
          </a:r>
          <a:r>
            <a:rPr lang="es-AR" sz="1300" b="1" dirty="0">
              <a:solidFill>
                <a:schemeClr val="bg1"/>
              </a:solidFill>
            </a:rPr>
            <a:t>, numerosos países africanos se enfrentan con tasas de mortalidad alta. </a:t>
          </a:r>
          <a:r>
            <a:rPr lang="es-AR" sz="1300" b="1" dirty="0">
              <a:solidFill>
                <a:schemeClr val="accent3">
                  <a:lumMod val="50000"/>
                </a:schemeClr>
              </a:solidFill>
            </a:rPr>
            <a:t>ADEMÁS</a:t>
          </a:r>
          <a:r>
            <a:rPr lang="es-AR" sz="1300" b="1" dirty="0">
              <a:solidFill>
                <a:schemeClr val="bg1"/>
              </a:solidFill>
            </a:rPr>
            <a:t>, la esperanza de vida es baja, en cambio la tasa de natalidad es muy alta. </a:t>
          </a:r>
        </a:p>
      </dgm:t>
    </dgm:pt>
    <dgm:pt modelId="{518B8AEF-F4B4-49EB-875D-EA095AEA9A1D}" type="parTrans" cxnId="{D7D3F530-A933-4679-90D4-FC568BA9AD28}">
      <dgm:prSet/>
      <dgm:spPr/>
      <dgm:t>
        <a:bodyPr/>
        <a:lstStyle/>
        <a:p>
          <a:endParaRPr lang="es-AR"/>
        </a:p>
      </dgm:t>
    </dgm:pt>
    <dgm:pt modelId="{C1A8C5FE-8D59-4298-8EA0-537513977A4D}" type="sibTrans" cxnId="{D7D3F530-A933-4679-90D4-FC568BA9AD28}">
      <dgm:prSet/>
      <dgm:spPr/>
      <dgm:t>
        <a:bodyPr/>
        <a:lstStyle/>
        <a:p>
          <a:endParaRPr lang="es-AR"/>
        </a:p>
      </dgm:t>
    </dgm:pt>
    <dgm:pt modelId="{AE79CF7C-30D7-4004-BAD3-00289D1DF93D}">
      <dgm:prSet custT="1"/>
      <dgm:spPr>
        <a:solidFill>
          <a:srgbClr val="6699FF">
            <a:alpha val="90000"/>
          </a:srgbClr>
        </a:solidFill>
      </dgm:spPr>
      <dgm:t>
        <a:bodyPr/>
        <a:lstStyle/>
        <a:p>
          <a:pPr algn="just" rtl="0"/>
          <a:r>
            <a:rPr lang="es-AR" sz="1400" b="1" dirty="0"/>
            <a:t>Por este motivo un código ético que controle los datos personales transmitidos por Internet sería la solución para moderar el intercambio de datos en contra de </a:t>
          </a:r>
          <a:r>
            <a:rPr lang="es-AR" sz="1400" b="1" dirty="0">
              <a:solidFill>
                <a:schemeClr val="accent3">
                  <a:lumMod val="50000"/>
                </a:schemeClr>
              </a:solidFill>
            </a:rPr>
            <a:t>LA VOLUNTAD DE LOS USUARIOS.</a:t>
          </a: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41557">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2" custLinFactNeighborY="-10410"/>
      <dgm:spPr>
        <a:solidFill>
          <a:schemeClr val="accent5">
            <a:lumMod val="75000"/>
          </a:schemeClr>
        </a:solidFill>
      </dgm:spPr>
    </dgm:pt>
    <dgm:pt modelId="{B3F275B8-FDF5-4FEF-8DD7-02517A7D0085}" type="pres">
      <dgm:prSet presAssocID="{AE79CF7C-30D7-4004-BAD3-00289D1DF93D}" presName="childText" presStyleLbl="lnNode1" presStyleIdx="0" presStyleCnt="2" custScaleY="164244" custLinFactNeighborY="-8230">
        <dgm:presLayoutVars>
          <dgm:chMax val="0"/>
          <dgm:chPref val="0"/>
          <dgm:bulletEnabled val="1"/>
        </dgm:presLayoutVars>
      </dgm:prSet>
      <dgm:spPr/>
    </dgm:pt>
    <dgm:pt modelId="{D73E2897-9916-4417-9BB1-2BA0FBBF0C5E}" type="pres">
      <dgm:prSet presAssocID="{5DB1CE3B-326D-44F9-9EAA-A0FF0C5ADD07}" presName="childComposite" presStyleCnt="0">
        <dgm:presLayoutVars>
          <dgm:chMax val="0"/>
          <dgm:chPref val="0"/>
        </dgm:presLayoutVars>
      </dgm:prSet>
      <dgm:spPr/>
    </dgm:pt>
    <dgm:pt modelId="{DCD082FF-A0D8-4E0B-8661-3717825051F5}" type="pres">
      <dgm:prSet presAssocID="{5DB1CE3B-326D-44F9-9EAA-A0FF0C5ADD07}" presName="Image" presStyleLbl="node1" presStyleIdx="1" presStyleCnt="2"/>
      <dgm:spPr>
        <a:solidFill>
          <a:schemeClr val="accent5">
            <a:lumMod val="75000"/>
          </a:schemeClr>
        </a:solidFill>
      </dgm:spPr>
    </dgm:pt>
    <dgm:pt modelId="{D34FC790-3443-4405-93AF-44E8CE8C4394}" type="pres">
      <dgm:prSet presAssocID="{5DB1CE3B-326D-44F9-9EAA-A0FF0C5ADD07}" presName="childText" presStyleLbl="lnNode1" presStyleIdx="1" presStyleCnt="2" custScaleY="180332">
        <dgm:presLayoutVars>
          <dgm:chMax val="0"/>
          <dgm:chPref val="0"/>
          <dgm:bulletEnabled val="1"/>
        </dgm:presLayoutVars>
      </dgm:prSet>
      <dgm:spPr/>
    </dgm:pt>
  </dgm:ptLst>
  <dgm:cxnLst>
    <dgm:cxn modelId="{4A4FE511-8C1B-40ED-A199-77ACE4D1B3A5}" type="presOf" srcId="{AE79CF7C-30D7-4004-BAD3-00289D1DF93D}" destId="{B3F275B8-FDF5-4FEF-8DD7-02517A7D0085}" srcOrd="0" destOrd="0" presId="urn:microsoft.com/office/officeart/2008/layout/PictureAccentList"/>
    <dgm:cxn modelId="{20E92717-0B0C-44FE-B9F5-3D6CC6B55723}" type="presOf" srcId="{8CA4AE48-AEA3-4CBC-BE21-58AE4FA11F7A}" destId="{6AA18483-59D6-4AC3-B54D-BF1B5DECF4AA}" srcOrd="0" destOrd="0" presId="urn:microsoft.com/office/officeart/2008/layout/PictureAccentList"/>
    <dgm:cxn modelId="{287B0D26-5767-4F81-8422-EF78C76608A1}" srcId="{8CA4AE48-AEA3-4CBC-BE21-58AE4FA11F7A}" destId="{AE79CF7C-30D7-4004-BAD3-00289D1DF93D}" srcOrd="0" destOrd="0" parTransId="{5BA8171E-5890-4B23-B0E9-9C6C630BD7A5}" sibTransId="{22027881-ECDE-4D75-AC24-45002FA9B5D5}"/>
    <dgm:cxn modelId="{D7D3F530-A933-4679-90D4-FC568BA9AD28}" srcId="{8CA4AE48-AEA3-4CBC-BE21-58AE4FA11F7A}" destId="{5DB1CE3B-326D-44F9-9EAA-A0FF0C5ADD07}" srcOrd="1" destOrd="0" parTransId="{518B8AEF-F4B4-49EB-875D-EA095AEA9A1D}" sibTransId="{C1A8C5FE-8D59-4298-8EA0-537513977A4D}"/>
    <dgm:cxn modelId="{085A367A-89A9-465B-B89F-305D74985790}" type="presOf" srcId="{5DB1CE3B-326D-44F9-9EAA-A0FF0C5ADD07}" destId="{D34FC790-3443-4405-93AF-44E8CE8C4394}" srcOrd="0" destOrd="0" presId="urn:microsoft.com/office/officeart/2008/layout/PictureAccentList"/>
    <dgm:cxn modelId="{558891ED-95CA-4146-AAD2-007A4BB9EF6A}" type="presOf" srcId="{8999C8A6-4F9F-4CB8-B08F-2607361E19DF}" destId="{7B30BE5D-FFAF-4B8F-B844-DF60508B4D7F}"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4DEF5845-D277-438A-97F0-57E507C57331}" type="presParOf" srcId="{7B30BE5D-FFAF-4B8F-B844-DF60508B4D7F}" destId="{7E3258F6-125B-4B17-BC36-FA9F98DD4D9E}" srcOrd="0" destOrd="0" presId="urn:microsoft.com/office/officeart/2008/layout/PictureAccentList"/>
    <dgm:cxn modelId="{6238367B-08DF-4A30-BF90-286231E16FEB}" type="presParOf" srcId="{7E3258F6-125B-4B17-BC36-FA9F98DD4D9E}" destId="{CAD5F44C-DE9D-4E29-8E2E-400C741A327E}" srcOrd="0" destOrd="0" presId="urn:microsoft.com/office/officeart/2008/layout/PictureAccentList"/>
    <dgm:cxn modelId="{9FDC0F9E-B63A-490A-892B-962BDD5B8563}" type="presParOf" srcId="{CAD5F44C-DE9D-4E29-8E2E-400C741A327E}" destId="{6AA18483-59D6-4AC3-B54D-BF1B5DECF4AA}" srcOrd="0" destOrd="0" presId="urn:microsoft.com/office/officeart/2008/layout/PictureAccentList"/>
    <dgm:cxn modelId="{02B3231E-3E1E-4887-BC3D-9491FCC59E93}" type="presParOf" srcId="{7E3258F6-125B-4B17-BC36-FA9F98DD4D9E}" destId="{638CD2E8-1682-4072-AAE9-9E68D888905F}" srcOrd="1" destOrd="0" presId="urn:microsoft.com/office/officeart/2008/layout/PictureAccentList"/>
    <dgm:cxn modelId="{E8F58786-74CD-4016-B5C8-5FCCFEB0EB71}" type="presParOf" srcId="{638CD2E8-1682-4072-AAE9-9E68D888905F}" destId="{6BB87330-A261-47A1-A7A7-A501455EE1FB}" srcOrd="0" destOrd="0" presId="urn:microsoft.com/office/officeart/2008/layout/PictureAccentList"/>
    <dgm:cxn modelId="{09F74636-EB35-4446-A644-1F3500243221}" type="presParOf" srcId="{6BB87330-A261-47A1-A7A7-A501455EE1FB}" destId="{8CCD44E4-A3DE-4D25-B3E4-B330B6A1E3E3}" srcOrd="0" destOrd="0" presId="urn:microsoft.com/office/officeart/2008/layout/PictureAccentList"/>
    <dgm:cxn modelId="{6D934F10-54E1-4F35-ACF7-32D21558CA21}" type="presParOf" srcId="{6BB87330-A261-47A1-A7A7-A501455EE1FB}" destId="{B3F275B8-FDF5-4FEF-8DD7-02517A7D0085}" srcOrd="1" destOrd="0" presId="urn:microsoft.com/office/officeart/2008/layout/PictureAccentList"/>
    <dgm:cxn modelId="{E6419162-13B1-4261-BCB2-9F9D3D59EE6B}" type="presParOf" srcId="{638CD2E8-1682-4072-AAE9-9E68D888905F}" destId="{D73E2897-9916-4417-9BB1-2BA0FBBF0C5E}" srcOrd="1" destOrd="0" presId="urn:microsoft.com/office/officeart/2008/layout/PictureAccentList"/>
    <dgm:cxn modelId="{CF2C5FE2-1545-419F-9302-EEC245B69AF8}" type="presParOf" srcId="{D73E2897-9916-4417-9BB1-2BA0FBBF0C5E}" destId="{DCD082FF-A0D8-4E0B-8661-3717825051F5}" srcOrd="0" destOrd="0" presId="urn:microsoft.com/office/officeart/2008/layout/PictureAccentList"/>
    <dgm:cxn modelId="{5F593E47-942E-4E85-883B-7FD1F220CEBD}" type="presParOf" srcId="{D73E2897-9916-4417-9BB1-2BA0FBBF0C5E}" destId="{D34FC790-3443-4405-93AF-44E8CE8C4394}"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lnSpc>
              <a:spcPct val="100000"/>
            </a:lnSpc>
            <a:spcAft>
              <a:spcPts val="0"/>
            </a:spcAft>
          </a:pPr>
          <a:r>
            <a:rPr lang="es-AR" sz="3600"/>
            <a:t>Nivel global</a:t>
          </a:r>
          <a:endParaRPr lang="es-AR" sz="3600" dirty="0"/>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5DB1CE3B-326D-44F9-9EAA-A0FF0C5ADD07}">
      <dgm:prSet custT="1"/>
      <dgm:spPr>
        <a:solidFill>
          <a:srgbClr val="6699FF">
            <a:alpha val="90000"/>
          </a:srgbClr>
        </a:solidFill>
      </dgm:spPr>
      <dgm:t>
        <a:bodyPr/>
        <a:lstStyle/>
        <a:p>
          <a:pPr algn="just" defTabSz="622300" rtl="0">
            <a:lnSpc>
              <a:spcPct val="90000"/>
            </a:lnSpc>
            <a:spcBef>
              <a:spcPct val="0"/>
            </a:spcBef>
            <a:spcAft>
              <a:spcPts val="1000"/>
            </a:spcAft>
          </a:pPr>
          <a:r>
            <a:rPr lang="es-ES" sz="1400" b="1" dirty="0"/>
            <a:t>El texto no presenta todas sus </a:t>
          </a:r>
          <a:r>
            <a:rPr lang="es-ES" sz="1400" b="1" dirty="0">
              <a:solidFill>
                <a:schemeClr val="accent3">
                  <a:lumMod val="50000"/>
                </a:schemeClr>
              </a:solidFill>
            </a:rPr>
            <a:t>partes </a:t>
          </a:r>
          <a:r>
            <a:rPr lang="es-ES" sz="1400" b="1" dirty="0"/>
            <a:t>y </a:t>
          </a:r>
          <a:r>
            <a:rPr lang="es-ES" sz="1400" b="1" dirty="0">
              <a:solidFill>
                <a:schemeClr val="accent3">
                  <a:lumMod val="50000"/>
                </a:schemeClr>
              </a:solidFill>
            </a:rPr>
            <a:t>secuencias textuales prototípicas </a:t>
          </a:r>
          <a:r>
            <a:rPr lang="es-ES" sz="1400" b="1" dirty="0"/>
            <a:t>(por ejemplo, en la Introducción  no se explicitan el tema  y su relevancia, el objetivo y la hipótesis, o no se anticipa al lector de qué modo avanzará la argumentación).</a:t>
          </a:r>
        </a:p>
        <a:p>
          <a:pPr marL="0" marR="0" indent="0" algn="just" defTabSz="914400" rtl="0" eaLnBrk="1" fontAlgn="auto" latinLnBrk="0" hangingPunct="1">
            <a:lnSpc>
              <a:spcPct val="100000"/>
            </a:lnSpc>
            <a:spcBef>
              <a:spcPts val="0"/>
            </a:spcBef>
            <a:spcAft>
              <a:spcPts val="1000"/>
            </a:spcAft>
            <a:buClrTx/>
            <a:buSzTx/>
            <a:buFontTx/>
            <a:buNone/>
            <a:tabLst/>
            <a:defRPr/>
          </a:pPr>
          <a:r>
            <a:rPr lang="es-AR" sz="1400" b="1" dirty="0">
              <a:solidFill>
                <a:schemeClr val="bg1"/>
              </a:solidFill>
            </a:rPr>
            <a:t>Falta de </a:t>
          </a:r>
          <a:r>
            <a:rPr lang="es-AR" sz="1400" b="1" dirty="0">
              <a:solidFill>
                <a:schemeClr val="accent3">
                  <a:lumMod val="50000"/>
                </a:schemeClr>
              </a:solidFill>
            </a:rPr>
            <a:t>consideración del lector </a:t>
          </a:r>
          <a:r>
            <a:rPr lang="es-AR" sz="1400" b="1" dirty="0">
              <a:solidFill>
                <a:schemeClr val="bg1"/>
              </a:solidFill>
            </a:rPr>
            <a:t>(</a:t>
          </a:r>
          <a:r>
            <a:rPr lang="es-ES" sz="1400" b="1" dirty="0"/>
            <a:t>se dejan contenidos centrales implícitos para que los reponga el lector o existen interpretaciones ambiguas; el lector no funciona como un colaborador crítico).</a:t>
          </a:r>
        </a:p>
        <a:p>
          <a:pPr algn="just" defTabSz="622300" rtl="0">
            <a:lnSpc>
              <a:spcPct val="90000"/>
            </a:lnSpc>
            <a:spcBef>
              <a:spcPct val="0"/>
            </a:spcBef>
            <a:spcAft>
              <a:spcPts val="800"/>
            </a:spcAft>
          </a:pPr>
          <a:r>
            <a:rPr lang="es-ES" sz="1400" b="1" dirty="0"/>
            <a:t>Falta de </a:t>
          </a:r>
          <a:r>
            <a:rPr lang="es-ES" sz="1400" b="1" dirty="0">
              <a:solidFill>
                <a:schemeClr val="accent3">
                  <a:lumMod val="50000"/>
                </a:schemeClr>
              </a:solidFill>
            </a:rPr>
            <a:t>argumentación adecuada para la tesis </a:t>
          </a:r>
          <a:r>
            <a:rPr lang="es-ES" sz="1400" b="1" dirty="0"/>
            <a:t>que se quiere sostener (confusión entre argumentación y opinión) y desaprovechamiento del </a:t>
          </a:r>
          <a:r>
            <a:rPr lang="es-ES" sz="1400" b="1" dirty="0">
              <a:solidFill>
                <a:schemeClr val="accent3">
                  <a:lumMod val="50000"/>
                </a:schemeClr>
              </a:solidFill>
            </a:rPr>
            <a:t>potencial epistémico de la escritura.</a:t>
          </a:r>
        </a:p>
      </dgm:t>
    </dgm:pt>
    <dgm:pt modelId="{C1A8C5FE-8D59-4298-8EA0-537513977A4D}" type="sibTrans" cxnId="{D7D3F530-A933-4679-90D4-FC568BA9AD28}">
      <dgm:prSet/>
      <dgm:spPr/>
      <dgm:t>
        <a:bodyPr/>
        <a:lstStyle/>
        <a:p>
          <a:endParaRPr lang="es-AR"/>
        </a:p>
      </dgm:t>
    </dgm:pt>
    <dgm:pt modelId="{518B8AEF-F4B4-49EB-875D-EA095AEA9A1D}" type="parTrans" cxnId="{D7D3F530-A933-4679-90D4-FC568BA9AD28}">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21131">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D73E2897-9916-4417-9BB1-2BA0FBBF0C5E}" type="pres">
      <dgm:prSet presAssocID="{5DB1CE3B-326D-44F9-9EAA-A0FF0C5ADD07}" presName="childComposite" presStyleCnt="0">
        <dgm:presLayoutVars>
          <dgm:chMax val="0"/>
          <dgm:chPref val="0"/>
        </dgm:presLayoutVars>
      </dgm:prSet>
      <dgm:spPr/>
    </dgm:pt>
    <dgm:pt modelId="{DCD082FF-A0D8-4E0B-8661-3717825051F5}" type="pres">
      <dgm:prSet presAssocID="{5DB1CE3B-326D-44F9-9EAA-A0FF0C5ADD07}" presName="Image" presStyleLbl="node1" presStyleIdx="0" presStyleCnt="1"/>
      <dgm:spPr>
        <a:solidFill>
          <a:schemeClr val="accent5">
            <a:lumMod val="75000"/>
          </a:schemeClr>
        </a:solidFill>
      </dgm:spPr>
    </dgm:pt>
    <dgm:pt modelId="{D34FC790-3443-4405-93AF-44E8CE8C4394}" type="pres">
      <dgm:prSet presAssocID="{5DB1CE3B-326D-44F9-9EAA-A0FF0C5ADD07}" presName="childText" presStyleLbl="lnNode1" presStyleIdx="0" presStyleCnt="1" custScaleY="270406">
        <dgm:presLayoutVars>
          <dgm:chMax val="0"/>
          <dgm:chPref val="0"/>
          <dgm:bulletEnabled val="1"/>
        </dgm:presLayoutVars>
      </dgm:prSet>
      <dgm:spPr/>
    </dgm:pt>
  </dgm:ptLst>
  <dgm:cxnLst>
    <dgm:cxn modelId="{A0BF5413-796E-4699-9365-D10BEE90C36C}" type="presOf" srcId="{5DB1CE3B-326D-44F9-9EAA-A0FF0C5ADD07}" destId="{D34FC790-3443-4405-93AF-44E8CE8C4394}" srcOrd="0" destOrd="0" presId="urn:microsoft.com/office/officeart/2008/layout/PictureAccentList"/>
    <dgm:cxn modelId="{605A3E2B-8EFA-4745-A6BD-CFACFDA9023B}" type="presOf" srcId="{8999C8A6-4F9F-4CB8-B08F-2607361E19DF}" destId="{7B30BE5D-FFAF-4B8F-B844-DF60508B4D7F}" srcOrd="0" destOrd="0" presId="urn:microsoft.com/office/officeart/2008/layout/PictureAccentList"/>
    <dgm:cxn modelId="{D7D3F530-A933-4679-90D4-FC568BA9AD28}" srcId="{8CA4AE48-AEA3-4CBC-BE21-58AE4FA11F7A}" destId="{5DB1CE3B-326D-44F9-9EAA-A0FF0C5ADD07}" srcOrd="0" destOrd="0" parTransId="{518B8AEF-F4B4-49EB-875D-EA095AEA9A1D}" sibTransId="{C1A8C5FE-8D59-4298-8EA0-537513977A4D}"/>
    <dgm:cxn modelId="{255DF79F-E457-4B98-8346-6CE9731F161B}" type="presOf" srcId="{8CA4AE48-AEA3-4CBC-BE21-58AE4FA11F7A}" destId="{6AA18483-59D6-4AC3-B54D-BF1B5DECF4AA}"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36B20804-A9EB-4D28-8559-7BF774183B30}" type="presParOf" srcId="{7B30BE5D-FFAF-4B8F-B844-DF60508B4D7F}" destId="{7E3258F6-125B-4B17-BC36-FA9F98DD4D9E}" srcOrd="0" destOrd="0" presId="urn:microsoft.com/office/officeart/2008/layout/PictureAccentList"/>
    <dgm:cxn modelId="{EA84EFCA-71C4-48E8-BF2E-47E04E93B10E}" type="presParOf" srcId="{7E3258F6-125B-4B17-BC36-FA9F98DD4D9E}" destId="{CAD5F44C-DE9D-4E29-8E2E-400C741A327E}" srcOrd="0" destOrd="0" presId="urn:microsoft.com/office/officeart/2008/layout/PictureAccentList"/>
    <dgm:cxn modelId="{754F797D-3012-4A7B-9EAB-CD89C5CBC59F}" type="presParOf" srcId="{CAD5F44C-DE9D-4E29-8E2E-400C741A327E}" destId="{6AA18483-59D6-4AC3-B54D-BF1B5DECF4AA}" srcOrd="0" destOrd="0" presId="urn:microsoft.com/office/officeart/2008/layout/PictureAccentList"/>
    <dgm:cxn modelId="{D4BC7085-955B-4CA9-BBB5-6860A4EDB01F}" type="presParOf" srcId="{7E3258F6-125B-4B17-BC36-FA9F98DD4D9E}" destId="{638CD2E8-1682-4072-AAE9-9E68D888905F}" srcOrd="1" destOrd="0" presId="urn:microsoft.com/office/officeart/2008/layout/PictureAccentList"/>
    <dgm:cxn modelId="{47619C28-FB16-4817-8FAE-5323FFD26512}" type="presParOf" srcId="{638CD2E8-1682-4072-AAE9-9E68D888905F}" destId="{D73E2897-9916-4417-9BB1-2BA0FBBF0C5E}" srcOrd="0" destOrd="0" presId="urn:microsoft.com/office/officeart/2008/layout/PictureAccentList"/>
    <dgm:cxn modelId="{7F08499F-4AF6-4DD3-978F-4B543C23B167}" type="presParOf" srcId="{D73E2897-9916-4417-9BB1-2BA0FBBF0C5E}" destId="{DCD082FF-A0D8-4E0B-8661-3717825051F5}" srcOrd="0" destOrd="0" presId="urn:microsoft.com/office/officeart/2008/layout/PictureAccentList"/>
    <dgm:cxn modelId="{A56A378B-5455-4759-8086-15AE3679B955}" type="presParOf" srcId="{D73E2897-9916-4417-9BB1-2BA0FBBF0C5E}" destId="{D34FC790-3443-4405-93AF-44E8CE8C4394}"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99C8A6-4F9F-4CB8-B08F-2607361E19DF}" type="doc">
      <dgm:prSet loTypeId="urn:microsoft.com/office/officeart/2005/8/layout/vList4#1" loCatId="picture" qsTypeId="urn:microsoft.com/office/officeart/2005/8/quickstyle/3d2#2" qsCatId="3D" csTypeId="urn:microsoft.com/office/officeart/2005/8/colors/accent5_2" csCatId="accent5" phldr="1"/>
      <dgm:spPr/>
      <dgm:t>
        <a:bodyPr/>
        <a:lstStyle/>
        <a:p>
          <a:endParaRPr lang="es-AR"/>
        </a:p>
      </dgm:t>
    </dgm:pt>
    <dgm:pt modelId="{31780A70-FC69-434E-ACCD-1DA62C0DA063}">
      <dgm:prSet custT="1"/>
      <dgm:spPr>
        <a:solidFill>
          <a:schemeClr val="accent5">
            <a:lumMod val="75000"/>
          </a:schemeClr>
        </a:solidFill>
      </dgm:spPr>
      <dgm:t>
        <a:bodyPr/>
        <a:lstStyle/>
        <a:p>
          <a:pPr rtl="0">
            <a:spcBef>
              <a:spcPct val="0"/>
            </a:spcBef>
            <a:spcAft>
              <a:spcPts val="0"/>
            </a:spcAft>
          </a:pPr>
          <a:r>
            <a:rPr lang="es-AR" sz="1400" b="1" u="none" dirty="0"/>
            <a:t>Puntuación </a:t>
          </a:r>
        </a:p>
        <a:p>
          <a:pPr rtl="0">
            <a:spcBef>
              <a:spcPct val="0"/>
            </a:spcBef>
            <a:spcAft>
              <a:spcPts val="0"/>
            </a:spcAft>
          </a:pPr>
          <a:r>
            <a:rPr lang="es-AR" sz="1400" b="1" u="none" dirty="0"/>
            <a:t>	</a:t>
          </a:r>
          <a:r>
            <a:rPr lang="es-AR" sz="1200" b="1" u="none" dirty="0">
              <a:solidFill>
                <a:schemeClr val="tx1"/>
              </a:solidFill>
            </a:rPr>
            <a:t>uso correcto y eficaz de los signos de puntuación</a:t>
          </a:r>
        </a:p>
        <a:p>
          <a:pPr marL="648000" rtl="0">
            <a:spcBef>
              <a:spcPts val="0"/>
            </a:spcBef>
            <a:spcAft>
              <a:spcPts val="0"/>
            </a:spcAft>
          </a:pPr>
          <a:r>
            <a:rPr lang="es-AR" sz="1200" b="1" u="none" dirty="0">
              <a:solidFill>
                <a:schemeClr val="tx1"/>
              </a:solidFill>
            </a:rPr>
            <a:t>separación en párrafos</a:t>
          </a:r>
        </a:p>
        <a:p>
          <a:pPr rtl="0">
            <a:spcBef>
              <a:spcPct val="0"/>
            </a:spcBef>
            <a:spcAft>
              <a:spcPts val="0"/>
            </a:spcAft>
          </a:pPr>
          <a:r>
            <a:rPr lang="es-AR" sz="1400" b="1" u="none" dirty="0"/>
            <a:t>Sintaxis </a:t>
          </a:r>
        </a:p>
        <a:p>
          <a:pPr marL="648000" rtl="0">
            <a:spcBef>
              <a:spcPct val="0"/>
            </a:spcBef>
            <a:spcAft>
              <a:spcPts val="0"/>
            </a:spcAft>
          </a:pPr>
          <a:r>
            <a:rPr lang="es-AR" sz="1200" b="1" u="none" dirty="0">
              <a:solidFill>
                <a:schemeClr val="tx1"/>
              </a:solidFill>
            </a:rPr>
            <a:t>concordancia, subordinación excesiva, gerundios incorrectos,   conectores y marcadores discursivos, queísmo y régimen verbal, correlación de tiempos, etc.</a:t>
          </a:r>
        </a:p>
        <a:p>
          <a:pPr rtl="0">
            <a:spcBef>
              <a:spcPct val="0"/>
            </a:spcBef>
            <a:spcAft>
              <a:spcPts val="0"/>
            </a:spcAft>
          </a:pPr>
          <a:r>
            <a:rPr lang="es-AR" sz="1400" b="1" u="none" dirty="0"/>
            <a:t>Léxico</a:t>
          </a:r>
        </a:p>
        <a:p>
          <a:pPr rtl="0">
            <a:spcBef>
              <a:spcPct val="0"/>
            </a:spcBef>
            <a:spcAft>
              <a:spcPts val="0"/>
            </a:spcAft>
          </a:pPr>
          <a:r>
            <a:rPr lang="es-AR" sz="1400" b="1" u="none" dirty="0"/>
            <a:t>	</a:t>
          </a:r>
          <a:r>
            <a:rPr lang="es-AR" sz="1200" b="1" u="none" dirty="0">
              <a:solidFill>
                <a:schemeClr val="tx1"/>
              </a:solidFill>
            </a:rPr>
            <a:t>precisión, grandilocuencia, repetición, redundancia, etc.</a:t>
          </a:r>
        </a:p>
      </dgm:t>
    </dgm:pt>
    <dgm:pt modelId="{6ADFCB14-F5CD-4151-A892-E078BCCFCA4A}" type="parTrans" cxnId="{FD0CAC1A-A022-4E62-BBEF-514274F4E1CC}">
      <dgm:prSet/>
      <dgm:spPr/>
      <dgm:t>
        <a:bodyPr/>
        <a:lstStyle/>
        <a:p>
          <a:endParaRPr lang="es-AR"/>
        </a:p>
      </dgm:t>
    </dgm:pt>
    <dgm:pt modelId="{94B6ABA7-CA98-4D11-A0F2-6C233BE559C0}" type="sibTrans" cxnId="{FD0CAC1A-A022-4E62-BBEF-514274F4E1CC}">
      <dgm:prSet/>
      <dgm:spPr/>
      <dgm:t>
        <a:bodyPr/>
        <a:lstStyle/>
        <a:p>
          <a:endParaRPr lang="es-AR"/>
        </a:p>
      </dgm:t>
    </dgm:pt>
    <dgm:pt modelId="{5B01EFF5-7A9D-408D-9DA0-562575E8B934}">
      <dgm:prSet custT="1"/>
      <dgm:spPr>
        <a:solidFill>
          <a:schemeClr val="accent5">
            <a:lumMod val="75000"/>
          </a:schemeClr>
        </a:solidFill>
      </dgm:spPr>
      <dgm:t>
        <a:bodyPr/>
        <a:lstStyle/>
        <a:p>
          <a:pPr rtl="0">
            <a:spcAft>
              <a:spcPts val="0"/>
            </a:spcAft>
          </a:pPr>
          <a:r>
            <a:rPr lang="es-AR" sz="1400" b="1" u="none" dirty="0"/>
            <a:t>Cohesión</a:t>
          </a:r>
        </a:p>
        <a:p>
          <a:pPr rtl="0">
            <a:spcAft>
              <a:spcPts val="0"/>
            </a:spcAft>
          </a:pPr>
          <a:r>
            <a:rPr lang="es-AR" sz="1400" b="1" u="none" dirty="0"/>
            <a:t>Coherencia</a:t>
          </a:r>
        </a:p>
        <a:p>
          <a:pPr rtl="0">
            <a:spcAft>
              <a:spcPts val="0"/>
            </a:spcAft>
          </a:pPr>
          <a:r>
            <a:rPr lang="es-AR" sz="1400" b="1" u="none" dirty="0"/>
            <a:t>	</a:t>
          </a:r>
          <a:r>
            <a:rPr lang="es-AR" sz="1200" b="1" u="none" dirty="0">
              <a:solidFill>
                <a:schemeClr val="tx1"/>
              </a:solidFill>
            </a:rPr>
            <a:t>planificación y revisión, previsión de la perspectiva del lector 	(prosa basada en el autor vs. prosa basada en el lector)</a:t>
          </a:r>
        </a:p>
        <a:p>
          <a:pPr rtl="0">
            <a:spcAft>
              <a:spcPts val="0"/>
            </a:spcAft>
          </a:pPr>
          <a:r>
            <a:rPr lang="es-AR" sz="1400" b="1" u="none" dirty="0"/>
            <a:t>Género discursivo (académico)</a:t>
          </a:r>
        </a:p>
        <a:p>
          <a:pPr rtl="0">
            <a:spcAft>
              <a:spcPct val="35000"/>
            </a:spcAft>
          </a:pPr>
          <a:r>
            <a:rPr lang="es-AR" sz="1400" b="1" u="none" dirty="0"/>
            <a:t>	</a:t>
          </a:r>
          <a:r>
            <a:rPr lang="es-AR" sz="1200" b="1" u="none" dirty="0">
              <a:solidFill>
                <a:schemeClr val="tx1"/>
              </a:solidFill>
            </a:rPr>
            <a:t>construcción adecuada y eficaz del enunciador académico, 	incorporación de voces ajenas, argumentación, aprovechamiento 	del valor epistémico de la escritura.</a:t>
          </a:r>
        </a:p>
      </dgm:t>
    </dgm:pt>
    <dgm:pt modelId="{6B4E95DC-B862-40B7-9A11-5C2B10721565}" type="parTrans" cxnId="{FFC6B9A8-20EB-47C6-A78F-BFC31F5952A6}">
      <dgm:prSet/>
      <dgm:spPr/>
      <dgm:t>
        <a:bodyPr/>
        <a:lstStyle/>
        <a:p>
          <a:endParaRPr lang="es-AR"/>
        </a:p>
      </dgm:t>
    </dgm:pt>
    <dgm:pt modelId="{938FC2BB-DD0C-44BD-BF68-E9F5A55F7D9A}" type="sibTrans" cxnId="{FFC6B9A8-20EB-47C6-A78F-BFC31F5952A6}">
      <dgm:prSet/>
      <dgm:spPr/>
      <dgm:t>
        <a:bodyPr/>
        <a:lstStyle/>
        <a:p>
          <a:endParaRPr lang="es-AR"/>
        </a:p>
      </dgm:t>
    </dgm:pt>
    <dgm:pt modelId="{D4E44F65-FB4F-44E7-8FD2-CA7246E4AF8F}">
      <dgm:prSet custT="1"/>
      <dgm:spPr>
        <a:solidFill>
          <a:schemeClr val="accent5">
            <a:lumMod val="75000"/>
          </a:schemeClr>
        </a:solidFill>
      </dgm:spPr>
      <dgm:t>
        <a:bodyPr/>
        <a:lstStyle/>
        <a:p>
          <a:pPr rtl="0"/>
          <a:r>
            <a:rPr lang="es-AR" sz="1400" b="1" u="none" dirty="0"/>
            <a:t>Ortografía</a:t>
          </a:r>
        </a:p>
        <a:p>
          <a:pPr rtl="0"/>
          <a:r>
            <a:rPr lang="es-AR" sz="1400" b="1" u="none" dirty="0" err="1"/>
            <a:t>Tildación</a:t>
          </a:r>
          <a:endParaRPr lang="es-AR" sz="1400" b="1" u="none" dirty="0"/>
        </a:p>
      </dgm:t>
    </dgm:pt>
    <dgm:pt modelId="{DD12E9A8-4439-4F09-94E1-D11094DE9B3C}" type="sibTrans" cxnId="{26045F76-2219-48D2-B2E6-36C15611EABE}">
      <dgm:prSet/>
      <dgm:spPr/>
      <dgm:t>
        <a:bodyPr/>
        <a:lstStyle/>
        <a:p>
          <a:endParaRPr lang="es-AR"/>
        </a:p>
      </dgm:t>
    </dgm:pt>
    <dgm:pt modelId="{8A024EED-ECE5-45E4-8600-864656D0EFF0}" type="parTrans" cxnId="{26045F76-2219-48D2-B2E6-36C15611EABE}">
      <dgm:prSet/>
      <dgm:spPr/>
      <dgm:t>
        <a:bodyPr/>
        <a:lstStyle/>
        <a:p>
          <a:endParaRPr lang="es-AR"/>
        </a:p>
      </dgm:t>
    </dgm:pt>
    <dgm:pt modelId="{176BA7EE-8E47-40DB-8D6D-2BE76B976151}" type="pres">
      <dgm:prSet presAssocID="{8999C8A6-4F9F-4CB8-B08F-2607361E19DF}" presName="linear" presStyleCnt="0">
        <dgm:presLayoutVars>
          <dgm:dir/>
          <dgm:resizeHandles val="exact"/>
        </dgm:presLayoutVars>
      </dgm:prSet>
      <dgm:spPr/>
    </dgm:pt>
    <dgm:pt modelId="{3DFE3DCC-50EA-4E7F-A7A2-2F4F5860441F}" type="pres">
      <dgm:prSet presAssocID="{D4E44F65-FB4F-44E7-8FD2-CA7246E4AF8F}" presName="comp" presStyleCnt="0"/>
      <dgm:spPr/>
    </dgm:pt>
    <dgm:pt modelId="{EBB8C350-D8D0-42A1-8596-4E4B8F1DB223}" type="pres">
      <dgm:prSet presAssocID="{D4E44F65-FB4F-44E7-8FD2-CA7246E4AF8F}" presName="box" presStyleLbl="node1" presStyleIdx="0" presStyleCnt="3" custScaleY="58546"/>
      <dgm:spPr/>
    </dgm:pt>
    <dgm:pt modelId="{44885417-AE6E-4C9C-B8A9-BD77CA1C6354}" type="pres">
      <dgm:prSet presAssocID="{D4E44F65-FB4F-44E7-8FD2-CA7246E4AF8F}" presName="img" presStyleLbl="fgImgPlace1" presStyleIdx="0" presStyleCnt="3" custScaleY="61979"/>
      <dgm:spPr>
        <a:solidFill>
          <a:srgbClr val="6699FF"/>
        </a:solidFill>
      </dgm:spPr>
    </dgm:pt>
    <dgm:pt modelId="{FB530753-1E6E-465D-B31C-2B9B9A09AA7D}" type="pres">
      <dgm:prSet presAssocID="{D4E44F65-FB4F-44E7-8FD2-CA7246E4AF8F}" presName="text" presStyleLbl="node1" presStyleIdx="0" presStyleCnt="3">
        <dgm:presLayoutVars>
          <dgm:bulletEnabled val="1"/>
        </dgm:presLayoutVars>
      </dgm:prSet>
      <dgm:spPr/>
    </dgm:pt>
    <dgm:pt modelId="{19114410-7921-4F87-A35A-E0C8E6D24288}" type="pres">
      <dgm:prSet presAssocID="{DD12E9A8-4439-4F09-94E1-D11094DE9B3C}" presName="spacer" presStyleCnt="0"/>
      <dgm:spPr/>
    </dgm:pt>
    <dgm:pt modelId="{70938059-8589-4B5A-B187-573CD68132AB}" type="pres">
      <dgm:prSet presAssocID="{31780A70-FC69-434E-ACCD-1DA62C0DA063}" presName="comp" presStyleCnt="0"/>
      <dgm:spPr/>
    </dgm:pt>
    <dgm:pt modelId="{A3FECB11-E2BA-4CB5-BA60-199BE9FD5524}" type="pres">
      <dgm:prSet presAssocID="{31780A70-FC69-434E-ACCD-1DA62C0DA063}" presName="box" presStyleLbl="node1" presStyleIdx="1" presStyleCnt="3"/>
      <dgm:spPr/>
    </dgm:pt>
    <dgm:pt modelId="{4F852117-0862-4E3E-A799-1016D7AE0C87}" type="pres">
      <dgm:prSet presAssocID="{31780A70-FC69-434E-ACCD-1DA62C0DA063}" presName="img" presStyleLbl="fgImgPlace1" presStyleIdx="1" presStyleCnt="3"/>
      <dgm:spPr>
        <a:solidFill>
          <a:srgbClr val="6699FF"/>
        </a:solidFill>
      </dgm:spPr>
    </dgm:pt>
    <dgm:pt modelId="{B365FD7D-CF80-4FC9-9FD2-FECD33AC1BA7}" type="pres">
      <dgm:prSet presAssocID="{31780A70-FC69-434E-ACCD-1DA62C0DA063}" presName="text" presStyleLbl="node1" presStyleIdx="1" presStyleCnt="3">
        <dgm:presLayoutVars>
          <dgm:bulletEnabled val="1"/>
        </dgm:presLayoutVars>
      </dgm:prSet>
      <dgm:spPr/>
    </dgm:pt>
    <dgm:pt modelId="{8324C08D-6570-43BF-8171-2A609AAAC281}" type="pres">
      <dgm:prSet presAssocID="{94B6ABA7-CA98-4D11-A0F2-6C233BE559C0}" presName="spacer" presStyleCnt="0"/>
      <dgm:spPr/>
    </dgm:pt>
    <dgm:pt modelId="{84E1F163-47B0-487F-866D-E77CC77DDDFA}" type="pres">
      <dgm:prSet presAssocID="{5B01EFF5-7A9D-408D-9DA0-562575E8B934}" presName="comp" presStyleCnt="0"/>
      <dgm:spPr/>
    </dgm:pt>
    <dgm:pt modelId="{FD3DDEA1-D04F-4C6D-84F8-664469CE11D6}" type="pres">
      <dgm:prSet presAssocID="{5B01EFF5-7A9D-408D-9DA0-562575E8B934}" presName="box" presStyleLbl="node1" presStyleIdx="2" presStyleCnt="3" custLinFactNeighborY="-2495"/>
      <dgm:spPr/>
    </dgm:pt>
    <dgm:pt modelId="{C544CAC9-C2A5-4567-90A3-D78686E8A4B3}" type="pres">
      <dgm:prSet presAssocID="{5B01EFF5-7A9D-408D-9DA0-562575E8B934}" presName="img" presStyleLbl="fgImgPlace1" presStyleIdx="2" presStyleCnt="3"/>
      <dgm:spPr>
        <a:solidFill>
          <a:srgbClr val="6699FF"/>
        </a:solidFill>
      </dgm:spPr>
    </dgm:pt>
    <dgm:pt modelId="{EE3AA718-0907-41C9-8828-04B1F36F9AE3}" type="pres">
      <dgm:prSet presAssocID="{5B01EFF5-7A9D-408D-9DA0-562575E8B934}" presName="text" presStyleLbl="node1" presStyleIdx="2" presStyleCnt="3">
        <dgm:presLayoutVars>
          <dgm:bulletEnabled val="1"/>
        </dgm:presLayoutVars>
      </dgm:prSet>
      <dgm:spPr/>
    </dgm:pt>
  </dgm:ptLst>
  <dgm:cxnLst>
    <dgm:cxn modelId="{862EF102-55C3-43C3-9AB9-F6C7A3BFDA21}" type="presOf" srcId="{D4E44F65-FB4F-44E7-8FD2-CA7246E4AF8F}" destId="{EBB8C350-D8D0-42A1-8596-4E4B8F1DB223}" srcOrd="0" destOrd="0" presId="urn:microsoft.com/office/officeart/2005/8/layout/vList4#1"/>
    <dgm:cxn modelId="{E815B905-76B8-4D05-833D-A3E3BB92524B}" type="presOf" srcId="{31780A70-FC69-434E-ACCD-1DA62C0DA063}" destId="{A3FECB11-E2BA-4CB5-BA60-199BE9FD5524}" srcOrd="0" destOrd="0" presId="urn:microsoft.com/office/officeart/2005/8/layout/vList4#1"/>
    <dgm:cxn modelId="{A646CA19-8529-48BF-A0A5-9517192883CD}" type="presOf" srcId="{8999C8A6-4F9F-4CB8-B08F-2607361E19DF}" destId="{176BA7EE-8E47-40DB-8D6D-2BE76B976151}" srcOrd="0" destOrd="0" presId="urn:microsoft.com/office/officeart/2005/8/layout/vList4#1"/>
    <dgm:cxn modelId="{FD0CAC1A-A022-4E62-BBEF-514274F4E1CC}" srcId="{8999C8A6-4F9F-4CB8-B08F-2607361E19DF}" destId="{31780A70-FC69-434E-ACCD-1DA62C0DA063}" srcOrd="1" destOrd="0" parTransId="{6ADFCB14-F5CD-4151-A892-E078BCCFCA4A}" sibTransId="{94B6ABA7-CA98-4D11-A0F2-6C233BE559C0}"/>
    <dgm:cxn modelId="{26045F76-2219-48D2-B2E6-36C15611EABE}" srcId="{8999C8A6-4F9F-4CB8-B08F-2607361E19DF}" destId="{D4E44F65-FB4F-44E7-8FD2-CA7246E4AF8F}" srcOrd="0" destOrd="0" parTransId="{8A024EED-ECE5-45E4-8600-864656D0EFF0}" sibTransId="{DD12E9A8-4439-4F09-94E1-D11094DE9B3C}"/>
    <dgm:cxn modelId="{9EF43978-1DF8-4A9D-8E1A-AFEF9161FD06}" type="presOf" srcId="{D4E44F65-FB4F-44E7-8FD2-CA7246E4AF8F}" destId="{FB530753-1E6E-465D-B31C-2B9B9A09AA7D}" srcOrd="1" destOrd="0" presId="urn:microsoft.com/office/officeart/2005/8/layout/vList4#1"/>
    <dgm:cxn modelId="{D6959699-38AF-4313-B3EB-31037A9C912A}" type="presOf" srcId="{5B01EFF5-7A9D-408D-9DA0-562575E8B934}" destId="{EE3AA718-0907-41C9-8828-04B1F36F9AE3}" srcOrd="1" destOrd="0" presId="urn:microsoft.com/office/officeart/2005/8/layout/vList4#1"/>
    <dgm:cxn modelId="{FFC6B9A8-20EB-47C6-A78F-BFC31F5952A6}" srcId="{8999C8A6-4F9F-4CB8-B08F-2607361E19DF}" destId="{5B01EFF5-7A9D-408D-9DA0-562575E8B934}" srcOrd="2" destOrd="0" parTransId="{6B4E95DC-B862-40B7-9A11-5C2B10721565}" sibTransId="{938FC2BB-DD0C-44BD-BF68-E9F5A55F7D9A}"/>
    <dgm:cxn modelId="{6DC522AF-A9B3-4FE0-917D-0851A5933A51}" type="presOf" srcId="{5B01EFF5-7A9D-408D-9DA0-562575E8B934}" destId="{FD3DDEA1-D04F-4C6D-84F8-664469CE11D6}" srcOrd="0" destOrd="0" presId="urn:microsoft.com/office/officeart/2005/8/layout/vList4#1"/>
    <dgm:cxn modelId="{55ECEEFD-6344-4EE0-BC1A-07F61E8E5BFF}" type="presOf" srcId="{31780A70-FC69-434E-ACCD-1DA62C0DA063}" destId="{B365FD7D-CF80-4FC9-9FD2-FECD33AC1BA7}" srcOrd="1" destOrd="0" presId="urn:microsoft.com/office/officeart/2005/8/layout/vList4#1"/>
    <dgm:cxn modelId="{5F5CED5F-C923-431C-AB9A-07E65FEBC415}" type="presParOf" srcId="{176BA7EE-8E47-40DB-8D6D-2BE76B976151}" destId="{3DFE3DCC-50EA-4E7F-A7A2-2F4F5860441F}" srcOrd="0" destOrd="0" presId="urn:microsoft.com/office/officeart/2005/8/layout/vList4#1"/>
    <dgm:cxn modelId="{C050DE35-AFA7-409D-8CD3-1D8E491BA4BD}" type="presParOf" srcId="{3DFE3DCC-50EA-4E7F-A7A2-2F4F5860441F}" destId="{EBB8C350-D8D0-42A1-8596-4E4B8F1DB223}" srcOrd="0" destOrd="0" presId="urn:microsoft.com/office/officeart/2005/8/layout/vList4#1"/>
    <dgm:cxn modelId="{103432AF-2D24-422E-AC5F-ABCC784B82BC}" type="presParOf" srcId="{3DFE3DCC-50EA-4E7F-A7A2-2F4F5860441F}" destId="{44885417-AE6E-4C9C-B8A9-BD77CA1C6354}" srcOrd="1" destOrd="0" presId="urn:microsoft.com/office/officeart/2005/8/layout/vList4#1"/>
    <dgm:cxn modelId="{465B3454-EEF3-4E89-A868-A4860F7451BA}" type="presParOf" srcId="{3DFE3DCC-50EA-4E7F-A7A2-2F4F5860441F}" destId="{FB530753-1E6E-465D-B31C-2B9B9A09AA7D}" srcOrd="2" destOrd="0" presId="urn:microsoft.com/office/officeart/2005/8/layout/vList4#1"/>
    <dgm:cxn modelId="{5B06656F-54BD-40D0-8407-AFD38433D3A8}" type="presParOf" srcId="{176BA7EE-8E47-40DB-8D6D-2BE76B976151}" destId="{19114410-7921-4F87-A35A-E0C8E6D24288}" srcOrd="1" destOrd="0" presId="urn:microsoft.com/office/officeart/2005/8/layout/vList4#1"/>
    <dgm:cxn modelId="{514B73D2-AAB5-4DB0-ABF2-B3FA09EB792D}" type="presParOf" srcId="{176BA7EE-8E47-40DB-8D6D-2BE76B976151}" destId="{70938059-8589-4B5A-B187-573CD68132AB}" srcOrd="2" destOrd="0" presId="urn:microsoft.com/office/officeart/2005/8/layout/vList4#1"/>
    <dgm:cxn modelId="{5EF211CA-6672-43F7-B4A3-3DDBB552C18B}" type="presParOf" srcId="{70938059-8589-4B5A-B187-573CD68132AB}" destId="{A3FECB11-E2BA-4CB5-BA60-199BE9FD5524}" srcOrd="0" destOrd="0" presId="urn:microsoft.com/office/officeart/2005/8/layout/vList4#1"/>
    <dgm:cxn modelId="{890CEFCF-AD62-41B5-8554-9D533CBA185F}" type="presParOf" srcId="{70938059-8589-4B5A-B187-573CD68132AB}" destId="{4F852117-0862-4E3E-A799-1016D7AE0C87}" srcOrd="1" destOrd="0" presId="urn:microsoft.com/office/officeart/2005/8/layout/vList4#1"/>
    <dgm:cxn modelId="{F186DFAB-2368-4C8A-AE7E-2905EBDC1A52}" type="presParOf" srcId="{70938059-8589-4B5A-B187-573CD68132AB}" destId="{B365FD7D-CF80-4FC9-9FD2-FECD33AC1BA7}" srcOrd="2" destOrd="0" presId="urn:microsoft.com/office/officeart/2005/8/layout/vList4#1"/>
    <dgm:cxn modelId="{8B731A44-7F97-4433-B58F-946A5449D0E6}" type="presParOf" srcId="{176BA7EE-8E47-40DB-8D6D-2BE76B976151}" destId="{8324C08D-6570-43BF-8171-2A609AAAC281}" srcOrd="3" destOrd="0" presId="urn:microsoft.com/office/officeart/2005/8/layout/vList4#1"/>
    <dgm:cxn modelId="{B9C8BCE6-FD50-4259-939E-D16DEBEAE7DD}" type="presParOf" srcId="{176BA7EE-8E47-40DB-8D6D-2BE76B976151}" destId="{84E1F163-47B0-487F-866D-E77CC77DDDFA}" srcOrd="4" destOrd="0" presId="urn:microsoft.com/office/officeart/2005/8/layout/vList4#1"/>
    <dgm:cxn modelId="{A850D53B-1FA6-4BE5-B6FF-C523047E2F3B}" type="presParOf" srcId="{84E1F163-47B0-487F-866D-E77CC77DDDFA}" destId="{FD3DDEA1-D04F-4C6D-84F8-664469CE11D6}" srcOrd="0" destOrd="0" presId="urn:microsoft.com/office/officeart/2005/8/layout/vList4#1"/>
    <dgm:cxn modelId="{4A85B876-6A6C-425B-A7CD-93E102FAC60F}" type="presParOf" srcId="{84E1F163-47B0-487F-866D-E77CC77DDDFA}" destId="{C544CAC9-C2A5-4567-90A3-D78686E8A4B3}" srcOrd="1" destOrd="0" presId="urn:microsoft.com/office/officeart/2005/8/layout/vList4#1"/>
    <dgm:cxn modelId="{3E38D295-EF3E-4292-91E8-68F82B119699}" type="presParOf" srcId="{84E1F163-47B0-487F-866D-E77CC77DDDFA}" destId="{EE3AA718-0907-41C9-8828-04B1F36F9AE3}" srcOrd="2" destOrd="0" presId="urn:microsoft.com/office/officeart/2005/8/layout/vList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lnSpc>
              <a:spcPct val="100000"/>
            </a:lnSpc>
            <a:spcAft>
              <a:spcPts val="0"/>
            </a:spcAft>
          </a:pPr>
          <a:r>
            <a:rPr lang="es-AR" sz="3600" dirty="0"/>
            <a:t>Nivel global</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AE79CF7C-30D7-4004-BAD3-00289D1DF93D}">
      <dgm:prSet custT="1"/>
      <dgm:spPr>
        <a:solidFill>
          <a:srgbClr val="6699FF">
            <a:alpha val="90000"/>
          </a:srgbClr>
        </a:solidFill>
      </dgm:spPr>
      <dgm:t>
        <a:bodyPr/>
        <a:lstStyle/>
        <a:p>
          <a:pPr algn="just" rtl="0"/>
          <a:r>
            <a:rPr lang="es-ES_tradnl" sz="1400" b="1" dirty="0"/>
            <a:t>Como </a:t>
          </a:r>
          <a:r>
            <a:rPr lang="es-ES_tradnl" sz="1400" b="1" dirty="0">
              <a:solidFill>
                <a:schemeClr val="accent3">
                  <a:lumMod val="50000"/>
                </a:schemeClr>
              </a:solidFill>
            </a:rPr>
            <a:t>especifiqué </a:t>
          </a:r>
          <a:r>
            <a:rPr lang="es-ES_tradnl" sz="1400" b="1" dirty="0"/>
            <a:t>antes, nos encontramos en un mundo donde el periodismo no existe.</a:t>
          </a:r>
        </a:p>
        <a:p>
          <a:pPr algn="just" rtl="0"/>
          <a:endParaRPr lang="es-ES_tradnl" sz="1400" b="1" dirty="0"/>
        </a:p>
        <a:p>
          <a:pPr algn="just" rtl="0"/>
          <a:r>
            <a:rPr lang="es-ES_tradnl" sz="1400" b="1" dirty="0"/>
            <a:t>Gracias al descubrimiento de nuevos documentos y a </a:t>
          </a:r>
          <a:r>
            <a:rPr lang="es-ES_tradnl" sz="1400" b="1" dirty="0">
              <a:solidFill>
                <a:schemeClr val="accent3">
                  <a:lumMod val="50000"/>
                </a:schemeClr>
              </a:solidFill>
            </a:rPr>
            <a:t>una espectacular investigación innovadora,…</a:t>
          </a: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41557">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1" custLinFactNeighborY="-10410"/>
      <dgm:spPr>
        <a:solidFill>
          <a:schemeClr val="accent5">
            <a:lumMod val="75000"/>
          </a:schemeClr>
        </a:solidFill>
      </dgm:spPr>
    </dgm:pt>
    <dgm:pt modelId="{B3F275B8-FDF5-4FEF-8DD7-02517A7D0085}" type="pres">
      <dgm:prSet presAssocID="{AE79CF7C-30D7-4004-BAD3-00289D1DF93D}" presName="childText" presStyleLbl="lnNode1" presStyleIdx="0" presStyleCnt="1" custScaleY="228895" custLinFactNeighborY="-8230">
        <dgm:presLayoutVars>
          <dgm:chMax val="0"/>
          <dgm:chPref val="0"/>
          <dgm:bulletEnabled val="1"/>
        </dgm:presLayoutVars>
      </dgm:prSet>
      <dgm:spPr/>
    </dgm:pt>
  </dgm:ptLst>
  <dgm:cxnLst>
    <dgm:cxn modelId="{287B0D26-5767-4F81-8422-EF78C76608A1}" srcId="{8CA4AE48-AEA3-4CBC-BE21-58AE4FA11F7A}" destId="{AE79CF7C-30D7-4004-BAD3-00289D1DF93D}" srcOrd="0" destOrd="0" parTransId="{5BA8171E-5890-4B23-B0E9-9C6C630BD7A5}" sibTransId="{22027881-ECDE-4D75-AC24-45002FA9B5D5}"/>
    <dgm:cxn modelId="{2B67F0A4-5E69-49E9-A407-EF660A22871F}" type="presOf" srcId="{8CA4AE48-AEA3-4CBC-BE21-58AE4FA11F7A}" destId="{6AA18483-59D6-4AC3-B54D-BF1B5DECF4AA}" srcOrd="0" destOrd="0" presId="urn:microsoft.com/office/officeart/2008/layout/PictureAccentList"/>
    <dgm:cxn modelId="{5CD417B6-6D2A-4C8F-B6C8-9EA364246FE9}" type="presOf" srcId="{AE79CF7C-30D7-4004-BAD3-00289D1DF93D}" destId="{B3F275B8-FDF5-4FEF-8DD7-02517A7D0085}" srcOrd="0" destOrd="0" presId="urn:microsoft.com/office/officeart/2008/layout/PictureAccentList"/>
    <dgm:cxn modelId="{7D9DC9E1-D127-470C-8668-9F5597A08578}" type="presOf" srcId="{8999C8A6-4F9F-4CB8-B08F-2607361E19DF}" destId="{7B30BE5D-FFAF-4B8F-B844-DF60508B4D7F}"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192E1D8F-4241-4250-B443-8C887238AA2D}" type="presParOf" srcId="{7B30BE5D-FFAF-4B8F-B844-DF60508B4D7F}" destId="{7E3258F6-125B-4B17-BC36-FA9F98DD4D9E}" srcOrd="0" destOrd="0" presId="urn:microsoft.com/office/officeart/2008/layout/PictureAccentList"/>
    <dgm:cxn modelId="{9CD1486A-EE83-4A4F-B2A5-36872B9E004E}" type="presParOf" srcId="{7E3258F6-125B-4B17-BC36-FA9F98DD4D9E}" destId="{CAD5F44C-DE9D-4E29-8E2E-400C741A327E}" srcOrd="0" destOrd="0" presId="urn:microsoft.com/office/officeart/2008/layout/PictureAccentList"/>
    <dgm:cxn modelId="{3607ED88-78B7-4726-980C-8E4D525328D4}" type="presParOf" srcId="{CAD5F44C-DE9D-4E29-8E2E-400C741A327E}" destId="{6AA18483-59D6-4AC3-B54D-BF1B5DECF4AA}" srcOrd="0" destOrd="0" presId="urn:microsoft.com/office/officeart/2008/layout/PictureAccentList"/>
    <dgm:cxn modelId="{69CDF810-151C-4926-AF7B-B94C9D1EE546}" type="presParOf" srcId="{7E3258F6-125B-4B17-BC36-FA9F98DD4D9E}" destId="{638CD2E8-1682-4072-AAE9-9E68D888905F}" srcOrd="1" destOrd="0" presId="urn:microsoft.com/office/officeart/2008/layout/PictureAccentList"/>
    <dgm:cxn modelId="{C19AF165-5C8F-4992-B5E2-808BC6C1F0F8}" type="presParOf" srcId="{638CD2E8-1682-4072-AAE9-9E68D888905F}" destId="{6BB87330-A261-47A1-A7A7-A501455EE1FB}" srcOrd="0" destOrd="0" presId="urn:microsoft.com/office/officeart/2008/layout/PictureAccentList"/>
    <dgm:cxn modelId="{C0110BE0-FA5A-43FD-A059-E9544868DD13}" type="presParOf" srcId="{6BB87330-A261-47A1-A7A7-A501455EE1FB}" destId="{8CCD44E4-A3DE-4D25-B3E4-B330B6A1E3E3}" srcOrd="0" destOrd="0" presId="urn:microsoft.com/office/officeart/2008/layout/PictureAccentList"/>
    <dgm:cxn modelId="{8D7D1AA2-917E-4C57-9641-506AED4C77F6}" type="presParOf" srcId="{6BB87330-A261-47A1-A7A7-A501455EE1FB}" destId="{B3F275B8-FDF5-4FEF-8DD7-02517A7D0085}"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lnSpc>
              <a:spcPct val="100000"/>
            </a:lnSpc>
            <a:spcAft>
              <a:spcPts val="0"/>
            </a:spcAft>
          </a:pPr>
          <a:r>
            <a:rPr lang="es-AR" sz="3600" dirty="0"/>
            <a:t>Nivel global</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5DB1CE3B-326D-44F9-9EAA-A0FF0C5ADD07}">
      <dgm:prSet custT="1"/>
      <dgm:spPr>
        <a:solidFill>
          <a:srgbClr val="6699FF">
            <a:alpha val="90000"/>
          </a:srgbClr>
        </a:solidFill>
      </dgm:spPr>
      <dgm:t>
        <a:bodyPr/>
        <a:lstStyle/>
        <a:p>
          <a:pPr algn="just" rtl="0"/>
          <a:r>
            <a:rPr lang="es-AR" sz="1400" b="1" dirty="0"/>
            <a:t>Para contestar esta pregunta utilizaremos </a:t>
          </a:r>
          <a:r>
            <a:rPr lang="es-AR" sz="1400" b="1" dirty="0">
              <a:solidFill>
                <a:schemeClr val="accent3">
                  <a:lumMod val="50000"/>
                </a:schemeClr>
              </a:solidFill>
            </a:rPr>
            <a:t>libros de autores como Burton, Bertoni, </a:t>
          </a:r>
          <a:r>
            <a:rPr lang="es-AR" sz="1400" b="1" dirty="0" err="1">
              <a:solidFill>
                <a:schemeClr val="accent3">
                  <a:lumMod val="50000"/>
                </a:schemeClr>
              </a:solidFill>
            </a:rPr>
            <a:t>Ramonet</a:t>
          </a:r>
          <a:r>
            <a:rPr lang="es-AR" sz="1400" b="1" dirty="0">
              <a:solidFill>
                <a:schemeClr val="accent3">
                  <a:lumMod val="50000"/>
                </a:schemeClr>
              </a:solidFill>
            </a:rPr>
            <a:t>.</a:t>
          </a:r>
        </a:p>
        <a:p>
          <a:pPr algn="just" rtl="0"/>
          <a:endParaRPr lang="es-AR" sz="1400" b="1" dirty="0"/>
        </a:p>
        <a:p>
          <a:pPr algn="just" rtl="0"/>
          <a:r>
            <a:rPr lang="es-AR" sz="1400" b="1" dirty="0"/>
            <a:t>El siguiente caso es tratado por </a:t>
          </a:r>
          <a:r>
            <a:rPr lang="es-AR" sz="1400" b="1" dirty="0">
              <a:solidFill>
                <a:schemeClr val="accent3">
                  <a:lumMod val="50000"/>
                </a:schemeClr>
              </a:solidFill>
            </a:rPr>
            <a:t>Manuel </a:t>
          </a:r>
          <a:r>
            <a:rPr lang="es-AR" sz="1400" b="1" dirty="0" err="1">
              <a:solidFill>
                <a:schemeClr val="accent3">
                  <a:lumMod val="50000"/>
                </a:schemeClr>
              </a:solidFill>
            </a:rPr>
            <a:t>Castells</a:t>
          </a:r>
          <a:r>
            <a:rPr lang="es-AR" sz="1400" b="1" dirty="0">
              <a:solidFill>
                <a:schemeClr val="accent3">
                  <a:lumMod val="50000"/>
                </a:schemeClr>
              </a:solidFill>
            </a:rPr>
            <a:t> en “Internet y la sociedad red”.</a:t>
          </a:r>
        </a:p>
        <a:p>
          <a:pPr algn="just" rtl="0"/>
          <a:endParaRPr lang="es-AR" sz="1400" b="1" dirty="0">
            <a:solidFill>
              <a:schemeClr val="bg1"/>
            </a:solidFill>
          </a:endParaRPr>
        </a:p>
        <a:p>
          <a:pPr algn="just" rtl="0"/>
          <a:r>
            <a:rPr lang="es-ES_tradnl" sz="1400" b="1" dirty="0" err="1"/>
            <a:t>Montaigne</a:t>
          </a:r>
          <a:r>
            <a:rPr lang="es-ES_tradnl" sz="1400" b="1" dirty="0"/>
            <a:t> no abandona su preferencia por las civilizaciones griega y romana. Cuando piensa que la semejanza no basta, se convierte en partidario de la colonización</a:t>
          </a:r>
          <a:r>
            <a:rPr lang="es-ES_tradnl" sz="1400" b="1" dirty="0">
              <a:solidFill>
                <a:schemeClr val="bg1"/>
              </a:solidFill>
            </a:rPr>
            <a:t>, </a:t>
          </a:r>
          <a:r>
            <a:rPr lang="es-ES_tradnl" sz="1400" b="1" dirty="0">
              <a:solidFill>
                <a:schemeClr val="accent3">
                  <a:lumMod val="50000"/>
                </a:schemeClr>
              </a:solidFill>
            </a:rPr>
            <a:t>siempre y cuando, empero, la lleven a cabo los nobles griegos y romanos antes que sus bárbaros compatriotas.</a:t>
          </a:r>
          <a:endParaRPr lang="es-AR" sz="1400" b="1" dirty="0">
            <a:solidFill>
              <a:schemeClr val="accent3">
                <a:lumMod val="50000"/>
              </a:schemeClr>
            </a:solidFill>
          </a:endParaRPr>
        </a:p>
      </dgm:t>
    </dgm:pt>
    <dgm:pt modelId="{C1A8C5FE-8D59-4298-8EA0-537513977A4D}" type="sibTrans" cxnId="{D7D3F530-A933-4679-90D4-FC568BA9AD28}">
      <dgm:prSet/>
      <dgm:spPr/>
      <dgm:t>
        <a:bodyPr/>
        <a:lstStyle/>
        <a:p>
          <a:endParaRPr lang="es-AR"/>
        </a:p>
      </dgm:t>
    </dgm:pt>
    <dgm:pt modelId="{518B8AEF-F4B4-49EB-875D-EA095AEA9A1D}" type="parTrans" cxnId="{D7D3F530-A933-4679-90D4-FC568BA9AD28}">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21131">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D73E2897-9916-4417-9BB1-2BA0FBBF0C5E}" type="pres">
      <dgm:prSet presAssocID="{5DB1CE3B-326D-44F9-9EAA-A0FF0C5ADD07}" presName="childComposite" presStyleCnt="0">
        <dgm:presLayoutVars>
          <dgm:chMax val="0"/>
          <dgm:chPref val="0"/>
        </dgm:presLayoutVars>
      </dgm:prSet>
      <dgm:spPr/>
    </dgm:pt>
    <dgm:pt modelId="{DCD082FF-A0D8-4E0B-8661-3717825051F5}" type="pres">
      <dgm:prSet presAssocID="{5DB1CE3B-326D-44F9-9EAA-A0FF0C5ADD07}" presName="Image" presStyleLbl="node1" presStyleIdx="0" presStyleCnt="1" custLinFactNeighborX="5797" custLinFactNeighborY="-304"/>
      <dgm:spPr>
        <a:solidFill>
          <a:schemeClr val="accent5">
            <a:lumMod val="75000"/>
          </a:schemeClr>
        </a:solidFill>
      </dgm:spPr>
    </dgm:pt>
    <dgm:pt modelId="{D34FC790-3443-4405-93AF-44E8CE8C4394}" type="pres">
      <dgm:prSet presAssocID="{5DB1CE3B-326D-44F9-9EAA-A0FF0C5ADD07}" presName="childText" presStyleLbl="lnNode1" presStyleIdx="0" presStyleCnt="1" custScaleY="251333">
        <dgm:presLayoutVars>
          <dgm:chMax val="0"/>
          <dgm:chPref val="0"/>
          <dgm:bulletEnabled val="1"/>
        </dgm:presLayoutVars>
      </dgm:prSet>
      <dgm:spPr/>
    </dgm:pt>
  </dgm:ptLst>
  <dgm:cxnLst>
    <dgm:cxn modelId="{9D4FC50E-B129-4F43-A4E9-C0CA76F82416}" type="presOf" srcId="{8CA4AE48-AEA3-4CBC-BE21-58AE4FA11F7A}" destId="{6AA18483-59D6-4AC3-B54D-BF1B5DECF4AA}" srcOrd="0" destOrd="0" presId="urn:microsoft.com/office/officeart/2008/layout/PictureAccentList"/>
    <dgm:cxn modelId="{D7D3F530-A933-4679-90D4-FC568BA9AD28}" srcId="{8CA4AE48-AEA3-4CBC-BE21-58AE4FA11F7A}" destId="{5DB1CE3B-326D-44F9-9EAA-A0FF0C5ADD07}" srcOrd="0" destOrd="0" parTransId="{518B8AEF-F4B4-49EB-875D-EA095AEA9A1D}" sibTransId="{C1A8C5FE-8D59-4298-8EA0-537513977A4D}"/>
    <dgm:cxn modelId="{BF780D56-3431-409C-93A1-175856D8ACD7}" type="presOf" srcId="{8999C8A6-4F9F-4CB8-B08F-2607361E19DF}" destId="{7B30BE5D-FFAF-4B8F-B844-DF60508B4D7F}" srcOrd="0" destOrd="0" presId="urn:microsoft.com/office/officeart/2008/layout/PictureAccentList"/>
    <dgm:cxn modelId="{6348C8D3-2455-4732-A1F4-95B5257C0F5D}" type="presOf" srcId="{5DB1CE3B-326D-44F9-9EAA-A0FF0C5ADD07}" destId="{D34FC790-3443-4405-93AF-44E8CE8C4394}"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371E0AD8-5C6F-47B8-91E7-BC3361350D86}" type="presParOf" srcId="{7B30BE5D-FFAF-4B8F-B844-DF60508B4D7F}" destId="{7E3258F6-125B-4B17-BC36-FA9F98DD4D9E}" srcOrd="0" destOrd="0" presId="urn:microsoft.com/office/officeart/2008/layout/PictureAccentList"/>
    <dgm:cxn modelId="{B75E956B-8EC9-42B4-AAB8-75C3EACFE28F}" type="presParOf" srcId="{7E3258F6-125B-4B17-BC36-FA9F98DD4D9E}" destId="{CAD5F44C-DE9D-4E29-8E2E-400C741A327E}" srcOrd="0" destOrd="0" presId="urn:microsoft.com/office/officeart/2008/layout/PictureAccentList"/>
    <dgm:cxn modelId="{A0326D85-ADF6-4F79-9A1C-2F4D11BDFD09}" type="presParOf" srcId="{CAD5F44C-DE9D-4E29-8E2E-400C741A327E}" destId="{6AA18483-59D6-4AC3-B54D-BF1B5DECF4AA}" srcOrd="0" destOrd="0" presId="urn:microsoft.com/office/officeart/2008/layout/PictureAccentList"/>
    <dgm:cxn modelId="{4BC32540-A6EE-41BA-8B77-1415084B7D2B}" type="presParOf" srcId="{7E3258F6-125B-4B17-BC36-FA9F98DD4D9E}" destId="{638CD2E8-1682-4072-AAE9-9E68D888905F}" srcOrd="1" destOrd="0" presId="urn:microsoft.com/office/officeart/2008/layout/PictureAccentList"/>
    <dgm:cxn modelId="{48BE936D-D947-4876-A312-846E7552D6EA}" type="presParOf" srcId="{638CD2E8-1682-4072-AAE9-9E68D888905F}" destId="{D73E2897-9916-4417-9BB1-2BA0FBBF0C5E}" srcOrd="0" destOrd="0" presId="urn:microsoft.com/office/officeart/2008/layout/PictureAccentList"/>
    <dgm:cxn modelId="{EA8572CD-3E83-4968-824A-0ED641CA4FB1}" type="presParOf" srcId="{D73E2897-9916-4417-9BB1-2BA0FBBF0C5E}" destId="{DCD082FF-A0D8-4E0B-8661-3717825051F5}" srcOrd="0" destOrd="0" presId="urn:microsoft.com/office/officeart/2008/layout/PictureAccentList"/>
    <dgm:cxn modelId="{55F53F5E-8951-4DC4-A8AC-25A5E50A29A8}" type="presParOf" srcId="{D73E2897-9916-4417-9BB1-2BA0FBBF0C5E}" destId="{D34FC790-3443-4405-93AF-44E8CE8C4394}"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8999C8A6-4F9F-4CB8-B08F-2607361E19DF}" type="doc">
      <dgm:prSet loTypeId="urn:microsoft.com/office/officeart/2005/8/layout/vList4#1" loCatId="picture" qsTypeId="urn:microsoft.com/office/officeart/2005/8/quickstyle/simple5" qsCatId="simple" csTypeId="urn:microsoft.com/office/officeart/2005/8/colors/accent5_2" csCatId="accent5" phldr="1"/>
      <dgm:spPr/>
      <dgm:t>
        <a:bodyPr/>
        <a:lstStyle/>
        <a:p>
          <a:endParaRPr lang="es-AR"/>
        </a:p>
      </dgm:t>
    </dgm:pt>
    <dgm:pt modelId="{08237B3A-10AB-4F41-B554-E35C4F779B25}">
      <dgm:prSet custT="1"/>
      <dgm:spPr>
        <a:solidFill>
          <a:schemeClr val="accent5">
            <a:lumMod val="75000"/>
          </a:schemeClr>
        </a:solidFill>
      </dgm:spPr>
      <dgm:t>
        <a:bodyPr/>
        <a:lstStyle/>
        <a:p>
          <a:pPr rtl="0"/>
          <a:r>
            <a:rPr lang="es-AR" sz="1400" b="1" u="none" dirty="0"/>
            <a:t>Prácticas del CEU</a:t>
          </a:r>
        </a:p>
      </dgm:t>
    </dgm:pt>
    <dgm:pt modelId="{0F8B8609-D9B4-4899-B8C2-7BEA744F3039}" type="parTrans" cxnId="{C9CC9557-C58F-4755-B702-8A0EA02D5164}">
      <dgm:prSet/>
      <dgm:spPr/>
      <dgm:t>
        <a:bodyPr/>
        <a:lstStyle/>
        <a:p>
          <a:endParaRPr lang="es-AR"/>
        </a:p>
      </dgm:t>
    </dgm:pt>
    <dgm:pt modelId="{9E083D53-5E85-4FAB-A20A-1E1D002D7947}" type="sibTrans" cxnId="{C9CC9557-C58F-4755-B702-8A0EA02D5164}">
      <dgm:prSet/>
      <dgm:spPr/>
      <dgm:t>
        <a:bodyPr/>
        <a:lstStyle/>
        <a:p>
          <a:endParaRPr lang="es-AR"/>
        </a:p>
      </dgm:t>
    </dgm:pt>
    <dgm:pt modelId="{31780A70-FC69-434E-ACCD-1DA62C0DA063}">
      <dgm:prSet custT="1"/>
      <dgm:spPr>
        <a:solidFill>
          <a:schemeClr val="accent5">
            <a:lumMod val="75000"/>
          </a:schemeClr>
        </a:solidFill>
      </dgm:spPr>
      <dgm:t>
        <a:bodyPr/>
        <a:lstStyle/>
        <a:p>
          <a:pPr rtl="0">
            <a:spcAft>
              <a:spcPts val="0"/>
            </a:spcAft>
          </a:pPr>
          <a:r>
            <a:rPr lang="es-AR" sz="1400" b="1" u="none" dirty="0"/>
            <a:t>Resolución de dudas gramaticales</a:t>
          </a:r>
        </a:p>
        <a:p>
          <a:pPr rtl="0">
            <a:spcAft>
              <a:spcPts val="0"/>
            </a:spcAft>
          </a:pPr>
          <a:r>
            <a:rPr lang="es-AR" sz="1400" b="1" u="none" dirty="0"/>
            <a:t>Recomendaciones: consejos para la redacción de párrafos y de oraciones</a:t>
          </a:r>
        </a:p>
      </dgm:t>
    </dgm:pt>
    <dgm:pt modelId="{6ADFCB14-F5CD-4151-A892-E078BCCFCA4A}" type="parTrans" cxnId="{FD0CAC1A-A022-4E62-BBEF-514274F4E1CC}">
      <dgm:prSet/>
      <dgm:spPr/>
      <dgm:t>
        <a:bodyPr/>
        <a:lstStyle/>
        <a:p>
          <a:endParaRPr lang="es-AR"/>
        </a:p>
      </dgm:t>
    </dgm:pt>
    <dgm:pt modelId="{94B6ABA7-CA98-4D11-A0F2-6C233BE559C0}" type="sibTrans" cxnId="{FD0CAC1A-A022-4E62-BBEF-514274F4E1CC}">
      <dgm:prSet/>
      <dgm:spPr/>
      <dgm:t>
        <a:bodyPr/>
        <a:lstStyle/>
        <a:p>
          <a:endParaRPr lang="es-AR"/>
        </a:p>
      </dgm:t>
    </dgm:pt>
    <dgm:pt modelId="{8BF80DE3-704E-466B-94A2-03EC22AED082}">
      <dgm:prSet custT="1"/>
      <dgm:spPr>
        <a:solidFill>
          <a:schemeClr val="accent5">
            <a:lumMod val="75000"/>
          </a:schemeClr>
        </a:solidFill>
      </dgm:spPr>
      <dgm:t>
        <a:bodyPr/>
        <a:lstStyle/>
        <a:p>
          <a:pPr rtl="0">
            <a:spcAft>
              <a:spcPts val="0"/>
            </a:spcAft>
          </a:pPr>
          <a:r>
            <a:rPr lang="es-AR" sz="1400" b="1" u="none" dirty="0"/>
            <a:t>Resolución de dudas relativas al uso de los signos de puntuación</a:t>
          </a:r>
        </a:p>
        <a:p>
          <a:pPr rtl="0">
            <a:spcAft>
              <a:spcPts val="0"/>
            </a:spcAft>
          </a:pPr>
          <a:r>
            <a:rPr lang="es-AR" sz="1400" b="1" u="none" dirty="0"/>
            <a:t>Prácticas del CEU</a:t>
          </a:r>
        </a:p>
      </dgm:t>
    </dgm:pt>
    <dgm:pt modelId="{B8839CDB-EF9D-46C2-AAD7-8EEEE2F7ACAC}" type="parTrans" cxnId="{76EC4549-9192-4135-ADFE-46B506E3433D}">
      <dgm:prSet/>
      <dgm:spPr/>
      <dgm:t>
        <a:bodyPr/>
        <a:lstStyle/>
        <a:p>
          <a:endParaRPr lang="es-AR"/>
        </a:p>
      </dgm:t>
    </dgm:pt>
    <dgm:pt modelId="{8774A18C-35C5-447D-9EA8-F219508B74E1}" type="sibTrans" cxnId="{76EC4549-9192-4135-ADFE-46B506E3433D}">
      <dgm:prSet/>
      <dgm:spPr/>
      <dgm:t>
        <a:bodyPr/>
        <a:lstStyle/>
        <a:p>
          <a:endParaRPr lang="es-AR"/>
        </a:p>
      </dgm:t>
    </dgm:pt>
    <dgm:pt modelId="{5B01EFF5-7A9D-408D-9DA0-562575E8B934}">
      <dgm:prSet custT="1"/>
      <dgm:spPr>
        <a:solidFill>
          <a:schemeClr val="accent5">
            <a:lumMod val="75000"/>
          </a:schemeClr>
        </a:solidFill>
      </dgm:spPr>
      <dgm:t>
        <a:bodyPr/>
        <a:lstStyle/>
        <a:p>
          <a:pPr rtl="0"/>
          <a:r>
            <a:rPr lang="es-AR" sz="1400" b="1" u="none" dirty="0"/>
            <a:t>Recomendaciones para mejorar la escritura: consejos para la selección del léxico</a:t>
          </a:r>
        </a:p>
      </dgm:t>
    </dgm:pt>
    <dgm:pt modelId="{6B4E95DC-B862-40B7-9A11-5C2B10721565}" type="parTrans" cxnId="{FFC6B9A8-20EB-47C6-A78F-BFC31F5952A6}">
      <dgm:prSet/>
      <dgm:spPr/>
      <dgm:t>
        <a:bodyPr/>
        <a:lstStyle/>
        <a:p>
          <a:endParaRPr lang="es-AR"/>
        </a:p>
      </dgm:t>
    </dgm:pt>
    <dgm:pt modelId="{938FC2BB-DD0C-44BD-BF68-E9F5A55F7D9A}" type="sibTrans" cxnId="{FFC6B9A8-20EB-47C6-A78F-BFC31F5952A6}">
      <dgm:prSet/>
      <dgm:spPr/>
      <dgm:t>
        <a:bodyPr/>
        <a:lstStyle/>
        <a:p>
          <a:endParaRPr lang="es-AR"/>
        </a:p>
      </dgm:t>
    </dgm:pt>
    <dgm:pt modelId="{D4E44F65-FB4F-44E7-8FD2-CA7246E4AF8F}">
      <dgm:prSet custT="1"/>
      <dgm:spPr>
        <a:solidFill>
          <a:schemeClr val="accent5">
            <a:lumMod val="75000"/>
          </a:schemeClr>
        </a:solidFill>
      </dgm:spPr>
      <dgm:t>
        <a:bodyPr/>
        <a:lstStyle/>
        <a:p>
          <a:pPr rtl="0"/>
          <a:r>
            <a:rPr lang="es-AR" sz="1400" b="1" u="none" dirty="0"/>
            <a:t>Resolución de dudas relativas a la </a:t>
          </a:r>
          <a:r>
            <a:rPr lang="es-AR" sz="1400" b="1" u="none" dirty="0" err="1"/>
            <a:t>tildación</a:t>
          </a:r>
          <a:r>
            <a:rPr lang="es-AR" sz="1400" b="1" u="none" dirty="0"/>
            <a:t> de palabras</a:t>
          </a:r>
        </a:p>
        <a:p>
          <a:pPr rtl="0"/>
          <a:r>
            <a:rPr lang="es-AR" sz="1400" b="1" u="none" dirty="0"/>
            <a:t>Prácticas del CEU</a:t>
          </a:r>
        </a:p>
      </dgm:t>
    </dgm:pt>
    <dgm:pt modelId="{DD12E9A8-4439-4F09-94E1-D11094DE9B3C}" type="sibTrans" cxnId="{26045F76-2219-48D2-B2E6-36C15611EABE}">
      <dgm:prSet/>
      <dgm:spPr/>
      <dgm:t>
        <a:bodyPr/>
        <a:lstStyle/>
        <a:p>
          <a:endParaRPr lang="es-AR"/>
        </a:p>
      </dgm:t>
    </dgm:pt>
    <dgm:pt modelId="{8A024EED-ECE5-45E4-8600-864656D0EFF0}" type="parTrans" cxnId="{26045F76-2219-48D2-B2E6-36C15611EABE}">
      <dgm:prSet/>
      <dgm:spPr/>
      <dgm:t>
        <a:bodyPr/>
        <a:lstStyle/>
        <a:p>
          <a:endParaRPr lang="es-AR"/>
        </a:p>
      </dgm:t>
    </dgm:pt>
    <dgm:pt modelId="{1F3D886B-B8AD-4BB9-B0DB-64A55AFBEE8D}">
      <dgm:prSet custT="1"/>
      <dgm:spPr>
        <a:solidFill>
          <a:schemeClr val="accent5">
            <a:lumMod val="75000"/>
          </a:schemeClr>
        </a:solidFill>
      </dgm:spPr>
      <dgm:t>
        <a:bodyPr/>
        <a:lstStyle/>
        <a:p>
          <a:pPr rtl="0"/>
          <a:r>
            <a:rPr lang="es-AR" sz="1400" b="1" u="none" dirty="0"/>
            <a:t>Guías para la redacción de textos académicos </a:t>
          </a:r>
        </a:p>
        <a:p>
          <a:pPr rtl="0"/>
          <a:r>
            <a:rPr lang="es-AR" sz="1400" b="1" u="none" dirty="0"/>
            <a:t>Resolución de dudas </a:t>
          </a:r>
          <a:r>
            <a:rPr lang="es-AR" sz="1400" b="1" u="none" dirty="0" err="1"/>
            <a:t>paratextuales</a:t>
          </a:r>
          <a:r>
            <a:rPr lang="es-AR" sz="1400" b="1" u="none" dirty="0"/>
            <a:t> </a:t>
          </a:r>
        </a:p>
      </dgm:t>
    </dgm:pt>
    <dgm:pt modelId="{4D62ADA6-BC0A-4793-B4E0-FCCA291FD52F}" type="sibTrans" cxnId="{4D520FCA-79E2-469E-87E3-D9D9D3EB59A7}">
      <dgm:prSet/>
      <dgm:spPr/>
      <dgm:t>
        <a:bodyPr/>
        <a:lstStyle/>
        <a:p>
          <a:endParaRPr lang="es-AR"/>
        </a:p>
      </dgm:t>
    </dgm:pt>
    <dgm:pt modelId="{04EA652F-B815-4493-94C0-F8F6FB07A700}" type="parTrans" cxnId="{4D520FCA-79E2-469E-87E3-D9D9D3EB59A7}">
      <dgm:prSet/>
      <dgm:spPr/>
      <dgm:t>
        <a:bodyPr/>
        <a:lstStyle/>
        <a:p>
          <a:endParaRPr lang="es-AR"/>
        </a:p>
      </dgm:t>
    </dgm:pt>
    <dgm:pt modelId="{176BA7EE-8E47-40DB-8D6D-2BE76B976151}" type="pres">
      <dgm:prSet presAssocID="{8999C8A6-4F9F-4CB8-B08F-2607361E19DF}" presName="linear" presStyleCnt="0">
        <dgm:presLayoutVars>
          <dgm:dir/>
          <dgm:resizeHandles val="exact"/>
        </dgm:presLayoutVars>
      </dgm:prSet>
      <dgm:spPr/>
    </dgm:pt>
    <dgm:pt modelId="{3DFE3DCC-50EA-4E7F-A7A2-2F4F5860441F}" type="pres">
      <dgm:prSet presAssocID="{D4E44F65-FB4F-44E7-8FD2-CA7246E4AF8F}" presName="comp" presStyleCnt="0"/>
      <dgm:spPr/>
    </dgm:pt>
    <dgm:pt modelId="{EBB8C350-D8D0-42A1-8596-4E4B8F1DB223}" type="pres">
      <dgm:prSet presAssocID="{D4E44F65-FB4F-44E7-8FD2-CA7246E4AF8F}" presName="box" presStyleLbl="node1" presStyleIdx="0" presStyleCnt="6"/>
      <dgm:spPr/>
    </dgm:pt>
    <dgm:pt modelId="{44885417-AE6E-4C9C-B8A9-BD77CA1C6354}" type="pres">
      <dgm:prSet presAssocID="{D4E44F65-FB4F-44E7-8FD2-CA7246E4AF8F}" presName="img" presStyleLbl="fgImgPlace1" presStyleIdx="0" presStyleCnt="6"/>
      <dgm:spPr>
        <a:solidFill>
          <a:srgbClr val="6699FF"/>
        </a:solidFill>
      </dgm:spPr>
    </dgm:pt>
    <dgm:pt modelId="{FB530753-1E6E-465D-B31C-2B9B9A09AA7D}" type="pres">
      <dgm:prSet presAssocID="{D4E44F65-FB4F-44E7-8FD2-CA7246E4AF8F}" presName="text" presStyleLbl="node1" presStyleIdx="0" presStyleCnt="6">
        <dgm:presLayoutVars>
          <dgm:bulletEnabled val="1"/>
        </dgm:presLayoutVars>
      </dgm:prSet>
      <dgm:spPr/>
    </dgm:pt>
    <dgm:pt modelId="{19114410-7921-4F87-A35A-E0C8E6D24288}" type="pres">
      <dgm:prSet presAssocID="{DD12E9A8-4439-4F09-94E1-D11094DE9B3C}" presName="spacer" presStyleCnt="0"/>
      <dgm:spPr/>
    </dgm:pt>
    <dgm:pt modelId="{657804EC-0E51-4F28-BD4F-41F4BAD506EC}" type="pres">
      <dgm:prSet presAssocID="{8BF80DE3-704E-466B-94A2-03EC22AED082}" presName="comp" presStyleCnt="0"/>
      <dgm:spPr/>
    </dgm:pt>
    <dgm:pt modelId="{AA39DDF3-AD7F-4227-9132-CDF9FA6A214A}" type="pres">
      <dgm:prSet presAssocID="{8BF80DE3-704E-466B-94A2-03EC22AED082}" presName="box" presStyleLbl="node1" presStyleIdx="1" presStyleCnt="6" custLinFactNeighborX="580"/>
      <dgm:spPr/>
    </dgm:pt>
    <dgm:pt modelId="{2DA88C51-88FB-4C1D-85B1-AFCBD7098200}" type="pres">
      <dgm:prSet presAssocID="{8BF80DE3-704E-466B-94A2-03EC22AED082}" presName="img" presStyleLbl="fgImgPlace1" presStyleIdx="1" presStyleCnt="6"/>
      <dgm:spPr>
        <a:solidFill>
          <a:srgbClr val="6699FF"/>
        </a:solidFill>
      </dgm:spPr>
    </dgm:pt>
    <dgm:pt modelId="{9F626D57-C859-4468-8097-C3635C58F038}" type="pres">
      <dgm:prSet presAssocID="{8BF80DE3-704E-466B-94A2-03EC22AED082}" presName="text" presStyleLbl="node1" presStyleIdx="1" presStyleCnt="6">
        <dgm:presLayoutVars>
          <dgm:bulletEnabled val="1"/>
        </dgm:presLayoutVars>
      </dgm:prSet>
      <dgm:spPr/>
    </dgm:pt>
    <dgm:pt modelId="{70C69E06-919D-48A6-B7B1-0AA6B2F833D4}" type="pres">
      <dgm:prSet presAssocID="{8774A18C-35C5-447D-9EA8-F219508B74E1}" presName="spacer" presStyleCnt="0"/>
      <dgm:spPr/>
    </dgm:pt>
    <dgm:pt modelId="{70938059-8589-4B5A-B187-573CD68132AB}" type="pres">
      <dgm:prSet presAssocID="{31780A70-FC69-434E-ACCD-1DA62C0DA063}" presName="comp" presStyleCnt="0"/>
      <dgm:spPr/>
    </dgm:pt>
    <dgm:pt modelId="{A3FECB11-E2BA-4CB5-BA60-199BE9FD5524}" type="pres">
      <dgm:prSet presAssocID="{31780A70-FC69-434E-ACCD-1DA62C0DA063}" presName="box" presStyleLbl="node1" presStyleIdx="2" presStyleCnt="6"/>
      <dgm:spPr/>
    </dgm:pt>
    <dgm:pt modelId="{4F852117-0862-4E3E-A799-1016D7AE0C87}" type="pres">
      <dgm:prSet presAssocID="{31780A70-FC69-434E-ACCD-1DA62C0DA063}" presName="img" presStyleLbl="fgImgPlace1" presStyleIdx="2" presStyleCnt="6"/>
      <dgm:spPr>
        <a:solidFill>
          <a:srgbClr val="6699FF"/>
        </a:solidFill>
      </dgm:spPr>
    </dgm:pt>
    <dgm:pt modelId="{B365FD7D-CF80-4FC9-9FD2-FECD33AC1BA7}" type="pres">
      <dgm:prSet presAssocID="{31780A70-FC69-434E-ACCD-1DA62C0DA063}" presName="text" presStyleLbl="node1" presStyleIdx="2" presStyleCnt="6">
        <dgm:presLayoutVars>
          <dgm:bulletEnabled val="1"/>
        </dgm:presLayoutVars>
      </dgm:prSet>
      <dgm:spPr/>
    </dgm:pt>
    <dgm:pt modelId="{8324C08D-6570-43BF-8171-2A609AAAC281}" type="pres">
      <dgm:prSet presAssocID="{94B6ABA7-CA98-4D11-A0F2-6C233BE559C0}" presName="spacer" presStyleCnt="0"/>
      <dgm:spPr/>
    </dgm:pt>
    <dgm:pt modelId="{84E1F163-47B0-487F-866D-E77CC77DDDFA}" type="pres">
      <dgm:prSet presAssocID="{5B01EFF5-7A9D-408D-9DA0-562575E8B934}" presName="comp" presStyleCnt="0"/>
      <dgm:spPr/>
    </dgm:pt>
    <dgm:pt modelId="{FD3DDEA1-D04F-4C6D-84F8-664469CE11D6}" type="pres">
      <dgm:prSet presAssocID="{5B01EFF5-7A9D-408D-9DA0-562575E8B934}" presName="box" presStyleLbl="node1" presStyleIdx="3" presStyleCnt="6"/>
      <dgm:spPr/>
    </dgm:pt>
    <dgm:pt modelId="{C544CAC9-C2A5-4567-90A3-D78686E8A4B3}" type="pres">
      <dgm:prSet presAssocID="{5B01EFF5-7A9D-408D-9DA0-562575E8B934}" presName="img" presStyleLbl="fgImgPlace1" presStyleIdx="3" presStyleCnt="6"/>
      <dgm:spPr>
        <a:solidFill>
          <a:srgbClr val="6699FF"/>
        </a:solidFill>
      </dgm:spPr>
    </dgm:pt>
    <dgm:pt modelId="{EE3AA718-0907-41C9-8828-04B1F36F9AE3}" type="pres">
      <dgm:prSet presAssocID="{5B01EFF5-7A9D-408D-9DA0-562575E8B934}" presName="text" presStyleLbl="node1" presStyleIdx="3" presStyleCnt="6">
        <dgm:presLayoutVars>
          <dgm:bulletEnabled val="1"/>
        </dgm:presLayoutVars>
      </dgm:prSet>
      <dgm:spPr/>
    </dgm:pt>
    <dgm:pt modelId="{F3E7C36D-DFF8-4E31-887D-2142C5531062}" type="pres">
      <dgm:prSet presAssocID="{938FC2BB-DD0C-44BD-BF68-E9F5A55F7D9A}" presName="spacer" presStyleCnt="0"/>
      <dgm:spPr/>
    </dgm:pt>
    <dgm:pt modelId="{2D1137E1-7816-48CA-9933-F4FAB775CA55}" type="pres">
      <dgm:prSet presAssocID="{08237B3A-10AB-4F41-B554-E35C4F779B25}" presName="comp" presStyleCnt="0"/>
      <dgm:spPr/>
    </dgm:pt>
    <dgm:pt modelId="{0F79B9C8-296A-4C6D-AC74-1AEF89336848}" type="pres">
      <dgm:prSet presAssocID="{08237B3A-10AB-4F41-B554-E35C4F779B25}" presName="box" presStyleLbl="node1" presStyleIdx="4" presStyleCnt="6"/>
      <dgm:spPr/>
    </dgm:pt>
    <dgm:pt modelId="{100D1A5C-C0F3-4536-BF9B-22CDCA83B018}" type="pres">
      <dgm:prSet presAssocID="{08237B3A-10AB-4F41-B554-E35C4F779B25}" presName="img" presStyleLbl="fgImgPlace1" presStyleIdx="4" presStyleCnt="6" custScaleY="85022"/>
      <dgm:spPr>
        <a:solidFill>
          <a:srgbClr val="6699FF"/>
        </a:solidFill>
      </dgm:spPr>
    </dgm:pt>
    <dgm:pt modelId="{ECC1A03A-A0DE-4C61-B31F-8D437725C87C}" type="pres">
      <dgm:prSet presAssocID="{08237B3A-10AB-4F41-B554-E35C4F779B25}" presName="text" presStyleLbl="node1" presStyleIdx="4" presStyleCnt="6">
        <dgm:presLayoutVars>
          <dgm:bulletEnabled val="1"/>
        </dgm:presLayoutVars>
      </dgm:prSet>
      <dgm:spPr/>
    </dgm:pt>
    <dgm:pt modelId="{7D655CC0-BE66-48F8-865A-BEEB10A96CC7}" type="pres">
      <dgm:prSet presAssocID="{9E083D53-5E85-4FAB-A20A-1E1D002D7947}" presName="spacer" presStyleCnt="0"/>
      <dgm:spPr/>
    </dgm:pt>
    <dgm:pt modelId="{3800EE6E-CC09-4CBF-922E-C9BC555BB5F8}" type="pres">
      <dgm:prSet presAssocID="{1F3D886B-B8AD-4BB9-B0DB-64A55AFBEE8D}" presName="comp" presStyleCnt="0"/>
      <dgm:spPr/>
    </dgm:pt>
    <dgm:pt modelId="{68AA825E-0731-4F3D-A9AB-7D22AD2AB330}" type="pres">
      <dgm:prSet presAssocID="{1F3D886B-B8AD-4BB9-B0DB-64A55AFBEE8D}" presName="box" presStyleLbl="node1" presStyleIdx="5" presStyleCnt="6" custLinFactNeighborX="580"/>
      <dgm:spPr/>
    </dgm:pt>
    <dgm:pt modelId="{BDA87DEF-5107-44A9-994E-452337EA7FD4}" type="pres">
      <dgm:prSet presAssocID="{1F3D886B-B8AD-4BB9-B0DB-64A55AFBEE8D}" presName="img" presStyleLbl="fgImgPlace1" presStyleIdx="5" presStyleCnt="6"/>
      <dgm:spPr>
        <a:solidFill>
          <a:srgbClr val="6699FF"/>
        </a:solidFill>
      </dgm:spPr>
    </dgm:pt>
    <dgm:pt modelId="{457B479C-9899-49E4-B227-B0B8449457BF}" type="pres">
      <dgm:prSet presAssocID="{1F3D886B-B8AD-4BB9-B0DB-64A55AFBEE8D}" presName="text" presStyleLbl="node1" presStyleIdx="5" presStyleCnt="6">
        <dgm:presLayoutVars>
          <dgm:bulletEnabled val="1"/>
        </dgm:presLayoutVars>
      </dgm:prSet>
      <dgm:spPr/>
    </dgm:pt>
  </dgm:ptLst>
  <dgm:cxnLst>
    <dgm:cxn modelId="{81D63C09-8A01-4071-9A7D-D8804324D9DD}" type="presOf" srcId="{31780A70-FC69-434E-ACCD-1DA62C0DA063}" destId="{B365FD7D-CF80-4FC9-9FD2-FECD33AC1BA7}" srcOrd="1" destOrd="0" presId="urn:microsoft.com/office/officeart/2005/8/layout/vList4#1"/>
    <dgm:cxn modelId="{FD0CAC1A-A022-4E62-BBEF-514274F4E1CC}" srcId="{8999C8A6-4F9F-4CB8-B08F-2607361E19DF}" destId="{31780A70-FC69-434E-ACCD-1DA62C0DA063}" srcOrd="2" destOrd="0" parTransId="{6ADFCB14-F5CD-4151-A892-E078BCCFCA4A}" sibTransId="{94B6ABA7-CA98-4D11-A0F2-6C233BE559C0}"/>
    <dgm:cxn modelId="{9DAD9E36-F0DC-42F1-A5A7-C5586DCE013A}" type="presOf" srcId="{08237B3A-10AB-4F41-B554-E35C4F779B25}" destId="{ECC1A03A-A0DE-4C61-B31F-8D437725C87C}" srcOrd="1" destOrd="0" presId="urn:microsoft.com/office/officeart/2005/8/layout/vList4#1"/>
    <dgm:cxn modelId="{4C52C947-E01D-415A-A12E-67FCEA70FB00}" type="presOf" srcId="{5B01EFF5-7A9D-408D-9DA0-562575E8B934}" destId="{EE3AA718-0907-41C9-8828-04B1F36F9AE3}" srcOrd="1" destOrd="0" presId="urn:microsoft.com/office/officeart/2005/8/layout/vList4#1"/>
    <dgm:cxn modelId="{93FA7D68-BF9A-4FD8-9618-1809EE956A06}" type="presOf" srcId="{31780A70-FC69-434E-ACCD-1DA62C0DA063}" destId="{A3FECB11-E2BA-4CB5-BA60-199BE9FD5524}" srcOrd="0" destOrd="0" presId="urn:microsoft.com/office/officeart/2005/8/layout/vList4#1"/>
    <dgm:cxn modelId="{76EC4549-9192-4135-ADFE-46B506E3433D}" srcId="{8999C8A6-4F9F-4CB8-B08F-2607361E19DF}" destId="{8BF80DE3-704E-466B-94A2-03EC22AED082}" srcOrd="1" destOrd="0" parTransId="{B8839CDB-EF9D-46C2-AAD7-8EEEE2F7ACAC}" sibTransId="{8774A18C-35C5-447D-9EA8-F219508B74E1}"/>
    <dgm:cxn modelId="{3EE0C349-DED1-4129-A720-0621DE2EC5A5}" type="presOf" srcId="{8999C8A6-4F9F-4CB8-B08F-2607361E19DF}" destId="{176BA7EE-8E47-40DB-8D6D-2BE76B976151}" srcOrd="0" destOrd="0" presId="urn:microsoft.com/office/officeart/2005/8/layout/vList4#1"/>
    <dgm:cxn modelId="{01AD6972-F1A0-46A6-BFB5-55980701BC7B}" type="presOf" srcId="{D4E44F65-FB4F-44E7-8FD2-CA7246E4AF8F}" destId="{EBB8C350-D8D0-42A1-8596-4E4B8F1DB223}" srcOrd="0" destOrd="0" presId="urn:microsoft.com/office/officeart/2005/8/layout/vList4#1"/>
    <dgm:cxn modelId="{EF805353-F24B-4174-B28E-56FA52C58411}" type="presOf" srcId="{1F3D886B-B8AD-4BB9-B0DB-64A55AFBEE8D}" destId="{457B479C-9899-49E4-B227-B0B8449457BF}" srcOrd="1" destOrd="0" presId="urn:microsoft.com/office/officeart/2005/8/layout/vList4#1"/>
    <dgm:cxn modelId="{26045F76-2219-48D2-B2E6-36C15611EABE}" srcId="{8999C8A6-4F9F-4CB8-B08F-2607361E19DF}" destId="{D4E44F65-FB4F-44E7-8FD2-CA7246E4AF8F}" srcOrd="0" destOrd="0" parTransId="{8A024EED-ECE5-45E4-8600-864656D0EFF0}" sibTransId="{DD12E9A8-4439-4F09-94E1-D11094DE9B3C}"/>
    <dgm:cxn modelId="{C9CC9557-C58F-4755-B702-8A0EA02D5164}" srcId="{8999C8A6-4F9F-4CB8-B08F-2607361E19DF}" destId="{08237B3A-10AB-4F41-B554-E35C4F779B25}" srcOrd="4" destOrd="0" parTransId="{0F8B8609-D9B4-4899-B8C2-7BEA744F3039}" sibTransId="{9E083D53-5E85-4FAB-A20A-1E1D002D7947}"/>
    <dgm:cxn modelId="{59D7CB58-2317-4212-97E4-66E103EEB95D}" type="presOf" srcId="{08237B3A-10AB-4F41-B554-E35C4F779B25}" destId="{0F79B9C8-296A-4C6D-AC74-1AEF89336848}" srcOrd="0" destOrd="0" presId="urn:microsoft.com/office/officeart/2005/8/layout/vList4#1"/>
    <dgm:cxn modelId="{25DCB181-A58D-458A-A20C-8AC086B270B9}" type="presOf" srcId="{5B01EFF5-7A9D-408D-9DA0-562575E8B934}" destId="{FD3DDEA1-D04F-4C6D-84F8-664469CE11D6}" srcOrd="0" destOrd="0" presId="urn:microsoft.com/office/officeart/2005/8/layout/vList4#1"/>
    <dgm:cxn modelId="{BEDBD795-2F38-439D-910C-C3DA29583BC3}" type="presOf" srcId="{8BF80DE3-704E-466B-94A2-03EC22AED082}" destId="{AA39DDF3-AD7F-4227-9132-CDF9FA6A214A}" srcOrd="0" destOrd="0" presId="urn:microsoft.com/office/officeart/2005/8/layout/vList4#1"/>
    <dgm:cxn modelId="{4FB753A2-2F00-4B1C-9768-A562FD1B659C}" type="presOf" srcId="{1F3D886B-B8AD-4BB9-B0DB-64A55AFBEE8D}" destId="{68AA825E-0731-4F3D-A9AB-7D22AD2AB330}" srcOrd="0" destOrd="0" presId="urn:microsoft.com/office/officeart/2005/8/layout/vList4#1"/>
    <dgm:cxn modelId="{FFC6B9A8-20EB-47C6-A78F-BFC31F5952A6}" srcId="{8999C8A6-4F9F-4CB8-B08F-2607361E19DF}" destId="{5B01EFF5-7A9D-408D-9DA0-562575E8B934}" srcOrd="3" destOrd="0" parTransId="{6B4E95DC-B862-40B7-9A11-5C2B10721565}" sibTransId="{938FC2BB-DD0C-44BD-BF68-E9F5A55F7D9A}"/>
    <dgm:cxn modelId="{4D520FCA-79E2-469E-87E3-D9D9D3EB59A7}" srcId="{8999C8A6-4F9F-4CB8-B08F-2607361E19DF}" destId="{1F3D886B-B8AD-4BB9-B0DB-64A55AFBEE8D}" srcOrd="5" destOrd="0" parTransId="{04EA652F-B815-4493-94C0-F8F6FB07A700}" sibTransId="{4D62ADA6-BC0A-4793-B4E0-FCCA291FD52F}"/>
    <dgm:cxn modelId="{3FE2BACF-879A-40FB-B1B5-682C56DE7ED4}" type="presOf" srcId="{8BF80DE3-704E-466B-94A2-03EC22AED082}" destId="{9F626D57-C859-4468-8097-C3635C58F038}" srcOrd="1" destOrd="0" presId="urn:microsoft.com/office/officeart/2005/8/layout/vList4#1"/>
    <dgm:cxn modelId="{A12DACD6-5CD4-4D00-BE5B-3F907C031FEC}" type="presOf" srcId="{D4E44F65-FB4F-44E7-8FD2-CA7246E4AF8F}" destId="{FB530753-1E6E-465D-B31C-2B9B9A09AA7D}" srcOrd="1" destOrd="0" presId="urn:microsoft.com/office/officeart/2005/8/layout/vList4#1"/>
    <dgm:cxn modelId="{86552E0F-B54D-46CA-9A23-1414FF21FCB8}" type="presParOf" srcId="{176BA7EE-8E47-40DB-8D6D-2BE76B976151}" destId="{3DFE3DCC-50EA-4E7F-A7A2-2F4F5860441F}" srcOrd="0" destOrd="0" presId="urn:microsoft.com/office/officeart/2005/8/layout/vList4#1"/>
    <dgm:cxn modelId="{B983B43F-7C2E-4FE3-9429-B7C07B9ED5E5}" type="presParOf" srcId="{3DFE3DCC-50EA-4E7F-A7A2-2F4F5860441F}" destId="{EBB8C350-D8D0-42A1-8596-4E4B8F1DB223}" srcOrd="0" destOrd="0" presId="urn:microsoft.com/office/officeart/2005/8/layout/vList4#1"/>
    <dgm:cxn modelId="{7DEFC627-6455-451A-8BC5-E41AB77F2111}" type="presParOf" srcId="{3DFE3DCC-50EA-4E7F-A7A2-2F4F5860441F}" destId="{44885417-AE6E-4C9C-B8A9-BD77CA1C6354}" srcOrd="1" destOrd="0" presId="urn:microsoft.com/office/officeart/2005/8/layout/vList4#1"/>
    <dgm:cxn modelId="{BE8EF07C-B2CF-467A-82AB-C0F615CE4005}" type="presParOf" srcId="{3DFE3DCC-50EA-4E7F-A7A2-2F4F5860441F}" destId="{FB530753-1E6E-465D-B31C-2B9B9A09AA7D}" srcOrd="2" destOrd="0" presId="urn:microsoft.com/office/officeart/2005/8/layout/vList4#1"/>
    <dgm:cxn modelId="{C90A9A8F-ABB3-4924-8741-FAE6D5933B12}" type="presParOf" srcId="{176BA7EE-8E47-40DB-8D6D-2BE76B976151}" destId="{19114410-7921-4F87-A35A-E0C8E6D24288}" srcOrd="1" destOrd="0" presId="urn:microsoft.com/office/officeart/2005/8/layout/vList4#1"/>
    <dgm:cxn modelId="{0963F058-61ED-4B6C-BB6D-5522D3CB1E18}" type="presParOf" srcId="{176BA7EE-8E47-40DB-8D6D-2BE76B976151}" destId="{657804EC-0E51-4F28-BD4F-41F4BAD506EC}" srcOrd="2" destOrd="0" presId="urn:microsoft.com/office/officeart/2005/8/layout/vList4#1"/>
    <dgm:cxn modelId="{B3327B9A-83E3-4C0B-B161-20A98CB16061}" type="presParOf" srcId="{657804EC-0E51-4F28-BD4F-41F4BAD506EC}" destId="{AA39DDF3-AD7F-4227-9132-CDF9FA6A214A}" srcOrd="0" destOrd="0" presId="urn:microsoft.com/office/officeart/2005/8/layout/vList4#1"/>
    <dgm:cxn modelId="{34C2FDA7-45FC-421E-BDE9-DD07791C2E6E}" type="presParOf" srcId="{657804EC-0E51-4F28-BD4F-41F4BAD506EC}" destId="{2DA88C51-88FB-4C1D-85B1-AFCBD7098200}" srcOrd="1" destOrd="0" presId="urn:microsoft.com/office/officeart/2005/8/layout/vList4#1"/>
    <dgm:cxn modelId="{A847EFD6-04C9-46E8-BABB-D6A5656C1280}" type="presParOf" srcId="{657804EC-0E51-4F28-BD4F-41F4BAD506EC}" destId="{9F626D57-C859-4468-8097-C3635C58F038}" srcOrd="2" destOrd="0" presId="urn:microsoft.com/office/officeart/2005/8/layout/vList4#1"/>
    <dgm:cxn modelId="{4B1851B1-2DED-4A76-924A-FF7A43E18CD1}" type="presParOf" srcId="{176BA7EE-8E47-40DB-8D6D-2BE76B976151}" destId="{70C69E06-919D-48A6-B7B1-0AA6B2F833D4}" srcOrd="3" destOrd="0" presId="urn:microsoft.com/office/officeart/2005/8/layout/vList4#1"/>
    <dgm:cxn modelId="{968F28AF-81DB-4E3E-AF5B-243B27C814F2}" type="presParOf" srcId="{176BA7EE-8E47-40DB-8D6D-2BE76B976151}" destId="{70938059-8589-4B5A-B187-573CD68132AB}" srcOrd="4" destOrd="0" presId="urn:microsoft.com/office/officeart/2005/8/layout/vList4#1"/>
    <dgm:cxn modelId="{0F81C26D-70F6-4731-B66A-848D0ADD1611}" type="presParOf" srcId="{70938059-8589-4B5A-B187-573CD68132AB}" destId="{A3FECB11-E2BA-4CB5-BA60-199BE9FD5524}" srcOrd="0" destOrd="0" presId="urn:microsoft.com/office/officeart/2005/8/layout/vList4#1"/>
    <dgm:cxn modelId="{EF9D8917-1F98-4432-9052-BCCBC557446D}" type="presParOf" srcId="{70938059-8589-4B5A-B187-573CD68132AB}" destId="{4F852117-0862-4E3E-A799-1016D7AE0C87}" srcOrd="1" destOrd="0" presId="urn:microsoft.com/office/officeart/2005/8/layout/vList4#1"/>
    <dgm:cxn modelId="{5236E08F-A2DA-4395-BFF6-C64F8BE286F8}" type="presParOf" srcId="{70938059-8589-4B5A-B187-573CD68132AB}" destId="{B365FD7D-CF80-4FC9-9FD2-FECD33AC1BA7}" srcOrd="2" destOrd="0" presId="urn:microsoft.com/office/officeart/2005/8/layout/vList4#1"/>
    <dgm:cxn modelId="{6FA7A6FC-F39B-4D17-9278-EF43F970425D}" type="presParOf" srcId="{176BA7EE-8E47-40DB-8D6D-2BE76B976151}" destId="{8324C08D-6570-43BF-8171-2A609AAAC281}" srcOrd="5" destOrd="0" presId="urn:microsoft.com/office/officeart/2005/8/layout/vList4#1"/>
    <dgm:cxn modelId="{46B5D6B3-DAD1-4D6B-B1E3-6F931E69A701}" type="presParOf" srcId="{176BA7EE-8E47-40DB-8D6D-2BE76B976151}" destId="{84E1F163-47B0-487F-866D-E77CC77DDDFA}" srcOrd="6" destOrd="0" presId="urn:microsoft.com/office/officeart/2005/8/layout/vList4#1"/>
    <dgm:cxn modelId="{101B84FE-0093-4AC5-A3F5-35D3D80CF443}" type="presParOf" srcId="{84E1F163-47B0-487F-866D-E77CC77DDDFA}" destId="{FD3DDEA1-D04F-4C6D-84F8-664469CE11D6}" srcOrd="0" destOrd="0" presId="urn:microsoft.com/office/officeart/2005/8/layout/vList4#1"/>
    <dgm:cxn modelId="{F68F1FA1-F85F-4247-B5D3-ECE17C97DF2C}" type="presParOf" srcId="{84E1F163-47B0-487F-866D-E77CC77DDDFA}" destId="{C544CAC9-C2A5-4567-90A3-D78686E8A4B3}" srcOrd="1" destOrd="0" presId="urn:microsoft.com/office/officeart/2005/8/layout/vList4#1"/>
    <dgm:cxn modelId="{2A974426-81E7-445D-A703-AA20E697B2D9}" type="presParOf" srcId="{84E1F163-47B0-487F-866D-E77CC77DDDFA}" destId="{EE3AA718-0907-41C9-8828-04B1F36F9AE3}" srcOrd="2" destOrd="0" presId="urn:microsoft.com/office/officeart/2005/8/layout/vList4#1"/>
    <dgm:cxn modelId="{42D97C1F-BF4F-4B7D-A1A9-B057BEDD90C2}" type="presParOf" srcId="{176BA7EE-8E47-40DB-8D6D-2BE76B976151}" destId="{F3E7C36D-DFF8-4E31-887D-2142C5531062}" srcOrd="7" destOrd="0" presId="urn:microsoft.com/office/officeart/2005/8/layout/vList4#1"/>
    <dgm:cxn modelId="{E8C44EFB-3740-4CC2-9D60-6958297B131A}" type="presParOf" srcId="{176BA7EE-8E47-40DB-8D6D-2BE76B976151}" destId="{2D1137E1-7816-48CA-9933-F4FAB775CA55}" srcOrd="8" destOrd="0" presId="urn:microsoft.com/office/officeart/2005/8/layout/vList4#1"/>
    <dgm:cxn modelId="{A0EF355B-2226-47D1-B12D-2496F0AB3A50}" type="presParOf" srcId="{2D1137E1-7816-48CA-9933-F4FAB775CA55}" destId="{0F79B9C8-296A-4C6D-AC74-1AEF89336848}" srcOrd="0" destOrd="0" presId="urn:microsoft.com/office/officeart/2005/8/layout/vList4#1"/>
    <dgm:cxn modelId="{C3855921-A2E0-472B-A952-71F789F4191D}" type="presParOf" srcId="{2D1137E1-7816-48CA-9933-F4FAB775CA55}" destId="{100D1A5C-C0F3-4536-BF9B-22CDCA83B018}" srcOrd="1" destOrd="0" presId="urn:microsoft.com/office/officeart/2005/8/layout/vList4#1"/>
    <dgm:cxn modelId="{9FC499B2-1284-48FD-AE40-5A531642D8EE}" type="presParOf" srcId="{2D1137E1-7816-48CA-9933-F4FAB775CA55}" destId="{ECC1A03A-A0DE-4C61-B31F-8D437725C87C}" srcOrd="2" destOrd="0" presId="urn:microsoft.com/office/officeart/2005/8/layout/vList4#1"/>
    <dgm:cxn modelId="{1C572AC0-E1FD-4E1D-BC52-EE311DFC9232}" type="presParOf" srcId="{176BA7EE-8E47-40DB-8D6D-2BE76B976151}" destId="{7D655CC0-BE66-48F8-865A-BEEB10A96CC7}" srcOrd="9" destOrd="0" presId="urn:microsoft.com/office/officeart/2005/8/layout/vList4#1"/>
    <dgm:cxn modelId="{69D1B269-CE80-4259-B86B-D77E8114DC68}" type="presParOf" srcId="{176BA7EE-8E47-40DB-8D6D-2BE76B976151}" destId="{3800EE6E-CC09-4CBF-922E-C9BC555BB5F8}" srcOrd="10" destOrd="0" presId="urn:microsoft.com/office/officeart/2005/8/layout/vList4#1"/>
    <dgm:cxn modelId="{2C4A7CBE-0605-4F8D-B500-519D89EB7351}" type="presParOf" srcId="{3800EE6E-CC09-4CBF-922E-C9BC555BB5F8}" destId="{68AA825E-0731-4F3D-A9AB-7D22AD2AB330}" srcOrd="0" destOrd="0" presId="urn:microsoft.com/office/officeart/2005/8/layout/vList4#1"/>
    <dgm:cxn modelId="{AAC1214C-0C5B-4E0F-A03B-0313829F5D22}" type="presParOf" srcId="{3800EE6E-CC09-4CBF-922E-C9BC555BB5F8}" destId="{BDA87DEF-5107-44A9-994E-452337EA7FD4}" srcOrd="1" destOrd="0" presId="urn:microsoft.com/office/officeart/2005/8/layout/vList4#1"/>
    <dgm:cxn modelId="{4CAD752D-8685-400B-8848-09810A7F6318}" type="presParOf" srcId="{3800EE6E-CC09-4CBF-922E-C9BC555BB5F8}" destId="{457B479C-9899-49E4-B227-B0B8449457BF}" srcOrd="2" destOrd="0" presId="urn:microsoft.com/office/officeart/2005/8/layout/vList4#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r>
            <a:rPr lang="es-AR" sz="4000" dirty="0"/>
            <a:t>Nivel superficial</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5DB1CE3B-326D-44F9-9EAA-A0FF0C5ADD07}">
      <dgm:prSet/>
      <dgm:spPr>
        <a:solidFill>
          <a:srgbClr val="6699FF">
            <a:alpha val="90000"/>
          </a:srgbClr>
        </a:solidFill>
      </dgm:spPr>
      <dgm:t>
        <a:bodyPr/>
        <a:lstStyle/>
        <a:p>
          <a:pPr algn="just" rtl="0"/>
          <a:r>
            <a:rPr lang="es-AR" b="1" dirty="0">
              <a:solidFill>
                <a:schemeClr val="bg1"/>
              </a:solidFill>
            </a:rPr>
            <a:t>En </a:t>
          </a:r>
          <a:r>
            <a:rPr lang="es-AR" b="1" dirty="0" err="1">
              <a:solidFill>
                <a:schemeClr val="bg1"/>
              </a:solidFill>
            </a:rPr>
            <a:t>sintesis</a:t>
          </a:r>
          <a:r>
            <a:rPr lang="es-AR" b="1" dirty="0">
              <a:solidFill>
                <a:schemeClr val="bg1"/>
              </a:solidFill>
            </a:rPr>
            <a:t>, los </a:t>
          </a:r>
          <a:r>
            <a:rPr lang="es-AR" b="1" dirty="0" err="1">
              <a:solidFill>
                <a:schemeClr val="bg1"/>
              </a:solidFill>
            </a:rPr>
            <a:t>generos</a:t>
          </a:r>
          <a:r>
            <a:rPr lang="es-AR" b="1" dirty="0">
              <a:solidFill>
                <a:schemeClr val="bg1"/>
              </a:solidFill>
            </a:rPr>
            <a:t> </a:t>
          </a:r>
          <a:r>
            <a:rPr lang="es-AR" b="1" dirty="0" err="1">
              <a:solidFill>
                <a:schemeClr val="bg1"/>
              </a:solidFill>
            </a:rPr>
            <a:t>academicos</a:t>
          </a:r>
          <a:r>
            <a:rPr lang="es-AR" b="1" dirty="0">
              <a:solidFill>
                <a:schemeClr val="bg1"/>
              </a:solidFill>
            </a:rPr>
            <a:t> se usan solamente en la academia.</a:t>
          </a:r>
        </a:p>
        <a:p>
          <a:pPr algn="just" rtl="0"/>
          <a:endParaRPr lang="es-AR" b="1" dirty="0">
            <a:solidFill>
              <a:schemeClr val="bg1"/>
            </a:solidFill>
          </a:endParaRPr>
        </a:p>
        <a:p>
          <a:pPr algn="just" rtl="0"/>
          <a:r>
            <a:rPr lang="es-AR" b="1" dirty="0">
              <a:solidFill>
                <a:schemeClr val="bg1"/>
              </a:solidFill>
            </a:rPr>
            <a:t>El autor plantea como el simple hecho de “torcer” la noticia provoca censura.</a:t>
          </a:r>
        </a:p>
      </dgm:t>
    </dgm:pt>
    <dgm:pt modelId="{518B8AEF-F4B4-49EB-875D-EA095AEA9A1D}" type="parTrans" cxnId="{D7D3F530-A933-4679-90D4-FC568BA9AD28}">
      <dgm:prSet/>
      <dgm:spPr/>
      <dgm:t>
        <a:bodyPr/>
        <a:lstStyle/>
        <a:p>
          <a:endParaRPr lang="es-AR"/>
        </a:p>
      </dgm:t>
    </dgm:pt>
    <dgm:pt modelId="{C1A8C5FE-8D59-4298-8EA0-537513977A4D}" type="sibTrans" cxnId="{D7D3F530-A933-4679-90D4-FC568BA9AD28}">
      <dgm:prSet/>
      <dgm:spPr/>
      <dgm:t>
        <a:bodyPr/>
        <a:lstStyle/>
        <a:p>
          <a:endParaRPr lang="es-AR"/>
        </a:p>
      </dgm:t>
    </dgm:pt>
    <dgm:pt modelId="{AE79CF7C-30D7-4004-BAD3-00289D1DF93D}">
      <dgm:prSet/>
      <dgm:spPr>
        <a:solidFill>
          <a:srgbClr val="6699FF">
            <a:alpha val="90000"/>
          </a:srgbClr>
        </a:solidFill>
      </dgm:spPr>
      <dgm:t>
        <a:bodyPr/>
        <a:lstStyle/>
        <a:p>
          <a:pPr algn="just" rtl="0"/>
          <a:r>
            <a:rPr lang="es-AR" b="1" dirty="0">
              <a:solidFill>
                <a:schemeClr val="bg1"/>
              </a:solidFill>
            </a:rPr>
            <a:t>Es la razón por la cual los gobiernos son más consientes de…</a:t>
          </a:r>
        </a:p>
        <a:p>
          <a:pPr algn="just" rtl="0"/>
          <a:endParaRPr lang="es-AR" b="1" dirty="0">
            <a:solidFill>
              <a:schemeClr val="bg1"/>
            </a:solidFill>
          </a:endParaRPr>
        </a:p>
        <a:p>
          <a:pPr algn="just" rtl="0"/>
          <a:r>
            <a:rPr lang="es-AR" b="1" dirty="0">
              <a:solidFill>
                <a:schemeClr val="bg1"/>
              </a:solidFill>
            </a:rPr>
            <a:t>Y por eso no es bueno que el estado tenga </a:t>
          </a:r>
          <a:r>
            <a:rPr lang="es-AR" b="1" dirty="0" err="1">
              <a:solidFill>
                <a:schemeClr val="bg1"/>
              </a:solidFill>
            </a:rPr>
            <a:t>ingerencia</a:t>
          </a:r>
          <a:r>
            <a:rPr lang="es-AR" b="1" dirty="0">
              <a:solidFill>
                <a:schemeClr val="bg1"/>
              </a:solidFill>
            </a:rPr>
            <a:t> en…</a:t>
          </a: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ScaleY="96721" custLinFactNeighborY="-34999">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2" custLinFactNeighborY="-6278"/>
      <dgm:spPr>
        <a:solidFill>
          <a:schemeClr val="accent5">
            <a:lumMod val="75000"/>
          </a:schemeClr>
        </a:solidFill>
      </dgm:spPr>
    </dgm:pt>
    <dgm:pt modelId="{B3F275B8-FDF5-4FEF-8DD7-02517A7D0085}" type="pres">
      <dgm:prSet presAssocID="{AE79CF7C-30D7-4004-BAD3-00289D1DF93D}" presName="childText" presStyleLbl="lnNode1" presStyleIdx="0" presStyleCnt="2" custScaleY="136065" custLinFactNeighborX="-251" custLinFactNeighborY="-11195">
        <dgm:presLayoutVars>
          <dgm:chMax val="0"/>
          <dgm:chPref val="0"/>
          <dgm:bulletEnabled val="1"/>
        </dgm:presLayoutVars>
      </dgm:prSet>
      <dgm:spPr/>
    </dgm:pt>
    <dgm:pt modelId="{D73E2897-9916-4417-9BB1-2BA0FBBF0C5E}" type="pres">
      <dgm:prSet presAssocID="{5DB1CE3B-326D-44F9-9EAA-A0FF0C5ADD07}" presName="childComposite" presStyleCnt="0">
        <dgm:presLayoutVars>
          <dgm:chMax val="0"/>
          <dgm:chPref val="0"/>
        </dgm:presLayoutVars>
      </dgm:prSet>
      <dgm:spPr/>
    </dgm:pt>
    <dgm:pt modelId="{DCD082FF-A0D8-4E0B-8661-3717825051F5}" type="pres">
      <dgm:prSet presAssocID="{5DB1CE3B-326D-44F9-9EAA-A0FF0C5ADD07}" presName="Image" presStyleLbl="node1" presStyleIdx="1" presStyleCnt="2" custLinFactNeighborY="-14180"/>
      <dgm:spPr>
        <a:solidFill>
          <a:schemeClr val="accent5">
            <a:lumMod val="75000"/>
          </a:schemeClr>
        </a:solidFill>
      </dgm:spPr>
    </dgm:pt>
    <dgm:pt modelId="{D34FC790-3443-4405-93AF-44E8CE8C4394}" type="pres">
      <dgm:prSet presAssocID="{5DB1CE3B-326D-44F9-9EAA-A0FF0C5ADD07}" presName="childText" presStyleLbl="lnNode1" presStyleIdx="1" presStyleCnt="2" custScaleY="131149" custLinFactNeighborX="-251" custLinFactNeighborY="-5164">
        <dgm:presLayoutVars>
          <dgm:chMax val="0"/>
          <dgm:chPref val="0"/>
          <dgm:bulletEnabled val="1"/>
        </dgm:presLayoutVars>
      </dgm:prSet>
      <dgm:spPr/>
    </dgm:pt>
  </dgm:ptLst>
  <dgm:cxnLst>
    <dgm:cxn modelId="{287B0D26-5767-4F81-8422-EF78C76608A1}" srcId="{8CA4AE48-AEA3-4CBC-BE21-58AE4FA11F7A}" destId="{AE79CF7C-30D7-4004-BAD3-00289D1DF93D}" srcOrd="0" destOrd="0" parTransId="{5BA8171E-5890-4B23-B0E9-9C6C630BD7A5}" sibTransId="{22027881-ECDE-4D75-AC24-45002FA9B5D5}"/>
    <dgm:cxn modelId="{D7D3F530-A933-4679-90D4-FC568BA9AD28}" srcId="{8CA4AE48-AEA3-4CBC-BE21-58AE4FA11F7A}" destId="{5DB1CE3B-326D-44F9-9EAA-A0FF0C5ADD07}" srcOrd="1" destOrd="0" parTransId="{518B8AEF-F4B4-49EB-875D-EA095AEA9A1D}" sibTransId="{C1A8C5FE-8D59-4298-8EA0-537513977A4D}"/>
    <dgm:cxn modelId="{7DC4A43A-95C1-4D54-B4D8-9A881E9572EF}" type="presOf" srcId="{5DB1CE3B-326D-44F9-9EAA-A0FF0C5ADD07}" destId="{D34FC790-3443-4405-93AF-44E8CE8C4394}" srcOrd="0" destOrd="0" presId="urn:microsoft.com/office/officeart/2008/layout/PictureAccentList"/>
    <dgm:cxn modelId="{C7A48A7C-2ACA-4DE1-A96B-F11CD7F7AD9E}" type="presOf" srcId="{8CA4AE48-AEA3-4CBC-BE21-58AE4FA11F7A}" destId="{6AA18483-59D6-4AC3-B54D-BF1B5DECF4AA}" srcOrd="0" destOrd="0" presId="urn:microsoft.com/office/officeart/2008/layout/PictureAccentList"/>
    <dgm:cxn modelId="{6C8AE299-3951-4529-AD43-E99357EA1B9E}" type="presOf" srcId="{8999C8A6-4F9F-4CB8-B08F-2607361E19DF}" destId="{7B30BE5D-FFAF-4B8F-B844-DF60508B4D7F}" srcOrd="0" destOrd="0" presId="urn:microsoft.com/office/officeart/2008/layout/PictureAccentList"/>
    <dgm:cxn modelId="{05FF169C-24F5-45F4-87DD-94518FF682A9}" type="presOf" srcId="{AE79CF7C-30D7-4004-BAD3-00289D1DF93D}" destId="{B3F275B8-FDF5-4FEF-8DD7-02517A7D0085}"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4102027A-EFAE-461E-AA25-78431068E73E}" type="presParOf" srcId="{7B30BE5D-FFAF-4B8F-B844-DF60508B4D7F}" destId="{7E3258F6-125B-4B17-BC36-FA9F98DD4D9E}" srcOrd="0" destOrd="0" presId="urn:microsoft.com/office/officeart/2008/layout/PictureAccentList"/>
    <dgm:cxn modelId="{2FB032CC-9AB1-47C2-8EA9-9BCDB69C2CED}" type="presParOf" srcId="{7E3258F6-125B-4B17-BC36-FA9F98DD4D9E}" destId="{CAD5F44C-DE9D-4E29-8E2E-400C741A327E}" srcOrd="0" destOrd="0" presId="urn:microsoft.com/office/officeart/2008/layout/PictureAccentList"/>
    <dgm:cxn modelId="{B0A8C4B6-C7B2-4BB5-B649-91139858B918}" type="presParOf" srcId="{CAD5F44C-DE9D-4E29-8E2E-400C741A327E}" destId="{6AA18483-59D6-4AC3-B54D-BF1B5DECF4AA}" srcOrd="0" destOrd="0" presId="urn:microsoft.com/office/officeart/2008/layout/PictureAccentList"/>
    <dgm:cxn modelId="{8BB45080-9919-4810-8024-FF711E0BE7C6}" type="presParOf" srcId="{7E3258F6-125B-4B17-BC36-FA9F98DD4D9E}" destId="{638CD2E8-1682-4072-AAE9-9E68D888905F}" srcOrd="1" destOrd="0" presId="urn:microsoft.com/office/officeart/2008/layout/PictureAccentList"/>
    <dgm:cxn modelId="{70F35624-DC2D-4A97-84A7-71FEC70679A1}" type="presParOf" srcId="{638CD2E8-1682-4072-AAE9-9E68D888905F}" destId="{6BB87330-A261-47A1-A7A7-A501455EE1FB}" srcOrd="0" destOrd="0" presId="urn:microsoft.com/office/officeart/2008/layout/PictureAccentList"/>
    <dgm:cxn modelId="{C6F4F095-D646-4B57-A38E-3C10EF3546F7}" type="presParOf" srcId="{6BB87330-A261-47A1-A7A7-A501455EE1FB}" destId="{8CCD44E4-A3DE-4D25-B3E4-B330B6A1E3E3}" srcOrd="0" destOrd="0" presId="urn:microsoft.com/office/officeart/2008/layout/PictureAccentList"/>
    <dgm:cxn modelId="{A21883E4-E5F9-4DE9-AA2A-FAD6DD1E648C}" type="presParOf" srcId="{6BB87330-A261-47A1-A7A7-A501455EE1FB}" destId="{B3F275B8-FDF5-4FEF-8DD7-02517A7D0085}" srcOrd="1" destOrd="0" presId="urn:microsoft.com/office/officeart/2008/layout/PictureAccentList"/>
    <dgm:cxn modelId="{DB80FD68-A342-436A-A784-24729FF00084}" type="presParOf" srcId="{638CD2E8-1682-4072-AAE9-9E68D888905F}" destId="{D73E2897-9916-4417-9BB1-2BA0FBBF0C5E}" srcOrd="1" destOrd="0" presId="urn:microsoft.com/office/officeart/2008/layout/PictureAccentList"/>
    <dgm:cxn modelId="{992FA5EA-6292-4811-8B06-2FDE8994CA2E}" type="presParOf" srcId="{D73E2897-9916-4417-9BB1-2BA0FBBF0C5E}" destId="{DCD082FF-A0D8-4E0B-8661-3717825051F5}" srcOrd="0" destOrd="0" presId="urn:microsoft.com/office/officeart/2008/layout/PictureAccentList"/>
    <dgm:cxn modelId="{91D28BA4-3FAA-4437-B0C9-0F6494CBD01A}" type="presParOf" srcId="{D73E2897-9916-4417-9BB1-2BA0FBBF0C5E}" destId="{D34FC790-3443-4405-93AF-44E8CE8C4394}"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r>
            <a:rPr lang="es-AR" sz="4000" dirty="0"/>
            <a:t>Nivel superficial</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5DB1CE3B-326D-44F9-9EAA-A0FF0C5ADD07}">
      <dgm:prSet/>
      <dgm:spPr>
        <a:solidFill>
          <a:srgbClr val="6699FF">
            <a:alpha val="90000"/>
          </a:srgbClr>
        </a:solidFill>
      </dgm:spPr>
      <dgm:t>
        <a:bodyPr/>
        <a:lstStyle/>
        <a:p>
          <a:pPr algn="just" rtl="0"/>
          <a:r>
            <a:rPr lang="es-AR" b="1" dirty="0">
              <a:solidFill>
                <a:schemeClr val="bg1"/>
              </a:solidFill>
            </a:rPr>
            <a:t>En </a:t>
          </a:r>
          <a:r>
            <a:rPr lang="es-AR" b="1" dirty="0">
              <a:solidFill>
                <a:schemeClr val="accent3">
                  <a:lumMod val="50000"/>
                </a:schemeClr>
              </a:solidFill>
            </a:rPr>
            <a:t>síntesis</a:t>
          </a:r>
          <a:r>
            <a:rPr lang="es-AR" b="1" dirty="0">
              <a:solidFill>
                <a:schemeClr val="bg1"/>
              </a:solidFill>
            </a:rPr>
            <a:t>, los </a:t>
          </a:r>
          <a:r>
            <a:rPr lang="es-AR" b="1" dirty="0">
              <a:solidFill>
                <a:schemeClr val="accent3">
                  <a:lumMod val="50000"/>
                </a:schemeClr>
              </a:solidFill>
            </a:rPr>
            <a:t>géneros</a:t>
          </a:r>
          <a:r>
            <a:rPr lang="es-AR" b="1" dirty="0">
              <a:solidFill>
                <a:schemeClr val="accent5"/>
              </a:solidFill>
            </a:rPr>
            <a:t> </a:t>
          </a:r>
          <a:r>
            <a:rPr lang="es-AR" b="1" dirty="0">
              <a:solidFill>
                <a:schemeClr val="accent3">
                  <a:lumMod val="50000"/>
                </a:schemeClr>
              </a:solidFill>
            </a:rPr>
            <a:t>académicos</a:t>
          </a:r>
          <a:r>
            <a:rPr lang="es-AR" b="1" dirty="0">
              <a:solidFill>
                <a:schemeClr val="accent5"/>
              </a:solidFill>
            </a:rPr>
            <a:t> </a:t>
          </a:r>
          <a:r>
            <a:rPr lang="es-AR" b="1" dirty="0">
              <a:solidFill>
                <a:schemeClr val="bg1"/>
              </a:solidFill>
            </a:rPr>
            <a:t>se usan solamente en la academia.</a:t>
          </a:r>
        </a:p>
        <a:p>
          <a:pPr algn="just" rtl="0"/>
          <a:endParaRPr lang="es-AR" b="1" dirty="0">
            <a:solidFill>
              <a:schemeClr val="bg1"/>
            </a:solidFill>
          </a:endParaRPr>
        </a:p>
        <a:p>
          <a:pPr algn="just" rtl="0"/>
          <a:r>
            <a:rPr lang="es-AR" b="1" dirty="0">
              <a:solidFill>
                <a:schemeClr val="bg1"/>
              </a:solidFill>
            </a:rPr>
            <a:t>El autor plantea </a:t>
          </a:r>
          <a:r>
            <a:rPr lang="es-AR" b="1" dirty="0">
              <a:solidFill>
                <a:schemeClr val="accent3">
                  <a:lumMod val="50000"/>
                </a:schemeClr>
              </a:solidFill>
            </a:rPr>
            <a:t>cómo</a:t>
          </a:r>
          <a:r>
            <a:rPr lang="es-AR" b="1" dirty="0">
              <a:solidFill>
                <a:schemeClr val="accent5"/>
              </a:solidFill>
            </a:rPr>
            <a:t> </a:t>
          </a:r>
          <a:r>
            <a:rPr lang="es-AR" b="1" dirty="0">
              <a:solidFill>
                <a:schemeClr val="bg1"/>
              </a:solidFill>
            </a:rPr>
            <a:t>el simple hecho de “torcer” la noticia provoca censura.</a:t>
          </a:r>
        </a:p>
      </dgm:t>
    </dgm:pt>
    <dgm:pt modelId="{518B8AEF-F4B4-49EB-875D-EA095AEA9A1D}" type="parTrans" cxnId="{D7D3F530-A933-4679-90D4-FC568BA9AD28}">
      <dgm:prSet/>
      <dgm:spPr/>
      <dgm:t>
        <a:bodyPr/>
        <a:lstStyle/>
        <a:p>
          <a:endParaRPr lang="es-AR"/>
        </a:p>
      </dgm:t>
    </dgm:pt>
    <dgm:pt modelId="{C1A8C5FE-8D59-4298-8EA0-537513977A4D}" type="sibTrans" cxnId="{D7D3F530-A933-4679-90D4-FC568BA9AD28}">
      <dgm:prSet/>
      <dgm:spPr/>
      <dgm:t>
        <a:bodyPr/>
        <a:lstStyle/>
        <a:p>
          <a:endParaRPr lang="es-AR"/>
        </a:p>
      </dgm:t>
    </dgm:pt>
    <dgm:pt modelId="{AE79CF7C-30D7-4004-BAD3-00289D1DF93D}">
      <dgm:prSet/>
      <dgm:spPr>
        <a:solidFill>
          <a:srgbClr val="6699FF">
            <a:alpha val="90000"/>
          </a:srgbClr>
        </a:solidFill>
        <a:ln>
          <a:solidFill>
            <a:schemeClr val="bg1"/>
          </a:solidFill>
        </a:ln>
      </dgm:spPr>
      <dgm:t>
        <a:bodyPr/>
        <a:lstStyle/>
        <a:p>
          <a:pPr algn="just" rtl="0"/>
          <a:r>
            <a:rPr lang="es-AR" b="1" dirty="0">
              <a:solidFill>
                <a:schemeClr val="bg1"/>
              </a:solidFill>
            </a:rPr>
            <a:t>Es la razón por la cual los gobiernos son más </a:t>
          </a:r>
          <a:r>
            <a:rPr lang="es-AR" b="1" dirty="0">
              <a:solidFill>
                <a:schemeClr val="accent3">
                  <a:lumMod val="50000"/>
                </a:schemeClr>
              </a:solidFill>
            </a:rPr>
            <a:t>conscientes</a:t>
          </a:r>
          <a:r>
            <a:rPr lang="es-AR" b="1" dirty="0">
              <a:solidFill>
                <a:schemeClr val="accent5"/>
              </a:solidFill>
            </a:rPr>
            <a:t> </a:t>
          </a:r>
          <a:r>
            <a:rPr lang="es-AR" b="1" dirty="0">
              <a:solidFill>
                <a:schemeClr val="bg1"/>
              </a:solidFill>
            </a:rPr>
            <a:t>de…</a:t>
          </a:r>
        </a:p>
        <a:p>
          <a:pPr algn="just" rtl="0"/>
          <a:endParaRPr lang="es-AR" b="1" dirty="0">
            <a:solidFill>
              <a:schemeClr val="bg1"/>
            </a:solidFill>
          </a:endParaRPr>
        </a:p>
        <a:p>
          <a:pPr algn="just" rtl="0"/>
          <a:r>
            <a:rPr lang="es-AR" b="1" dirty="0">
              <a:solidFill>
                <a:schemeClr val="bg1"/>
              </a:solidFill>
            </a:rPr>
            <a:t>Y por eso no es bueno que el </a:t>
          </a:r>
          <a:r>
            <a:rPr lang="es-AR" b="1" dirty="0">
              <a:solidFill>
                <a:schemeClr val="accent3">
                  <a:lumMod val="50000"/>
                </a:schemeClr>
              </a:solidFill>
            </a:rPr>
            <a:t>Estado</a:t>
          </a:r>
          <a:r>
            <a:rPr lang="es-AR" b="1" dirty="0">
              <a:solidFill>
                <a:schemeClr val="accent5"/>
              </a:solidFill>
            </a:rPr>
            <a:t> </a:t>
          </a:r>
          <a:r>
            <a:rPr lang="es-AR" b="1" dirty="0">
              <a:solidFill>
                <a:schemeClr val="bg1"/>
              </a:solidFill>
            </a:rPr>
            <a:t>tenga </a:t>
          </a:r>
          <a:r>
            <a:rPr lang="es-AR" b="1" dirty="0">
              <a:solidFill>
                <a:schemeClr val="accent3">
                  <a:lumMod val="50000"/>
                </a:schemeClr>
              </a:solidFill>
            </a:rPr>
            <a:t>injerencia</a:t>
          </a:r>
          <a:r>
            <a:rPr lang="es-AR" b="1" dirty="0">
              <a:solidFill>
                <a:schemeClr val="accent5"/>
              </a:solidFill>
            </a:rPr>
            <a:t> </a:t>
          </a:r>
          <a:r>
            <a:rPr lang="es-AR" b="1" dirty="0">
              <a:solidFill>
                <a:schemeClr val="bg1"/>
              </a:solidFill>
            </a:rPr>
            <a:t>en…</a:t>
          </a: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ScaleY="96721" custLinFactNeighborY="-34999">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2" custLinFactNeighborY="-6278"/>
      <dgm:spPr>
        <a:solidFill>
          <a:schemeClr val="accent5">
            <a:lumMod val="75000"/>
          </a:schemeClr>
        </a:solidFill>
      </dgm:spPr>
    </dgm:pt>
    <dgm:pt modelId="{B3F275B8-FDF5-4FEF-8DD7-02517A7D0085}" type="pres">
      <dgm:prSet presAssocID="{AE79CF7C-30D7-4004-BAD3-00289D1DF93D}" presName="childText" presStyleLbl="lnNode1" presStyleIdx="0" presStyleCnt="2" custScaleY="136065" custLinFactNeighborX="-251" custLinFactNeighborY="-11195">
        <dgm:presLayoutVars>
          <dgm:chMax val="0"/>
          <dgm:chPref val="0"/>
          <dgm:bulletEnabled val="1"/>
        </dgm:presLayoutVars>
      </dgm:prSet>
      <dgm:spPr/>
    </dgm:pt>
    <dgm:pt modelId="{D73E2897-9916-4417-9BB1-2BA0FBBF0C5E}" type="pres">
      <dgm:prSet presAssocID="{5DB1CE3B-326D-44F9-9EAA-A0FF0C5ADD07}" presName="childComposite" presStyleCnt="0">
        <dgm:presLayoutVars>
          <dgm:chMax val="0"/>
          <dgm:chPref val="0"/>
        </dgm:presLayoutVars>
      </dgm:prSet>
      <dgm:spPr/>
    </dgm:pt>
    <dgm:pt modelId="{DCD082FF-A0D8-4E0B-8661-3717825051F5}" type="pres">
      <dgm:prSet presAssocID="{5DB1CE3B-326D-44F9-9EAA-A0FF0C5ADD07}" presName="Image" presStyleLbl="node1" presStyleIdx="1" presStyleCnt="2" custLinFactNeighborY="-14180"/>
      <dgm:spPr>
        <a:solidFill>
          <a:schemeClr val="accent5">
            <a:lumMod val="75000"/>
          </a:schemeClr>
        </a:solidFill>
      </dgm:spPr>
    </dgm:pt>
    <dgm:pt modelId="{D34FC790-3443-4405-93AF-44E8CE8C4394}" type="pres">
      <dgm:prSet presAssocID="{5DB1CE3B-326D-44F9-9EAA-A0FF0C5ADD07}" presName="childText" presStyleLbl="lnNode1" presStyleIdx="1" presStyleCnt="2" custScaleY="131149" custLinFactNeighborX="-251" custLinFactNeighborY="-5164">
        <dgm:presLayoutVars>
          <dgm:chMax val="0"/>
          <dgm:chPref val="0"/>
          <dgm:bulletEnabled val="1"/>
        </dgm:presLayoutVars>
      </dgm:prSet>
      <dgm:spPr/>
    </dgm:pt>
  </dgm:ptLst>
  <dgm:cxnLst>
    <dgm:cxn modelId="{11B9C30B-1FB4-4A15-A1B0-0CF7BC5D4DEF}" type="presOf" srcId="{5DB1CE3B-326D-44F9-9EAA-A0FF0C5ADD07}" destId="{D34FC790-3443-4405-93AF-44E8CE8C4394}" srcOrd="0" destOrd="0" presId="urn:microsoft.com/office/officeart/2008/layout/PictureAccentList"/>
    <dgm:cxn modelId="{287B0D26-5767-4F81-8422-EF78C76608A1}" srcId="{8CA4AE48-AEA3-4CBC-BE21-58AE4FA11F7A}" destId="{AE79CF7C-30D7-4004-BAD3-00289D1DF93D}" srcOrd="0" destOrd="0" parTransId="{5BA8171E-5890-4B23-B0E9-9C6C630BD7A5}" sibTransId="{22027881-ECDE-4D75-AC24-45002FA9B5D5}"/>
    <dgm:cxn modelId="{D7D3F530-A933-4679-90D4-FC568BA9AD28}" srcId="{8CA4AE48-AEA3-4CBC-BE21-58AE4FA11F7A}" destId="{5DB1CE3B-326D-44F9-9EAA-A0FF0C5ADD07}" srcOrd="1" destOrd="0" parTransId="{518B8AEF-F4B4-49EB-875D-EA095AEA9A1D}" sibTransId="{C1A8C5FE-8D59-4298-8EA0-537513977A4D}"/>
    <dgm:cxn modelId="{D8295852-6299-47F4-B1B0-D8B6FE211E1E}" type="presOf" srcId="{AE79CF7C-30D7-4004-BAD3-00289D1DF93D}" destId="{B3F275B8-FDF5-4FEF-8DD7-02517A7D0085}" srcOrd="0" destOrd="0" presId="urn:microsoft.com/office/officeart/2008/layout/PictureAccentList"/>
    <dgm:cxn modelId="{E50F0CAB-0DC1-41CE-A37C-00F533046D1C}" type="presOf" srcId="{8CA4AE48-AEA3-4CBC-BE21-58AE4FA11F7A}" destId="{6AA18483-59D6-4AC3-B54D-BF1B5DECF4AA}" srcOrd="0" destOrd="0" presId="urn:microsoft.com/office/officeart/2008/layout/PictureAccentList"/>
    <dgm:cxn modelId="{FCD99FD2-0907-4F36-A5E7-4F211929C3E3}" type="presOf" srcId="{8999C8A6-4F9F-4CB8-B08F-2607361E19DF}" destId="{7B30BE5D-FFAF-4B8F-B844-DF60508B4D7F}"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63C1896E-4741-4D3D-92BE-70B066F75CA5}" type="presParOf" srcId="{7B30BE5D-FFAF-4B8F-B844-DF60508B4D7F}" destId="{7E3258F6-125B-4B17-BC36-FA9F98DD4D9E}" srcOrd="0" destOrd="0" presId="urn:microsoft.com/office/officeart/2008/layout/PictureAccentList"/>
    <dgm:cxn modelId="{70F3F867-004E-4512-851C-98120C86B104}" type="presParOf" srcId="{7E3258F6-125B-4B17-BC36-FA9F98DD4D9E}" destId="{CAD5F44C-DE9D-4E29-8E2E-400C741A327E}" srcOrd="0" destOrd="0" presId="urn:microsoft.com/office/officeart/2008/layout/PictureAccentList"/>
    <dgm:cxn modelId="{DF328E71-CA34-4DE1-B009-B1FFCD2A3ED2}" type="presParOf" srcId="{CAD5F44C-DE9D-4E29-8E2E-400C741A327E}" destId="{6AA18483-59D6-4AC3-B54D-BF1B5DECF4AA}" srcOrd="0" destOrd="0" presId="urn:microsoft.com/office/officeart/2008/layout/PictureAccentList"/>
    <dgm:cxn modelId="{70DC745C-4177-496F-BF17-9613766D5202}" type="presParOf" srcId="{7E3258F6-125B-4B17-BC36-FA9F98DD4D9E}" destId="{638CD2E8-1682-4072-AAE9-9E68D888905F}" srcOrd="1" destOrd="0" presId="urn:microsoft.com/office/officeart/2008/layout/PictureAccentList"/>
    <dgm:cxn modelId="{10665BE1-F946-4BA4-835F-71282921C00C}" type="presParOf" srcId="{638CD2E8-1682-4072-AAE9-9E68D888905F}" destId="{6BB87330-A261-47A1-A7A7-A501455EE1FB}" srcOrd="0" destOrd="0" presId="urn:microsoft.com/office/officeart/2008/layout/PictureAccentList"/>
    <dgm:cxn modelId="{360233D1-51B8-44AB-952F-25FFB626DD78}" type="presParOf" srcId="{6BB87330-A261-47A1-A7A7-A501455EE1FB}" destId="{8CCD44E4-A3DE-4D25-B3E4-B330B6A1E3E3}" srcOrd="0" destOrd="0" presId="urn:microsoft.com/office/officeart/2008/layout/PictureAccentList"/>
    <dgm:cxn modelId="{3B095468-CA1B-49D5-A356-2B43F1B5F3E6}" type="presParOf" srcId="{6BB87330-A261-47A1-A7A7-A501455EE1FB}" destId="{B3F275B8-FDF5-4FEF-8DD7-02517A7D0085}" srcOrd="1" destOrd="0" presId="urn:microsoft.com/office/officeart/2008/layout/PictureAccentList"/>
    <dgm:cxn modelId="{D9B114E9-7C1B-45DA-8CA8-4F74CC1D0F99}" type="presParOf" srcId="{638CD2E8-1682-4072-AAE9-9E68D888905F}" destId="{D73E2897-9916-4417-9BB1-2BA0FBBF0C5E}" srcOrd="1" destOrd="0" presId="urn:microsoft.com/office/officeart/2008/layout/PictureAccentList"/>
    <dgm:cxn modelId="{DD02A667-CE88-4244-8CDD-FC0F5A326B16}" type="presParOf" srcId="{D73E2897-9916-4417-9BB1-2BA0FBBF0C5E}" destId="{DCD082FF-A0D8-4E0B-8661-3717825051F5}" srcOrd="0" destOrd="0" presId="urn:microsoft.com/office/officeart/2008/layout/PictureAccentList"/>
    <dgm:cxn modelId="{6B1C7943-8A49-4530-A54D-41972AA95655}" type="presParOf" srcId="{D73E2897-9916-4417-9BB1-2BA0FBBF0C5E}" destId="{D34FC790-3443-4405-93AF-44E8CE8C4394}"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r>
            <a:rPr lang="es-AR" sz="4000" dirty="0"/>
            <a:t>Nivel profundo</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AE79CF7C-30D7-4004-BAD3-00289D1DF93D}">
      <dgm:prSet custT="1"/>
      <dgm:spPr>
        <a:solidFill>
          <a:srgbClr val="6699FF">
            <a:alpha val="90000"/>
          </a:srgbClr>
        </a:solidFill>
      </dgm:spPr>
      <dgm:t>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s-AR" sz="1400" b="1" dirty="0">
            <a:solidFill>
              <a:schemeClr val="accent5"/>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s-AR" sz="1400" b="1" dirty="0">
              <a:solidFill>
                <a:schemeClr val="bg1"/>
              </a:solidFill>
            </a:rPr>
            <a:t>El concepto de “medios adecuados”, hace referencia a la infinidad de posibilidades que surgen de los diversos orígenes y naturaleza de las necesidades. </a:t>
          </a:r>
        </a:p>
        <a:p>
          <a:pPr algn="just" defTabSz="622300" rtl="0">
            <a:lnSpc>
              <a:spcPct val="100000"/>
            </a:lnSpc>
            <a:spcBef>
              <a:spcPct val="0"/>
            </a:spcBef>
            <a:spcAft>
              <a:spcPct val="35000"/>
            </a:spcAft>
          </a:pPr>
          <a:endParaRPr lang="es-ES_tradnl" sz="1400" b="1" dirty="0"/>
        </a:p>
        <a:p>
          <a:pPr algn="just" defTabSz="622300" rtl="0">
            <a:lnSpc>
              <a:spcPct val="100000"/>
            </a:lnSpc>
            <a:spcBef>
              <a:spcPct val="0"/>
            </a:spcBef>
            <a:spcAft>
              <a:spcPct val="35000"/>
            </a:spcAft>
          </a:pPr>
          <a:endParaRPr lang="es-ES_tradnl" sz="1400" b="1" dirty="0"/>
        </a:p>
        <a:p>
          <a:pPr algn="just" defTabSz="622300" rtl="0">
            <a:lnSpc>
              <a:spcPct val="100000"/>
            </a:lnSpc>
            <a:spcBef>
              <a:spcPct val="0"/>
            </a:spcBef>
            <a:spcAft>
              <a:spcPct val="35000"/>
            </a:spcAft>
          </a:pPr>
          <a:r>
            <a:rPr lang="es-ES_tradnl" sz="1400" b="1" dirty="0"/>
            <a:t>Habría que crear </a:t>
          </a:r>
          <a:r>
            <a:rPr lang="es-ES_tradnl" sz="1400" b="1" dirty="0">
              <a:solidFill>
                <a:schemeClr val="bg1"/>
              </a:solidFill>
            </a:rPr>
            <a:t>como dice </a:t>
          </a:r>
          <a:r>
            <a:rPr lang="es-ES_tradnl" sz="1400" b="1" dirty="0" err="1">
              <a:solidFill>
                <a:schemeClr val="bg1"/>
              </a:solidFill>
            </a:rPr>
            <a:t>Ramonet</a:t>
          </a:r>
          <a:r>
            <a:rPr lang="es-ES_tradnl" sz="1400" b="1" dirty="0">
              <a:solidFill>
                <a:schemeClr val="bg1"/>
              </a:solidFill>
            </a:rPr>
            <a:t> </a:t>
          </a:r>
          <a:r>
            <a:rPr lang="es-ES_tradnl" sz="1400" b="1" dirty="0"/>
            <a:t>una ecología de la información.</a:t>
          </a:r>
          <a:endParaRPr lang="es-AR" sz="1300" b="1" dirty="0">
            <a:solidFill>
              <a:schemeClr val="bg1"/>
            </a:solidFill>
          </a:endParaRP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41557">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1" custLinFactNeighborY="-2197"/>
      <dgm:spPr>
        <a:solidFill>
          <a:schemeClr val="accent5">
            <a:lumMod val="75000"/>
          </a:schemeClr>
        </a:solidFill>
      </dgm:spPr>
    </dgm:pt>
    <dgm:pt modelId="{B3F275B8-FDF5-4FEF-8DD7-02517A7D0085}" type="pres">
      <dgm:prSet presAssocID="{AE79CF7C-30D7-4004-BAD3-00289D1DF93D}" presName="childText" presStyleLbl="lnNode1" presStyleIdx="0" presStyleCnt="1" custScaleY="241625" custLinFactNeighborY="-4428">
        <dgm:presLayoutVars>
          <dgm:chMax val="0"/>
          <dgm:chPref val="0"/>
          <dgm:bulletEnabled val="1"/>
        </dgm:presLayoutVars>
      </dgm:prSet>
      <dgm:spPr/>
    </dgm:pt>
  </dgm:ptLst>
  <dgm:cxnLst>
    <dgm:cxn modelId="{287B0D26-5767-4F81-8422-EF78C76608A1}" srcId="{8CA4AE48-AEA3-4CBC-BE21-58AE4FA11F7A}" destId="{AE79CF7C-30D7-4004-BAD3-00289D1DF93D}" srcOrd="0" destOrd="0" parTransId="{5BA8171E-5890-4B23-B0E9-9C6C630BD7A5}" sibTransId="{22027881-ECDE-4D75-AC24-45002FA9B5D5}"/>
    <dgm:cxn modelId="{3BE8422C-989E-41D9-BEAB-67C4DCED427D}" type="presOf" srcId="{AE79CF7C-30D7-4004-BAD3-00289D1DF93D}" destId="{B3F275B8-FDF5-4FEF-8DD7-02517A7D0085}" srcOrd="0" destOrd="0" presId="urn:microsoft.com/office/officeart/2008/layout/PictureAccentList"/>
    <dgm:cxn modelId="{BD254738-0099-4D66-9EA0-F00540A57522}" type="presOf" srcId="{8999C8A6-4F9F-4CB8-B08F-2607361E19DF}" destId="{7B30BE5D-FFAF-4B8F-B844-DF60508B4D7F}" srcOrd="0" destOrd="0" presId="urn:microsoft.com/office/officeart/2008/layout/PictureAccentList"/>
    <dgm:cxn modelId="{A2ADDB7E-48BE-4FA9-BD12-70FA0EE5EF8C}" type="presOf" srcId="{8CA4AE48-AEA3-4CBC-BE21-58AE4FA11F7A}" destId="{6AA18483-59D6-4AC3-B54D-BF1B5DECF4AA}"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9D3955C8-58DA-4CAC-99DE-517243F8C3CD}" type="presParOf" srcId="{7B30BE5D-FFAF-4B8F-B844-DF60508B4D7F}" destId="{7E3258F6-125B-4B17-BC36-FA9F98DD4D9E}" srcOrd="0" destOrd="0" presId="urn:microsoft.com/office/officeart/2008/layout/PictureAccentList"/>
    <dgm:cxn modelId="{B8AA2017-0972-40A6-B933-1CBC037F354E}" type="presParOf" srcId="{7E3258F6-125B-4B17-BC36-FA9F98DD4D9E}" destId="{CAD5F44C-DE9D-4E29-8E2E-400C741A327E}" srcOrd="0" destOrd="0" presId="urn:microsoft.com/office/officeart/2008/layout/PictureAccentList"/>
    <dgm:cxn modelId="{85CC5FAC-87B7-475E-B166-9BC99C76E2C5}" type="presParOf" srcId="{CAD5F44C-DE9D-4E29-8E2E-400C741A327E}" destId="{6AA18483-59D6-4AC3-B54D-BF1B5DECF4AA}" srcOrd="0" destOrd="0" presId="urn:microsoft.com/office/officeart/2008/layout/PictureAccentList"/>
    <dgm:cxn modelId="{C0C0D352-8CAB-4C30-BDC8-72964C2647F3}" type="presParOf" srcId="{7E3258F6-125B-4B17-BC36-FA9F98DD4D9E}" destId="{638CD2E8-1682-4072-AAE9-9E68D888905F}" srcOrd="1" destOrd="0" presId="urn:microsoft.com/office/officeart/2008/layout/PictureAccentList"/>
    <dgm:cxn modelId="{47B1BC1E-1FE1-4016-AD4A-F9EC2AECDEA9}" type="presParOf" srcId="{638CD2E8-1682-4072-AAE9-9E68D888905F}" destId="{6BB87330-A261-47A1-A7A7-A501455EE1FB}" srcOrd="0" destOrd="0" presId="urn:microsoft.com/office/officeart/2008/layout/PictureAccentList"/>
    <dgm:cxn modelId="{C6FC3B30-278A-4552-BE44-6D91A4EEB918}" type="presParOf" srcId="{6BB87330-A261-47A1-A7A7-A501455EE1FB}" destId="{8CCD44E4-A3DE-4D25-B3E4-B330B6A1E3E3}" srcOrd="0" destOrd="0" presId="urn:microsoft.com/office/officeart/2008/layout/PictureAccentList"/>
    <dgm:cxn modelId="{A96DAB2F-A7EE-4871-B3EF-88AC7554996B}" type="presParOf" srcId="{6BB87330-A261-47A1-A7A7-A501455EE1FB}" destId="{B3F275B8-FDF5-4FEF-8DD7-02517A7D0085}"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r>
            <a:rPr lang="es-AR" sz="4000" dirty="0"/>
            <a:t>Nivel profundo</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AE79CF7C-30D7-4004-BAD3-00289D1DF93D}">
      <dgm:prSet custT="1"/>
      <dgm:spPr>
        <a:solidFill>
          <a:srgbClr val="6699FF">
            <a:alpha val="90000"/>
          </a:srgbClr>
        </a:solidFill>
      </dgm:spPr>
      <dgm:t>
        <a:bodyPr/>
        <a:lstStyle/>
        <a:p>
          <a:pPr marL="0" marR="0" indent="0" algn="just" defTabSz="914400" rtl="0" eaLnBrk="1" fontAlgn="auto" latinLnBrk="0" hangingPunct="1">
            <a:lnSpc>
              <a:spcPct val="100000"/>
            </a:lnSpc>
            <a:spcBef>
              <a:spcPts val="0"/>
            </a:spcBef>
            <a:spcAft>
              <a:spcPts val="0"/>
            </a:spcAft>
            <a:buClrTx/>
            <a:buSzTx/>
            <a:buFontTx/>
            <a:buNone/>
            <a:tabLst/>
            <a:defRPr/>
          </a:pPr>
          <a:endParaRPr lang="es-AR" sz="1400" b="1" dirty="0">
            <a:solidFill>
              <a:schemeClr val="accent5"/>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s-AR" sz="1400" b="1" dirty="0">
              <a:solidFill>
                <a:schemeClr val="accent3">
                  <a:lumMod val="50000"/>
                </a:schemeClr>
              </a:solidFill>
            </a:rPr>
            <a:t>El concepto de “medios adecuados” hace referencia </a:t>
          </a:r>
          <a:r>
            <a:rPr lang="es-AR" sz="1400" b="1" dirty="0">
              <a:solidFill>
                <a:schemeClr val="bg1"/>
              </a:solidFill>
            </a:rPr>
            <a:t>a la infinidad de posibilidades que surgen de los diversos orígenes y naturaleza de las necesidades. </a:t>
          </a:r>
        </a:p>
        <a:p>
          <a:pPr algn="just" defTabSz="622300" rtl="0">
            <a:lnSpc>
              <a:spcPct val="100000"/>
            </a:lnSpc>
            <a:spcBef>
              <a:spcPct val="0"/>
            </a:spcBef>
            <a:spcAft>
              <a:spcPct val="35000"/>
            </a:spcAft>
          </a:pPr>
          <a:endParaRPr lang="es-ES_tradnl" sz="1400" b="1" dirty="0"/>
        </a:p>
        <a:p>
          <a:pPr algn="just" defTabSz="622300" rtl="0">
            <a:lnSpc>
              <a:spcPct val="100000"/>
            </a:lnSpc>
            <a:spcBef>
              <a:spcPct val="0"/>
            </a:spcBef>
            <a:spcAft>
              <a:spcPct val="35000"/>
            </a:spcAft>
          </a:pPr>
          <a:endParaRPr lang="es-ES_tradnl" sz="1400" b="1" dirty="0"/>
        </a:p>
        <a:p>
          <a:pPr algn="just" defTabSz="622300" rtl="0">
            <a:lnSpc>
              <a:spcPct val="100000"/>
            </a:lnSpc>
            <a:spcBef>
              <a:spcPct val="0"/>
            </a:spcBef>
            <a:spcAft>
              <a:spcPct val="35000"/>
            </a:spcAft>
          </a:pPr>
          <a:r>
            <a:rPr lang="es-ES_tradnl" sz="1400" b="1" dirty="0"/>
            <a:t>Habría que crear</a:t>
          </a:r>
          <a:r>
            <a:rPr lang="es-ES_tradnl" sz="1400" b="1" dirty="0">
              <a:solidFill>
                <a:schemeClr val="accent3">
                  <a:lumMod val="50000"/>
                </a:schemeClr>
              </a:solidFill>
            </a:rPr>
            <a:t>, como dice </a:t>
          </a:r>
          <a:r>
            <a:rPr lang="es-ES_tradnl" sz="1400" b="1" dirty="0" err="1">
              <a:solidFill>
                <a:schemeClr val="accent3">
                  <a:lumMod val="50000"/>
                </a:schemeClr>
              </a:solidFill>
            </a:rPr>
            <a:t>Ramonet</a:t>
          </a:r>
          <a:r>
            <a:rPr lang="es-ES_tradnl" sz="1400" b="1" dirty="0">
              <a:solidFill>
                <a:schemeClr val="accent3">
                  <a:lumMod val="50000"/>
                </a:schemeClr>
              </a:solidFill>
            </a:rPr>
            <a:t>, </a:t>
          </a:r>
          <a:r>
            <a:rPr lang="es-ES_tradnl" sz="1400" b="1" dirty="0"/>
            <a:t>una ecología de la información.</a:t>
          </a:r>
          <a:endParaRPr lang="es-AR" sz="1300" b="1" dirty="0">
            <a:solidFill>
              <a:schemeClr val="bg1"/>
            </a:solidFill>
          </a:endParaRP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41557">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1" custLinFactNeighborY="-2197"/>
      <dgm:spPr>
        <a:solidFill>
          <a:schemeClr val="accent5">
            <a:lumMod val="75000"/>
          </a:schemeClr>
        </a:solidFill>
      </dgm:spPr>
    </dgm:pt>
    <dgm:pt modelId="{B3F275B8-FDF5-4FEF-8DD7-02517A7D0085}" type="pres">
      <dgm:prSet presAssocID="{AE79CF7C-30D7-4004-BAD3-00289D1DF93D}" presName="childText" presStyleLbl="lnNode1" presStyleIdx="0" presStyleCnt="1" custScaleY="241625" custLinFactNeighborY="-4428">
        <dgm:presLayoutVars>
          <dgm:chMax val="0"/>
          <dgm:chPref val="0"/>
          <dgm:bulletEnabled val="1"/>
        </dgm:presLayoutVars>
      </dgm:prSet>
      <dgm:spPr/>
    </dgm:pt>
  </dgm:ptLst>
  <dgm:cxnLst>
    <dgm:cxn modelId="{3C764E11-9E71-4A52-8815-393CDD83F24B}" type="presOf" srcId="{8999C8A6-4F9F-4CB8-B08F-2607361E19DF}" destId="{7B30BE5D-FFAF-4B8F-B844-DF60508B4D7F}" srcOrd="0" destOrd="0" presId="urn:microsoft.com/office/officeart/2008/layout/PictureAccentList"/>
    <dgm:cxn modelId="{287B0D26-5767-4F81-8422-EF78C76608A1}" srcId="{8CA4AE48-AEA3-4CBC-BE21-58AE4FA11F7A}" destId="{AE79CF7C-30D7-4004-BAD3-00289D1DF93D}" srcOrd="0" destOrd="0" parTransId="{5BA8171E-5890-4B23-B0E9-9C6C630BD7A5}" sibTransId="{22027881-ECDE-4D75-AC24-45002FA9B5D5}"/>
    <dgm:cxn modelId="{00735699-213D-417B-9B59-8C312AD7EAE2}" type="presOf" srcId="{8CA4AE48-AEA3-4CBC-BE21-58AE4FA11F7A}" destId="{6AA18483-59D6-4AC3-B54D-BF1B5DECF4AA}" srcOrd="0" destOrd="0" presId="urn:microsoft.com/office/officeart/2008/layout/PictureAccentList"/>
    <dgm:cxn modelId="{CAC168DC-4F6C-43B7-968A-747C6459FE88}" type="presOf" srcId="{AE79CF7C-30D7-4004-BAD3-00289D1DF93D}" destId="{B3F275B8-FDF5-4FEF-8DD7-02517A7D0085}"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C4138E94-6850-4889-8380-4B9F8B23BCE6}" type="presParOf" srcId="{7B30BE5D-FFAF-4B8F-B844-DF60508B4D7F}" destId="{7E3258F6-125B-4B17-BC36-FA9F98DD4D9E}" srcOrd="0" destOrd="0" presId="urn:microsoft.com/office/officeart/2008/layout/PictureAccentList"/>
    <dgm:cxn modelId="{FF48E954-2D33-4D19-B05E-21D59514F423}" type="presParOf" srcId="{7E3258F6-125B-4B17-BC36-FA9F98DD4D9E}" destId="{CAD5F44C-DE9D-4E29-8E2E-400C741A327E}" srcOrd="0" destOrd="0" presId="urn:microsoft.com/office/officeart/2008/layout/PictureAccentList"/>
    <dgm:cxn modelId="{C1BCF893-B134-4E5D-B612-0C8875AABE69}" type="presParOf" srcId="{CAD5F44C-DE9D-4E29-8E2E-400C741A327E}" destId="{6AA18483-59D6-4AC3-B54D-BF1B5DECF4AA}" srcOrd="0" destOrd="0" presId="urn:microsoft.com/office/officeart/2008/layout/PictureAccentList"/>
    <dgm:cxn modelId="{6C990923-35E6-40AD-BF68-5AD081F72890}" type="presParOf" srcId="{7E3258F6-125B-4B17-BC36-FA9F98DD4D9E}" destId="{638CD2E8-1682-4072-AAE9-9E68D888905F}" srcOrd="1" destOrd="0" presId="urn:microsoft.com/office/officeart/2008/layout/PictureAccentList"/>
    <dgm:cxn modelId="{89462186-97AD-40EB-90FF-F052D38988D4}" type="presParOf" srcId="{638CD2E8-1682-4072-AAE9-9E68D888905F}" destId="{6BB87330-A261-47A1-A7A7-A501455EE1FB}" srcOrd="0" destOrd="0" presId="urn:microsoft.com/office/officeart/2008/layout/PictureAccentList"/>
    <dgm:cxn modelId="{70AFD735-32DC-44E3-ADD0-F6375C17A043}" type="presParOf" srcId="{6BB87330-A261-47A1-A7A7-A501455EE1FB}" destId="{8CCD44E4-A3DE-4D25-B3E4-B330B6A1E3E3}" srcOrd="0" destOrd="0" presId="urn:microsoft.com/office/officeart/2008/layout/PictureAccentList"/>
    <dgm:cxn modelId="{B1402391-4591-469D-9063-A47F0B79E368}" type="presParOf" srcId="{6BB87330-A261-47A1-A7A7-A501455EE1FB}" destId="{B3F275B8-FDF5-4FEF-8DD7-02517A7D0085}"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r>
            <a:rPr lang="es-AR" sz="4000" dirty="0"/>
            <a:t>Nivel profundo</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AE79CF7C-30D7-4004-BAD3-00289D1DF93D}">
      <dgm:prSet custT="1"/>
      <dgm:spPr>
        <a:solidFill>
          <a:srgbClr val="6699FF">
            <a:alpha val="90000"/>
          </a:srgbClr>
        </a:solidFill>
      </dgm:spPr>
      <dgm: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AR" sz="1400" b="1" dirty="0">
              <a:solidFill>
                <a:schemeClr val="bg1"/>
              </a:solidFill>
            </a:rPr>
            <a:t>El texto está escrito por Hernán </a:t>
          </a:r>
          <a:r>
            <a:rPr lang="es-AR" sz="1400" b="1" dirty="0" err="1">
              <a:solidFill>
                <a:schemeClr val="bg1"/>
              </a:solidFill>
            </a:rPr>
            <a:t>Invernizzi</a:t>
          </a:r>
          <a:r>
            <a:rPr lang="es-AR" sz="1400" b="1" dirty="0">
              <a:solidFill>
                <a:schemeClr val="bg1"/>
              </a:solidFill>
            </a:rPr>
            <a:t> y Judith </a:t>
          </a:r>
          <a:r>
            <a:rPr lang="es-AR" sz="1400" b="1" dirty="0" err="1">
              <a:solidFill>
                <a:schemeClr val="bg1"/>
              </a:solidFill>
            </a:rPr>
            <a:t>Gociol</a:t>
          </a:r>
          <a:r>
            <a:rPr lang="es-AR" sz="1400" b="1" dirty="0">
              <a:solidFill>
                <a:schemeClr val="bg1"/>
              </a:solidFill>
            </a:rPr>
            <a:t>. Ellos quieren demostrar que las autoridades militares en la época en que tomaron el poder deseaban reorganizar la sociedad con sus criterios y para ello planeaban estrategias de alcance nacional y no simplemente hechos de represión aislada. </a:t>
          </a:r>
        </a:p>
        <a:p>
          <a:pPr marL="0" marR="0" indent="0" algn="just" defTabSz="914400" rtl="0" eaLnBrk="1" fontAlgn="auto" latinLnBrk="0" hangingPunct="1">
            <a:lnSpc>
              <a:spcPct val="100000"/>
            </a:lnSpc>
            <a:spcBef>
              <a:spcPts val="0"/>
            </a:spcBef>
            <a:spcAft>
              <a:spcPts val="0"/>
            </a:spcAft>
            <a:buClrTx/>
            <a:buSzTx/>
            <a:buFontTx/>
            <a:buNone/>
            <a:tabLst/>
            <a:defRPr/>
          </a:pPr>
          <a:endParaRPr lang="es-AR" sz="1400" b="1" dirty="0">
            <a:solidFill>
              <a:schemeClr val="accent5"/>
            </a:solidFill>
          </a:endParaRPr>
        </a:p>
        <a:p>
          <a:pPr marL="0" marR="0" indent="0" algn="just" defTabSz="914400" rtl="0" eaLnBrk="1" fontAlgn="auto" latinLnBrk="0" hangingPunct="1">
            <a:lnSpc>
              <a:spcPct val="100000"/>
            </a:lnSpc>
            <a:spcBef>
              <a:spcPts val="0"/>
            </a:spcBef>
            <a:spcAft>
              <a:spcPts val="0"/>
            </a:spcAft>
            <a:buClrTx/>
            <a:buSzTx/>
            <a:buFontTx/>
            <a:buNone/>
            <a:tabLst/>
            <a:defRPr/>
          </a:pPr>
          <a:r>
            <a:rPr lang="es-AR" sz="1400" b="1" dirty="0">
              <a:solidFill>
                <a:schemeClr val="bg1"/>
              </a:solidFill>
            </a:rPr>
            <a:t>Para demostrar que deseaban formular una propuesta estructural y sistemática para mantener la vigencia de la cultura nacional, los autores presentan tres documentos realizados por las FF.AA.</a:t>
          </a:r>
        </a:p>
        <a:p>
          <a:pPr algn="just" defTabSz="622300" rtl="0">
            <a:lnSpc>
              <a:spcPct val="100000"/>
            </a:lnSpc>
            <a:spcBef>
              <a:spcPct val="0"/>
            </a:spcBef>
            <a:spcAft>
              <a:spcPct val="35000"/>
            </a:spcAft>
          </a:pPr>
          <a:endParaRPr lang="es-AR" sz="1300" dirty="0">
            <a:solidFill>
              <a:schemeClr val="bg1"/>
            </a:solidFill>
          </a:endParaRP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41557">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1" custLinFactNeighborY="-2197"/>
      <dgm:spPr>
        <a:solidFill>
          <a:schemeClr val="accent5">
            <a:lumMod val="75000"/>
          </a:schemeClr>
        </a:solidFill>
      </dgm:spPr>
    </dgm:pt>
    <dgm:pt modelId="{B3F275B8-FDF5-4FEF-8DD7-02517A7D0085}" type="pres">
      <dgm:prSet presAssocID="{AE79CF7C-30D7-4004-BAD3-00289D1DF93D}" presName="childText" presStyleLbl="lnNode1" presStyleIdx="0" presStyleCnt="1" custScaleY="241625" custLinFactNeighborY="-4428">
        <dgm:presLayoutVars>
          <dgm:chMax val="0"/>
          <dgm:chPref val="0"/>
          <dgm:bulletEnabled val="1"/>
        </dgm:presLayoutVars>
      </dgm:prSet>
      <dgm:spPr/>
    </dgm:pt>
  </dgm:ptLst>
  <dgm:cxnLst>
    <dgm:cxn modelId="{287B0D26-5767-4F81-8422-EF78C76608A1}" srcId="{8CA4AE48-AEA3-4CBC-BE21-58AE4FA11F7A}" destId="{AE79CF7C-30D7-4004-BAD3-00289D1DF93D}" srcOrd="0" destOrd="0" parTransId="{5BA8171E-5890-4B23-B0E9-9C6C630BD7A5}" sibTransId="{22027881-ECDE-4D75-AC24-45002FA9B5D5}"/>
    <dgm:cxn modelId="{22A88860-409A-481D-808B-ECDD8EC0ABFB}" type="presOf" srcId="{AE79CF7C-30D7-4004-BAD3-00289D1DF93D}" destId="{B3F275B8-FDF5-4FEF-8DD7-02517A7D0085}" srcOrd="0" destOrd="0" presId="urn:microsoft.com/office/officeart/2008/layout/PictureAccentList"/>
    <dgm:cxn modelId="{5EE64742-B397-4F6C-B84D-C5FA39322FA9}" type="presOf" srcId="{8CA4AE48-AEA3-4CBC-BE21-58AE4FA11F7A}" destId="{6AA18483-59D6-4AC3-B54D-BF1B5DECF4AA}" srcOrd="0" destOrd="0" presId="urn:microsoft.com/office/officeart/2008/layout/PictureAccentList"/>
    <dgm:cxn modelId="{53204F64-C804-4197-AE10-0D5BDBABFF25}" type="presOf" srcId="{8999C8A6-4F9F-4CB8-B08F-2607361E19DF}" destId="{7B30BE5D-FFAF-4B8F-B844-DF60508B4D7F}"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4DE61D38-38D0-4CC5-A42E-9FE44A3587A2}" type="presParOf" srcId="{7B30BE5D-FFAF-4B8F-B844-DF60508B4D7F}" destId="{7E3258F6-125B-4B17-BC36-FA9F98DD4D9E}" srcOrd="0" destOrd="0" presId="urn:microsoft.com/office/officeart/2008/layout/PictureAccentList"/>
    <dgm:cxn modelId="{C68B8B74-A8F9-419E-A828-2BF7551EE02E}" type="presParOf" srcId="{7E3258F6-125B-4B17-BC36-FA9F98DD4D9E}" destId="{CAD5F44C-DE9D-4E29-8E2E-400C741A327E}" srcOrd="0" destOrd="0" presId="urn:microsoft.com/office/officeart/2008/layout/PictureAccentList"/>
    <dgm:cxn modelId="{09299E91-2EFB-4945-A59F-559BA21707EE}" type="presParOf" srcId="{CAD5F44C-DE9D-4E29-8E2E-400C741A327E}" destId="{6AA18483-59D6-4AC3-B54D-BF1B5DECF4AA}" srcOrd="0" destOrd="0" presId="urn:microsoft.com/office/officeart/2008/layout/PictureAccentList"/>
    <dgm:cxn modelId="{EFE1A827-E9CA-4C2C-A68C-84EEB2E94469}" type="presParOf" srcId="{7E3258F6-125B-4B17-BC36-FA9F98DD4D9E}" destId="{638CD2E8-1682-4072-AAE9-9E68D888905F}" srcOrd="1" destOrd="0" presId="urn:microsoft.com/office/officeart/2008/layout/PictureAccentList"/>
    <dgm:cxn modelId="{73ED257B-0194-45AA-AB91-1B5A1A916739}" type="presParOf" srcId="{638CD2E8-1682-4072-AAE9-9E68D888905F}" destId="{6BB87330-A261-47A1-A7A7-A501455EE1FB}" srcOrd="0" destOrd="0" presId="urn:microsoft.com/office/officeart/2008/layout/PictureAccentList"/>
    <dgm:cxn modelId="{90410410-3DD1-4E4E-BC71-F87AED1F1F5E}" type="presParOf" srcId="{6BB87330-A261-47A1-A7A7-A501455EE1FB}" destId="{8CCD44E4-A3DE-4D25-B3E4-B330B6A1E3E3}" srcOrd="0" destOrd="0" presId="urn:microsoft.com/office/officeart/2008/layout/PictureAccentList"/>
    <dgm:cxn modelId="{58B3C85B-529F-4F4C-8707-E70A1B78366F}" type="presParOf" srcId="{6BB87330-A261-47A1-A7A7-A501455EE1FB}" destId="{B3F275B8-FDF5-4FEF-8DD7-02517A7D0085}"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8CA4AE48-AEA3-4CBC-BE21-58AE4FA11F7A}">
      <dgm:prSet custT="1"/>
      <dgm:spPr>
        <a:solidFill>
          <a:schemeClr val="accent5">
            <a:lumMod val="75000"/>
          </a:schemeClr>
        </a:solidFill>
      </dgm:spPr>
      <dgm:t>
        <a:bodyPr vert="horz"/>
        <a:lstStyle/>
        <a:p>
          <a:pPr rtl="0"/>
          <a:r>
            <a:rPr lang="es-AR" sz="4000" dirty="0"/>
            <a:t>Nivel profundo</a:t>
          </a:r>
        </a:p>
      </dgm:t>
    </dgm:pt>
    <dgm:pt modelId="{412EB5AF-0230-4D12-8AFE-8D707639F616}" type="parTrans" cxnId="{EA2F7BF8-B759-4B06-9F6A-EA3D257CF362}">
      <dgm:prSet/>
      <dgm:spPr/>
      <dgm:t>
        <a:bodyPr/>
        <a:lstStyle/>
        <a:p>
          <a:endParaRPr lang="es-AR"/>
        </a:p>
      </dgm:t>
    </dgm:pt>
    <dgm:pt modelId="{820818D7-B495-49ED-938E-CDF56BE6149B}" type="sibTrans" cxnId="{EA2F7BF8-B759-4B06-9F6A-EA3D257CF362}">
      <dgm:prSet/>
      <dgm:spPr/>
      <dgm:t>
        <a:bodyPr/>
        <a:lstStyle/>
        <a:p>
          <a:endParaRPr lang="es-AR"/>
        </a:p>
      </dgm:t>
    </dgm:pt>
    <dgm:pt modelId="{F418CE91-8ABE-4A11-88FF-2613A5E667F9}">
      <dgm:prSet custT="1"/>
      <dgm:spPr>
        <a:solidFill>
          <a:srgbClr val="6699FF">
            <a:alpha val="90000"/>
          </a:srgbClr>
        </a:solidFill>
      </dgm:spPr>
      <dgm:t>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s-AR" sz="1400" b="1" dirty="0">
              <a:solidFill>
                <a:schemeClr val="bg1"/>
              </a:solidFill>
            </a:rPr>
            <a:t>En su trabajo XXX, </a:t>
          </a:r>
          <a:r>
            <a:rPr lang="es-AR" sz="1400" b="1" dirty="0" err="1">
              <a:solidFill>
                <a:schemeClr val="bg1"/>
              </a:solidFill>
            </a:rPr>
            <a:t>Invernizzi</a:t>
          </a:r>
          <a:r>
            <a:rPr lang="es-AR" sz="1400" b="1" dirty="0">
              <a:solidFill>
                <a:schemeClr val="bg1"/>
              </a:solidFill>
            </a:rPr>
            <a:t> y </a:t>
          </a:r>
          <a:r>
            <a:rPr lang="es-AR" sz="1400" b="1" dirty="0" err="1">
              <a:solidFill>
                <a:schemeClr val="bg1"/>
              </a:solidFill>
            </a:rPr>
            <a:t>Gociol</a:t>
          </a:r>
          <a:r>
            <a:rPr lang="es-AR" sz="1400" b="1" dirty="0">
              <a:solidFill>
                <a:schemeClr val="bg1"/>
              </a:solidFill>
            </a:rPr>
            <a:t> argumentan que, durante la dictadura de 1976, las autoridades militares planearon estrategias de alcance nacional y no simplemente hechos de represión aislada.  Para confirmar/demostrar su hipótesis, los autores presentan y analizan tres documentos redactados por las FF.AA., a saber…</a:t>
          </a:r>
          <a:endParaRPr lang="es-AR" sz="1400" b="0" dirty="0">
            <a:solidFill>
              <a:schemeClr val="bg1"/>
            </a:solidFill>
          </a:endParaRPr>
        </a:p>
      </dgm:t>
    </dgm:pt>
    <dgm:pt modelId="{E7CB9193-B84E-4768-8C3C-4A398BBBD7CF}" type="parTrans" cxnId="{148E7D50-467A-4BAF-986F-4C191A7A4D5F}">
      <dgm:prSet/>
      <dgm:spPr/>
      <dgm:t>
        <a:bodyPr/>
        <a:lstStyle/>
        <a:p>
          <a:endParaRPr lang="es-AR"/>
        </a:p>
      </dgm:t>
    </dgm:pt>
    <dgm:pt modelId="{D826989C-5307-48D4-927B-226988EFCC11}" type="sibTrans" cxnId="{148E7D50-467A-4BAF-986F-4C191A7A4D5F}">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41557">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03340691-7AB7-4A84-9F49-BDC29C3EB9C0}" type="pres">
      <dgm:prSet presAssocID="{F418CE91-8ABE-4A11-88FF-2613A5E667F9}" presName="childComposite" presStyleCnt="0">
        <dgm:presLayoutVars>
          <dgm:chMax val="0"/>
          <dgm:chPref val="0"/>
        </dgm:presLayoutVars>
      </dgm:prSet>
      <dgm:spPr/>
    </dgm:pt>
    <dgm:pt modelId="{47E139BE-A3B6-4980-AA44-518DC327FF0D}" type="pres">
      <dgm:prSet presAssocID="{F418CE91-8ABE-4A11-88FF-2613A5E667F9}" presName="Image" presStyleLbl="node1" presStyleIdx="0" presStyleCnt="1"/>
      <dgm:spPr>
        <a:solidFill>
          <a:schemeClr val="accent5">
            <a:lumMod val="75000"/>
          </a:schemeClr>
        </a:solidFill>
      </dgm:spPr>
    </dgm:pt>
    <dgm:pt modelId="{6811D6C1-4FE6-4926-BE1D-DD046748AF95}" type="pres">
      <dgm:prSet presAssocID="{F418CE91-8ABE-4A11-88FF-2613A5E667F9}" presName="childText" presStyleLbl="lnNode1" presStyleIdx="0" presStyleCnt="1" custScaleY="161538" custLinFactNeighborX="1196" custLinFactNeighborY="3834">
        <dgm:presLayoutVars>
          <dgm:chMax val="0"/>
          <dgm:chPref val="0"/>
          <dgm:bulletEnabled val="1"/>
        </dgm:presLayoutVars>
      </dgm:prSet>
      <dgm:spPr/>
    </dgm:pt>
  </dgm:ptLst>
  <dgm:cxnLst>
    <dgm:cxn modelId="{F582DD2C-AD76-46B3-9BA2-F9BA966D7322}" type="presOf" srcId="{8CA4AE48-AEA3-4CBC-BE21-58AE4FA11F7A}" destId="{6AA18483-59D6-4AC3-B54D-BF1B5DECF4AA}" srcOrd="0" destOrd="0" presId="urn:microsoft.com/office/officeart/2008/layout/PictureAccentList"/>
    <dgm:cxn modelId="{9A75F86A-1112-443C-B337-714880ACF275}" type="presOf" srcId="{F418CE91-8ABE-4A11-88FF-2613A5E667F9}" destId="{6811D6C1-4FE6-4926-BE1D-DD046748AF95}" srcOrd="0" destOrd="0" presId="urn:microsoft.com/office/officeart/2008/layout/PictureAccentList"/>
    <dgm:cxn modelId="{148E7D50-467A-4BAF-986F-4C191A7A4D5F}" srcId="{8CA4AE48-AEA3-4CBC-BE21-58AE4FA11F7A}" destId="{F418CE91-8ABE-4A11-88FF-2613A5E667F9}" srcOrd="0" destOrd="0" parTransId="{E7CB9193-B84E-4768-8C3C-4A398BBBD7CF}" sibTransId="{D826989C-5307-48D4-927B-226988EFCC11}"/>
    <dgm:cxn modelId="{99808571-B76B-40C1-AE02-58161043D8AC}" type="presOf" srcId="{8999C8A6-4F9F-4CB8-B08F-2607361E19DF}" destId="{7B30BE5D-FFAF-4B8F-B844-DF60508B4D7F}"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8829D58A-F098-436C-9FD6-A17FA9022819}" type="presParOf" srcId="{7B30BE5D-FFAF-4B8F-B844-DF60508B4D7F}" destId="{7E3258F6-125B-4B17-BC36-FA9F98DD4D9E}" srcOrd="0" destOrd="0" presId="urn:microsoft.com/office/officeart/2008/layout/PictureAccentList"/>
    <dgm:cxn modelId="{27466847-8F1D-4415-87CE-0E0E68502002}" type="presParOf" srcId="{7E3258F6-125B-4B17-BC36-FA9F98DD4D9E}" destId="{CAD5F44C-DE9D-4E29-8E2E-400C741A327E}" srcOrd="0" destOrd="0" presId="urn:microsoft.com/office/officeart/2008/layout/PictureAccentList"/>
    <dgm:cxn modelId="{237A498C-6BFA-451E-8BCD-AA6DABC68945}" type="presParOf" srcId="{CAD5F44C-DE9D-4E29-8E2E-400C741A327E}" destId="{6AA18483-59D6-4AC3-B54D-BF1B5DECF4AA}" srcOrd="0" destOrd="0" presId="urn:microsoft.com/office/officeart/2008/layout/PictureAccentList"/>
    <dgm:cxn modelId="{09029C1B-2EED-404B-9006-45D7A9C3F4BB}" type="presParOf" srcId="{7E3258F6-125B-4B17-BC36-FA9F98DD4D9E}" destId="{638CD2E8-1682-4072-AAE9-9E68D888905F}" srcOrd="1" destOrd="0" presId="urn:microsoft.com/office/officeart/2008/layout/PictureAccentList"/>
    <dgm:cxn modelId="{F34ACB3B-246C-4834-A5F1-1831F00CDA24}" type="presParOf" srcId="{638CD2E8-1682-4072-AAE9-9E68D888905F}" destId="{03340691-7AB7-4A84-9F49-BDC29C3EB9C0}" srcOrd="0" destOrd="0" presId="urn:microsoft.com/office/officeart/2008/layout/PictureAccentList"/>
    <dgm:cxn modelId="{84A6443A-638D-41F1-B218-71DC722D7386}" type="presParOf" srcId="{03340691-7AB7-4A84-9F49-BDC29C3EB9C0}" destId="{47E139BE-A3B6-4980-AA44-518DC327FF0D}" srcOrd="0" destOrd="0" presId="urn:microsoft.com/office/officeart/2008/layout/PictureAccentList"/>
    <dgm:cxn modelId="{5D0B31C1-9F46-43D2-867D-CFD431BC2A30}" type="presParOf" srcId="{03340691-7AB7-4A84-9F49-BDC29C3EB9C0}" destId="{6811D6C1-4FE6-4926-BE1D-DD046748AF95}"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8999C8A6-4F9F-4CB8-B08F-2607361E19DF}" type="doc">
      <dgm:prSet loTypeId="urn:microsoft.com/office/officeart/2008/layout/PictureAccentList" loCatId="list" qsTypeId="urn:microsoft.com/office/officeart/2005/8/quickstyle/simple1" qsCatId="simple" csTypeId="urn:microsoft.com/office/officeart/2005/8/colors/accent5_2" csCatId="accent5" phldr="1"/>
      <dgm:spPr/>
      <dgm:t>
        <a:bodyPr/>
        <a:lstStyle/>
        <a:p>
          <a:endParaRPr lang="es-AR"/>
        </a:p>
      </dgm:t>
    </dgm:pt>
    <dgm:pt modelId="{AE79CF7C-30D7-4004-BAD3-00289D1DF93D}">
      <dgm:prSet custT="1"/>
      <dgm:spPr>
        <a:solidFill>
          <a:srgbClr val="6699FF">
            <a:alpha val="90000"/>
          </a:srgbClr>
        </a:solidFill>
        <a:ln>
          <a:solidFill>
            <a:schemeClr val="bg1"/>
          </a:solidFill>
        </a:ln>
      </dgm:spPr>
      <dgm:t>
        <a:bodyPr/>
        <a:lstStyle/>
        <a:p>
          <a:pPr algn="just" rtl="0"/>
          <a:r>
            <a:rPr lang="es-AR" sz="1400" b="1" u="none" dirty="0"/>
            <a:t>La intervención del estado en estas estadísticas </a:t>
          </a:r>
          <a:r>
            <a:rPr lang="es-AR" sz="1400" b="1" u="none" dirty="0">
              <a:solidFill>
                <a:schemeClr val="accent3">
                  <a:lumMod val="50000"/>
                </a:schemeClr>
              </a:solidFill>
            </a:rPr>
            <a:t>sería &lt;lo que denominamos</a:t>
          </a:r>
          <a:r>
            <a:rPr lang="es-AR" sz="1400" b="1" u="none" dirty="0">
              <a:solidFill>
                <a:schemeClr val="accent5"/>
              </a:solidFill>
            </a:rPr>
            <a:t> </a:t>
          </a:r>
          <a:r>
            <a:rPr lang="es-AR" sz="1400" b="1" u="none" dirty="0"/>
            <a:t>como “populismo económico”, </a:t>
          </a:r>
          <a:r>
            <a:rPr lang="es-AR" sz="1400" b="1" u="none" dirty="0">
              <a:solidFill>
                <a:schemeClr val="accent3">
                  <a:lumMod val="50000"/>
                </a:schemeClr>
              </a:solidFill>
            </a:rPr>
            <a:t>&lt;que hace referencia</a:t>
          </a:r>
          <a:r>
            <a:rPr lang="es-AR" sz="1400" b="1" u="none" dirty="0"/>
            <a:t>, según los autores Martín Lagos y Juan J. Llach (2011) en su obra </a:t>
          </a:r>
          <a:r>
            <a:rPr lang="es-AR" sz="1400" b="1" i="1" u="none" dirty="0"/>
            <a:t>Claves del retraso y del progreso de la Argentina</a:t>
          </a:r>
          <a:r>
            <a:rPr lang="es-AR" sz="1400" b="1" u="none" dirty="0"/>
            <a:t>, a políticas económicas </a:t>
          </a:r>
          <a:r>
            <a:rPr lang="es-AR" sz="1400" b="1" u="none" dirty="0">
              <a:solidFill>
                <a:schemeClr val="accent3">
                  <a:lumMod val="50000"/>
                </a:schemeClr>
              </a:solidFill>
            </a:rPr>
            <a:t>&lt;que llevan</a:t>
          </a:r>
          <a:r>
            <a:rPr lang="es-AR" sz="1400" b="1" u="none" dirty="0">
              <a:solidFill>
                <a:schemeClr val="accent5"/>
              </a:solidFill>
            </a:rPr>
            <a:t> </a:t>
          </a:r>
          <a:r>
            <a:rPr lang="es-AR" sz="1400" b="1" u="none" dirty="0"/>
            <a:t>a variables como el tipo de cambio real, la tasa de inflación, los precios de los alimentos, el gasto público y entre otras variables económicas, </a:t>
          </a:r>
          <a:r>
            <a:rPr lang="es-AR" sz="1400" b="1" u="none" dirty="0">
              <a:solidFill>
                <a:schemeClr val="accent3">
                  <a:lumMod val="50000"/>
                </a:schemeClr>
              </a:solidFill>
            </a:rPr>
            <a:t>&lt;que se podrían decir </a:t>
          </a:r>
          <a:r>
            <a:rPr lang="es-AR" sz="1400" b="1" u="none" dirty="0"/>
            <a:t>como las “elaboraciones del INDEC”, hacia situaciones atractivas para grupos sociales mayoritarios o influyentes, pero </a:t>
          </a:r>
          <a:r>
            <a:rPr lang="es-AR" sz="1400" b="1" u="none" dirty="0">
              <a:solidFill>
                <a:schemeClr val="accent3">
                  <a:lumMod val="50000"/>
                </a:schemeClr>
              </a:solidFill>
            </a:rPr>
            <a:t>&lt;que </a:t>
          </a:r>
          <a:r>
            <a:rPr lang="es-AR" sz="1400" b="1" u="none" dirty="0"/>
            <a:t>además estas </a:t>
          </a:r>
          <a:r>
            <a:rPr lang="es-AR" sz="1400" b="1" u="none" dirty="0">
              <a:solidFill>
                <a:schemeClr val="accent3">
                  <a:lumMod val="50000"/>
                </a:schemeClr>
              </a:solidFill>
            </a:rPr>
            <a:t>son </a:t>
          </a:r>
          <a:r>
            <a:rPr lang="es-AR" sz="1400" b="1" u="none" dirty="0"/>
            <a:t>insostenibles en el mediano y largo plazo </a:t>
          </a:r>
          <a:r>
            <a:rPr lang="es-AR" sz="1400" b="1" u="none" dirty="0">
              <a:solidFill>
                <a:schemeClr val="accent3">
                  <a:lumMod val="50000"/>
                </a:schemeClr>
              </a:solidFill>
            </a:rPr>
            <a:t>&lt;ya que  pueden descubrirse</a:t>
          </a:r>
          <a:r>
            <a:rPr lang="es-AR" sz="1400" b="1" u="none" dirty="0">
              <a:solidFill>
                <a:schemeClr val="accent5"/>
              </a:solidFill>
            </a:rPr>
            <a:t> </a:t>
          </a:r>
          <a:r>
            <a:rPr lang="es-AR" sz="1400" b="1" u="none" dirty="0"/>
            <a:t>fácilmente. </a:t>
          </a:r>
        </a:p>
      </dgm:t>
    </dgm:pt>
    <dgm:pt modelId="{22027881-ECDE-4D75-AC24-45002FA9B5D5}" type="sibTrans" cxnId="{287B0D26-5767-4F81-8422-EF78C76608A1}">
      <dgm:prSet/>
      <dgm:spPr/>
      <dgm:t>
        <a:bodyPr/>
        <a:lstStyle/>
        <a:p>
          <a:endParaRPr lang="es-AR"/>
        </a:p>
      </dgm:t>
    </dgm:pt>
    <dgm:pt modelId="{5BA8171E-5890-4B23-B0E9-9C6C630BD7A5}" type="parTrans" cxnId="{287B0D26-5767-4F81-8422-EF78C76608A1}">
      <dgm:prSet/>
      <dgm:spPr/>
      <dgm:t>
        <a:bodyPr/>
        <a:lstStyle/>
        <a:p>
          <a:endParaRPr lang="es-AR"/>
        </a:p>
      </dgm:t>
    </dgm:pt>
    <dgm:pt modelId="{8CA4AE48-AEA3-4CBC-BE21-58AE4FA11F7A}">
      <dgm:prSet custT="1"/>
      <dgm:spPr>
        <a:solidFill>
          <a:schemeClr val="accent5">
            <a:lumMod val="75000"/>
          </a:schemeClr>
        </a:solidFill>
      </dgm:spPr>
      <dgm:t>
        <a:bodyPr vert="horz"/>
        <a:lstStyle/>
        <a:p>
          <a:pPr rtl="0">
            <a:lnSpc>
              <a:spcPct val="100000"/>
            </a:lnSpc>
          </a:pPr>
          <a:r>
            <a:rPr lang="es-AR" sz="3600" dirty="0"/>
            <a:t>Nivel profundo</a:t>
          </a:r>
        </a:p>
      </dgm:t>
    </dgm:pt>
    <dgm:pt modelId="{820818D7-B495-49ED-938E-CDF56BE6149B}" type="sibTrans" cxnId="{EA2F7BF8-B759-4B06-9F6A-EA3D257CF362}">
      <dgm:prSet/>
      <dgm:spPr/>
      <dgm:t>
        <a:bodyPr/>
        <a:lstStyle/>
        <a:p>
          <a:endParaRPr lang="es-AR"/>
        </a:p>
      </dgm:t>
    </dgm:pt>
    <dgm:pt modelId="{412EB5AF-0230-4D12-8AFE-8D707639F616}" type="parTrans" cxnId="{EA2F7BF8-B759-4B06-9F6A-EA3D257CF362}">
      <dgm:prSet/>
      <dgm:spPr/>
      <dgm:t>
        <a:bodyPr/>
        <a:lstStyle/>
        <a:p>
          <a:endParaRPr lang="es-AR"/>
        </a:p>
      </dgm:t>
    </dgm:pt>
    <dgm:pt modelId="{7B30BE5D-FFAF-4B8F-B844-DF60508B4D7F}" type="pres">
      <dgm:prSet presAssocID="{8999C8A6-4F9F-4CB8-B08F-2607361E19DF}" presName="layout" presStyleCnt="0">
        <dgm:presLayoutVars>
          <dgm:chMax/>
          <dgm:chPref/>
          <dgm:dir/>
          <dgm:animOne val="branch"/>
          <dgm:animLvl val="lvl"/>
          <dgm:resizeHandles/>
        </dgm:presLayoutVars>
      </dgm:prSet>
      <dgm:spPr/>
    </dgm:pt>
    <dgm:pt modelId="{7E3258F6-125B-4B17-BC36-FA9F98DD4D9E}" type="pres">
      <dgm:prSet presAssocID="{8CA4AE48-AEA3-4CBC-BE21-58AE4FA11F7A}" presName="root" presStyleCnt="0">
        <dgm:presLayoutVars>
          <dgm:chMax/>
          <dgm:chPref val="4"/>
        </dgm:presLayoutVars>
      </dgm:prSet>
      <dgm:spPr/>
    </dgm:pt>
    <dgm:pt modelId="{CAD5F44C-DE9D-4E29-8E2E-400C741A327E}" type="pres">
      <dgm:prSet presAssocID="{8CA4AE48-AEA3-4CBC-BE21-58AE4FA11F7A}" presName="rootComposite" presStyleCnt="0">
        <dgm:presLayoutVars/>
      </dgm:prSet>
      <dgm:spPr/>
    </dgm:pt>
    <dgm:pt modelId="{6AA18483-59D6-4AC3-B54D-BF1B5DECF4AA}" type="pres">
      <dgm:prSet presAssocID="{8CA4AE48-AEA3-4CBC-BE21-58AE4FA11F7A}" presName="rootText" presStyleLbl="node0" presStyleIdx="0" presStyleCnt="1" custLinFactNeighborY="-19705">
        <dgm:presLayoutVars>
          <dgm:chMax/>
          <dgm:chPref val="4"/>
        </dgm:presLayoutVars>
      </dgm:prSet>
      <dgm:spPr/>
    </dgm:pt>
    <dgm:pt modelId="{638CD2E8-1682-4072-AAE9-9E68D888905F}" type="pres">
      <dgm:prSet presAssocID="{8CA4AE48-AEA3-4CBC-BE21-58AE4FA11F7A}" presName="childShape" presStyleCnt="0">
        <dgm:presLayoutVars>
          <dgm:chMax val="0"/>
          <dgm:chPref val="0"/>
        </dgm:presLayoutVars>
      </dgm:prSet>
      <dgm:spPr/>
    </dgm:pt>
    <dgm:pt modelId="{6BB87330-A261-47A1-A7A7-A501455EE1FB}" type="pres">
      <dgm:prSet presAssocID="{AE79CF7C-30D7-4004-BAD3-00289D1DF93D}" presName="childComposite" presStyleCnt="0">
        <dgm:presLayoutVars>
          <dgm:chMax val="0"/>
          <dgm:chPref val="0"/>
        </dgm:presLayoutVars>
      </dgm:prSet>
      <dgm:spPr/>
    </dgm:pt>
    <dgm:pt modelId="{8CCD44E4-A3DE-4D25-B3E4-B330B6A1E3E3}" type="pres">
      <dgm:prSet presAssocID="{AE79CF7C-30D7-4004-BAD3-00289D1DF93D}" presName="Image" presStyleLbl="node1" presStyleIdx="0" presStyleCnt="1" custLinFactNeighborY="-13286"/>
      <dgm:spPr>
        <a:solidFill>
          <a:schemeClr val="accent5">
            <a:lumMod val="75000"/>
          </a:schemeClr>
        </a:solidFill>
        <a:ln>
          <a:solidFill>
            <a:schemeClr val="bg1"/>
          </a:solidFill>
        </a:ln>
      </dgm:spPr>
    </dgm:pt>
    <dgm:pt modelId="{B3F275B8-FDF5-4FEF-8DD7-02517A7D0085}" type="pres">
      <dgm:prSet presAssocID="{AE79CF7C-30D7-4004-BAD3-00289D1DF93D}" presName="childText" presStyleLbl="lnNode1" presStyleIdx="0" presStyleCnt="1" custScaleY="255770" custLinFactNeighborY="-19672">
        <dgm:presLayoutVars>
          <dgm:chMax val="0"/>
          <dgm:chPref val="0"/>
          <dgm:bulletEnabled val="1"/>
        </dgm:presLayoutVars>
      </dgm:prSet>
      <dgm:spPr/>
    </dgm:pt>
  </dgm:ptLst>
  <dgm:cxnLst>
    <dgm:cxn modelId="{287B0D26-5767-4F81-8422-EF78C76608A1}" srcId="{8CA4AE48-AEA3-4CBC-BE21-58AE4FA11F7A}" destId="{AE79CF7C-30D7-4004-BAD3-00289D1DF93D}" srcOrd="0" destOrd="0" parTransId="{5BA8171E-5890-4B23-B0E9-9C6C630BD7A5}" sibTransId="{22027881-ECDE-4D75-AC24-45002FA9B5D5}"/>
    <dgm:cxn modelId="{9013B860-FD14-408D-BEE4-5525869F2A7C}" type="presOf" srcId="{8999C8A6-4F9F-4CB8-B08F-2607361E19DF}" destId="{7B30BE5D-FFAF-4B8F-B844-DF60508B4D7F}" srcOrd="0" destOrd="0" presId="urn:microsoft.com/office/officeart/2008/layout/PictureAccentList"/>
    <dgm:cxn modelId="{2786A653-6954-4A1B-BD44-8C255347D058}" type="presOf" srcId="{AE79CF7C-30D7-4004-BAD3-00289D1DF93D}" destId="{B3F275B8-FDF5-4FEF-8DD7-02517A7D0085}" srcOrd="0" destOrd="0" presId="urn:microsoft.com/office/officeart/2008/layout/PictureAccentList"/>
    <dgm:cxn modelId="{46AA8AA4-DF17-4211-B46A-841136053597}" type="presOf" srcId="{8CA4AE48-AEA3-4CBC-BE21-58AE4FA11F7A}" destId="{6AA18483-59D6-4AC3-B54D-BF1B5DECF4AA}" srcOrd="0" destOrd="0" presId="urn:microsoft.com/office/officeart/2008/layout/PictureAccentList"/>
    <dgm:cxn modelId="{EA2F7BF8-B759-4B06-9F6A-EA3D257CF362}" srcId="{8999C8A6-4F9F-4CB8-B08F-2607361E19DF}" destId="{8CA4AE48-AEA3-4CBC-BE21-58AE4FA11F7A}" srcOrd="0" destOrd="0" parTransId="{412EB5AF-0230-4D12-8AFE-8D707639F616}" sibTransId="{820818D7-B495-49ED-938E-CDF56BE6149B}"/>
    <dgm:cxn modelId="{35A31895-275B-4A39-BDEF-32D87A3C66BC}" type="presParOf" srcId="{7B30BE5D-FFAF-4B8F-B844-DF60508B4D7F}" destId="{7E3258F6-125B-4B17-BC36-FA9F98DD4D9E}" srcOrd="0" destOrd="0" presId="urn:microsoft.com/office/officeart/2008/layout/PictureAccentList"/>
    <dgm:cxn modelId="{AF9C19E7-E07B-4627-8B24-E758B84AEBA3}" type="presParOf" srcId="{7E3258F6-125B-4B17-BC36-FA9F98DD4D9E}" destId="{CAD5F44C-DE9D-4E29-8E2E-400C741A327E}" srcOrd="0" destOrd="0" presId="urn:microsoft.com/office/officeart/2008/layout/PictureAccentList"/>
    <dgm:cxn modelId="{A2BBAB95-DFC9-40D2-B2DF-6A2AF391CC18}" type="presParOf" srcId="{CAD5F44C-DE9D-4E29-8E2E-400C741A327E}" destId="{6AA18483-59D6-4AC3-B54D-BF1B5DECF4AA}" srcOrd="0" destOrd="0" presId="urn:microsoft.com/office/officeart/2008/layout/PictureAccentList"/>
    <dgm:cxn modelId="{C9BC1D67-66BC-4475-8A92-824F8B16C79C}" type="presParOf" srcId="{7E3258F6-125B-4B17-BC36-FA9F98DD4D9E}" destId="{638CD2E8-1682-4072-AAE9-9E68D888905F}" srcOrd="1" destOrd="0" presId="urn:microsoft.com/office/officeart/2008/layout/PictureAccentList"/>
    <dgm:cxn modelId="{4826487C-9F50-4E10-89D6-26E4B1D5A56E}" type="presParOf" srcId="{638CD2E8-1682-4072-AAE9-9E68D888905F}" destId="{6BB87330-A261-47A1-A7A7-A501455EE1FB}" srcOrd="0" destOrd="0" presId="urn:microsoft.com/office/officeart/2008/layout/PictureAccentList"/>
    <dgm:cxn modelId="{5CBA3D02-7475-4B53-9B41-D87E5DEC8532}" type="presParOf" srcId="{6BB87330-A261-47A1-A7A7-A501455EE1FB}" destId="{8CCD44E4-A3DE-4D25-B3E4-B330B6A1E3E3}" srcOrd="0" destOrd="0" presId="urn:microsoft.com/office/officeart/2008/layout/PictureAccentList"/>
    <dgm:cxn modelId="{D879D831-D3A3-4ACE-A415-F8DEFC69F788}" type="presParOf" srcId="{6BB87330-A261-47A1-A7A7-A501455EE1FB}" destId="{B3F275B8-FDF5-4FEF-8DD7-02517A7D0085}" srcOrd="1" destOrd="0" presId="urn:microsoft.com/office/officeart/2008/layout/PictureAccent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D44284-FB4D-4F42-B549-9A0F532E0249}">
      <dsp:nvSpPr>
        <dsp:cNvPr id="0" name=""/>
        <dsp:cNvSpPr/>
      </dsp:nvSpPr>
      <dsp:spPr>
        <a:xfrm>
          <a:off x="1289755" y="519624"/>
          <a:ext cx="3569262" cy="3569262"/>
        </a:xfrm>
        <a:prstGeom prst="blockArc">
          <a:avLst>
            <a:gd name="adj1" fmla="val 12600000"/>
            <a:gd name="adj2" fmla="val 16200000"/>
            <a:gd name="adj3" fmla="val 4509"/>
          </a:avLst>
        </a:prstGeom>
        <a:solidFill>
          <a:srgbClr val="99CC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3EC7E796-7776-44A5-A76E-B1FE49C61390}">
      <dsp:nvSpPr>
        <dsp:cNvPr id="0" name=""/>
        <dsp:cNvSpPr/>
      </dsp:nvSpPr>
      <dsp:spPr>
        <a:xfrm>
          <a:off x="1289755" y="519624"/>
          <a:ext cx="3569262" cy="3569262"/>
        </a:xfrm>
        <a:prstGeom prst="blockArc">
          <a:avLst>
            <a:gd name="adj1" fmla="val 9000000"/>
            <a:gd name="adj2" fmla="val 12600000"/>
            <a:gd name="adj3" fmla="val 4509"/>
          </a:avLst>
        </a:prstGeom>
        <a:solidFill>
          <a:srgbClr val="99CC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39E8609-FB96-445B-93AA-F706DA90A3FB}">
      <dsp:nvSpPr>
        <dsp:cNvPr id="0" name=""/>
        <dsp:cNvSpPr/>
      </dsp:nvSpPr>
      <dsp:spPr>
        <a:xfrm>
          <a:off x="1289755" y="519624"/>
          <a:ext cx="3569262" cy="3569262"/>
        </a:xfrm>
        <a:prstGeom prst="blockArc">
          <a:avLst>
            <a:gd name="adj1" fmla="val 5400000"/>
            <a:gd name="adj2" fmla="val 9000000"/>
            <a:gd name="adj3" fmla="val 4509"/>
          </a:avLst>
        </a:prstGeom>
        <a:solidFill>
          <a:srgbClr val="99CC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4E74DDC6-B032-4D78-B8E7-65E50D3A403A}">
      <dsp:nvSpPr>
        <dsp:cNvPr id="0" name=""/>
        <dsp:cNvSpPr/>
      </dsp:nvSpPr>
      <dsp:spPr>
        <a:xfrm>
          <a:off x="1224152" y="534722"/>
          <a:ext cx="3569262" cy="3569262"/>
        </a:xfrm>
        <a:prstGeom prst="blockArc">
          <a:avLst>
            <a:gd name="adj1" fmla="val 1800000"/>
            <a:gd name="adj2" fmla="val 5400000"/>
            <a:gd name="adj3" fmla="val 4509"/>
          </a:avLst>
        </a:prstGeom>
        <a:solidFill>
          <a:srgbClr val="99CC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DA4806C9-6C3D-4D4A-BBC8-B6E54B6C645A}">
      <dsp:nvSpPr>
        <dsp:cNvPr id="0" name=""/>
        <dsp:cNvSpPr/>
      </dsp:nvSpPr>
      <dsp:spPr>
        <a:xfrm>
          <a:off x="1289755" y="519624"/>
          <a:ext cx="3569262" cy="3569262"/>
        </a:xfrm>
        <a:prstGeom prst="blockArc">
          <a:avLst>
            <a:gd name="adj1" fmla="val 19800000"/>
            <a:gd name="adj2" fmla="val 1800000"/>
            <a:gd name="adj3" fmla="val 4509"/>
          </a:avLst>
        </a:prstGeom>
        <a:solidFill>
          <a:srgbClr val="99CC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22675842-2485-47F1-A6DE-5C2FF87ED3EB}">
      <dsp:nvSpPr>
        <dsp:cNvPr id="0" name=""/>
        <dsp:cNvSpPr/>
      </dsp:nvSpPr>
      <dsp:spPr>
        <a:xfrm>
          <a:off x="1289755" y="519624"/>
          <a:ext cx="3569262" cy="3569262"/>
        </a:xfrm>
        <a:prstGeom prst="blockArc">
          <a:avLst>
            <a:gd name="adj1" fmla="val 16200000"/>
            <a:gd name="adj2" fmla="val 19800000"/>
            <a:gd name="adj3" fmla="val 4509"/>
          </a:avLst>
        </a:prstGeom>
        <a:solidFill>
          <a:srgbClr val="99CC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17206C61-06FD-47B7-BBC8-52E6F3C52E02}">
      <dsp:nvSpPr>
        <dsp:cNvPr id="0" name=""/>
        <dsp:cNvSpPr/>
      </dsp:nvSpPr>
      <dsp:spPr>
        <a:xfrm>
          <a:off x="2073034" y="1505965"/>
          <a:ext cx="2002704" cy="1596581"/>
        </a:xfrm>
        <a:prstGeom prst="ellipse">
          <a:avLst/>
        </a:prstGeom>
        <a:solidFill>
          <a:schemeClr val="accent3">
            <a:lumMod val="50000"/>
          </a:schemeClr>
        </a:solidFill>
        <a:ln>
          <a:solidFill>
            <a:srgbClr val="AEEFFC"/>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rtl="0">
            <a:lnSpc>
              <a:spcPct val="90000"/>
            </a:lnSpc>
            <a:spcBef>
              <a:spcPct val="0"/>
            </a:spcBef>
            <a:spcAft>
              <a:spcPct val="35000"/>
            </a:spcAft>
            <a:buNone/>
          </a:pPr>
          <a:r>
            <a:rPr lang="es-AR" sz="2200" b="1" kern="1200" dirty="0">
              <a:solidFill>
                <a:schemeClr val="bg1"/>
              </a:solidFill>
            </a:rPr>
            <a:t>Problemas frecuentes de escritura</a:t>
          </a:r>
          <a:endParaRPr lang="es-AR" sz="2200" b="1" u="none" kern="1200" dirty="0">
            <a:solidFill>
              <a:schemeClr val="bg1"/>
            </a:solidFill>
          </a:endParaRPr>
        </a:p>
      </dsp:txBody>
      <dsp:txXfrm>
        <a:off x="2366323" y="1739779"/>
        <a:ext cx="1416126" cy="1128953"/>
      </dsp:txXfrm>
    </dsp:sp>
    <dsp:sp modelId="{AF13C537-4506-4A34-8CC2-B4866E327A4A}">
      <dsp:nvSpPr>
        <dsp:cNvPr id="0" name=""/>
        <dsp:cNvSpPr/>
      </dsp:nvSpPr>
      <dsp:spPr>
        <a:xfrm>
          <a:off x="2332351" y="1055"/>
          <a:ext cx="1484070" cy="1117607"/>
        </a:xfrm>
        <a:prstGeom prst="ellipse">
          <a:avLst/>
        </a:prstGeom>
        <a:solidFill>
          <a:schemeClr val="accent3">
            <a:lumMod val="50000"/>
          </a:schemeClr>
        </a:solidFill>
        <a:ln>
          <a:solidFill>
            <a:srgbClr val="AEEFFC"/>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s-AR" sz="1500" b="1" kern="1200" dirty="0"/>
            <a:t>puntuación</a:t>
          </a:r>
          <a:endParaRPr lang="es-AR" sz="1500" b="1" u="none" kern="1200" dirty="0"/>
        </a:p>
      </dsp:txBody>
      <dsp:txXfrm>
        <a:off x="2549688" y="164725"/>
        <a:ext cx="1049396" cy="790267"/>
      </dsp:txXfrm>
    </dsp:sp>
    <dsp:sp modelId="{787DF9C2-841F-451E-99F8-EB95370DC4ED}">
      <dsp:nvSpPr>
        <dsp:cNvPr id="0" name=""/>
        <dsp:cNvSpPr/>
      </dsp:nvSpPr>
      <dsp:spPr>
        <a:xfrm>
          <a:off x="3941443" y="873253"/>
          <a:ext cx="1287271" cy="1117607"/>
        </a:xfrm>
        <a:prstGeom prst="ellipse">
          <a:avLst/>
        </a:prstGeom>
        <a:solidFill>
          <a:schemeClr val="accent3">
            <a:lumMod val="50000"/>
          </a:schemeClr>
        </a:solidFill>
        <a:ln>
          <a:solidFill>
            <a:srgbClr val="AEEFFC"/>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s-AR" sz="1500" b="1" u="none" kern="1200" dirty="0"/>
            <a:t>ortografía y </a:t>
          </a:r>
        </a:p>
        <a:p>
          <a:pPr marL="0" lvl="0" indent="0" algn="ctr" defTabSz="666750" rtl="0">
            <a:lnSpc>
              <a:spcPct val="90000"/>
            </a:lnSpc>
            <a:spcBef>
              <a:spcPct val="0"/>
            </a:spcBef>
            <a:spcAft>
              <a:spcPct val="35000"/>
            </a:spcAft>
            <a:buNone/>
          </a:pPr>
          <a:r>
            <a:rPr lang="es-AR" sz="1500" b="1" u="none" kern="1200" dirty="0" err="1"/>
            <a:t>tildación</a:t>
          </a:r>
          <a:endParaRPr lang="es-AR" sz="1500" b="1" u="none" kern="1200" dirty="0"/>
        </a:p>
      </dsp:txBody>
      <dsp:txXfrm>
        <a:off x="4129959" y="1036923"/>
        <a:ext cx="910239" cy="790267"/>
      </dsp:txXfrm>
    </dsp:sp>
    <dsp:sp modelId="{4684CAE1-FB8D-4F8C-9DAC-EE4F84DF02F2}">
      <dsp:nvSpPr>
        <dsp:cNvPr id="0" name=""/>
        <dsp:cNvSpPr/>
      </dsp:nvSpPr>
      <dsp:spPr>
        <a:xfrm>
          <a:off x="3874856" y="2617650"/>
          <a:ext cx="1420445" cy="1117607"/>
        </a:xfrm>
        <a:prstGeom prst="ellipse">
          <a:avLst/>
        </a:prstGeom>
        <a:solidFill>
          <a:schemeClr val="accent3">
            <a:lumMod val="50000"/>
          </a:schemeClr>
        </a:solidFill>
        <a:ln>
          <a:solidFill>
            <a:srgbClr val="AEEFFC"/>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s-AR" sz="1500" b="1" u="none" kern="1200" dirty="0"/>
            <a:t>cohesión y coherencia</a:t>
          </a:r>
        </a:p>
      </dsp:txBody>
      <dsp:txXfrm>
        <a:off x="4082875" y="2781320"/>
        <a:ext cx="1004407" cy="790267"/>
      </dsp:txXfrm>
    </dsp:sp>
    <dsp:sp modelId="{B92693A3-CA41-49C6-AF21-81EEBBF27F39}">
      <dsp:nvSpPr>
        <dsp:cNvPr id="0" name=""/>
        <dsp:cNvSpPr/>
      </dsp:nvSpPr>
      <dsp:spPr>
        <a:xfrm>
          <a:off x="2437652" y="3489849"/>
          <a:ext cx="1273468" cy="1117607"/>
        </a:xfrm>
        <a:prstGeom prst="ellipse">
          <a:avLst/>
        </a:prstGeom>
        <a:solidFill>
          <a:schemeClr val="accent3">
            <a:lumMod val="50000"/>
          </a:schemeClr>
        </a:solidFill>
        <a:ln>
          <a:solidFill>
            <a:srgbClr val="AEEFFC"/>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s-AR" sz="1500" b="1" u="none" kern="1200" dirty="0"/>
            <a:t>género discursivo</a:t>
          </a:r>
        </a:p>
      </dsp:txBody>
      <dsp:txXfrm>
        <a:off x="2624147" y="3653519"/>
        <a:ext cx="900478" cy="790267"/>
      </dsp:txXfrm>
    </dsp:sp>
    <dsp:sp modelId="{4E2770E8-7F22-456C-BFFA-593C97B8DE4D}">
      <dsp:nvSpPr>
        <dsp:cNvPr id="0" name=""/>
        <dsp:cNvSpPr/>
      </dsp:nvSpPr>
      <dsp:spPr>
        <a:xfrm>
          <a:off x="1004890" y="2617650"/>
          <a:ext cx="1117607" cy="1117607"/>
        </a:xfrm>
        <a:prstGeom prst="ellipse">
          <a:avLst/>
        </a:prstGeom>
        <a:solidFill>
          <a:schemeClr val="accent3">
            <a:lumMod val="50000"/>
          </a:schemeClr>
        </a:solidFill>
        <a:ln>
          <a:solidFill>
            <a:srgbClr val="AEEFFC"/>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s-AR" sz="1500" b="1" u="none" kern="1200" dirty="0"/>
            <a:t>léxico</a:t>
          </a:r>
        </a:p>
      </dsp:txBody>
      <dsp:txXfrm>
        <a:off x="1168560" y="2781320"/>
        <a:ext cx="790267" cy="790267"/>
      </dsp:txXfrm>
    </dsp:sp>
    <dsp:sp modelId="{C09D5C86-043B-408D-9517-8060376ECD77}">
      <dsp:nvSpPr>
        <dsp:cNvPr id="0" name=""/>
        <dsp:cNvSpPr/>
      </dsp:nvSpPr>
      <dsp:spPr>
        <a:xfrm>
          <a:off x="1004890" y="873253"/>
          <a:ext cx="1117607" cy="1117607"/>
        </a:xfrm>
        <a:prstGeom prst="ellipse">
          <a:avLst/>
        </a:prstGeom>
        <a:solidFill>
          <a:schemeClr val="accent3">
            <a:lumMod val="50000"/>
          </a:schemeClr>
        </a:solidFill>
        <a:ln>
          <a:solidFill>
            <a:srgbClr val="AEEFFC"/>
          </a:solid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rtl="0">
            <a:lnSpc>
              <a:spcPct val="90000"/>
            </a:lnSpc>
            <a:spcBef>
              <a:spcPct val="0"/>
            </a:spcBef>
            <a:spcAft>
              <a:spcPct val="35000"/>
            </a:spcAft>
            <a:buNone/>
          </a:pPr>
          <a:r>
            <a:rPr lang="es-AR" sz="1500" b="1" u="none" kern="1200" dirty="0"/>
            <a:t>sintaxis</a:t>
          </a:r>
        </a:p>
      </dsp:txBody>
      <dsp:txXfrm>
        <a:off x="1168560" y="1036923"/>
        <a:ext cx="790267" cy="7902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0" y="0"/>
          <a:ext cx="5904656" cy="1260139"/>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100000"/>
            </a:lnSpc>
            <a:spcBef>
              <a:spcPct val="0"/>
            </a:spcBef>
            <a:spcAft>
              <a:spcPct val="35000"/>
            </a:spcAft>
            <a:buNone/>
          </a:pPr>
          <a:r>
            <a:rPr lang="es-AR" sz="3600" kern="1200" dirty="0"/>
            <a:t>Nivel profundo</a:t>
          </a:r>
        </a:p>
      </dsp:txBody>
      <dsp:txXfrm>
        <a:off x="36908" y="36908"/>
        <a:ext cx="5830840" cy="1186323"/>
      </dsp:txXfrm>
    </dsp:sp>
    <dsp:sp modelId="{8CCD44E4-A3DE-4D25-B3E4-B330B6A1E3E3}">
      <dsp:nvSpPr>
        <dsp:cNvPr id="0" name=""/>
        <dsp:cNvSpPr/>
      </dsp:nvSpPr>
      <dsp:spPr>
        <a:xfrm>
          <a:off x="0" y="1570008"/>
          <a:ext cx="1260139" cy="1260139"/>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335748" y="1459487"/>
          <a:ext cx="4568907" cy="1549354"/>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kern="1200" dirty="0"/>
            <a:t>Recientemente se dio a conocer el código ético que supervisa los datos personales transmitidos por Internet, garantizando una mayor seguridad a los usuarios.</a:t>
          </a:r>
        </a:p>
      </dsp:txBody>
      <dsp:txXfrm>
        <a:off x="1411395" y="1535134"/>
        <a:ext cx="4417613" cy="1398060"/>
      </dsp:txXfrm>
    </dsp:sp>
    <dsp:sp modelId="{DCD082FF-A0D8-4E0B-8661-3717825051F5}">
      <dsp:nvSpPr>
        <dsp:cNvPr id="0" name=""/>
        <dsp:cNvSpPr/>
      </dsp:nvSpPr>
      <dsp:spPr>
        <a:xfrm>
          <a:off x="0" y="3483978"/>
          <a:ext cx="1260139" cy="1260139"/>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FC790-3443-4405-93AF-44E8CE8C4394}">
      <dsp:nvSpPr>
        <dsp:cNvPr id="0" name=""/>
        <dsp:cNvSpPr/>
      </dsp:nvSpPr>
      <dsp:spPr>
        <a:xfrm>
          <a:off x="1335748" y="3352797"/>
          <a:ext cx="4568907" cy="1522501"/>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kern="1200" dirty="0"/>
            <a:t>Se puede concebir algunas pautas generales para la futura planificación del español.</a:t>
          </a:r>
          <a:endParaRPr lang="es-AR" sz="1400" b="1" kern="1200" dirty="0">
            <a:solidFill>
              <a:schemeClr val="bg1"/>
            </a:solidFill>
          </a:endParaRPr>
        </a:p>
      </dsp:txBody>
      <dsp:txXfrm>
        <a:off x="1410084" y="3427133"/>
        <a:ext cx="4420235" cy="1373829"/>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0" y="0"/>
          <a:ext cx="5904656" cy="1260139"/>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100000"/>
            </a:lnSpc>
            <a:spcBef>
              <a:spcPct val="0"/>
            </a:spcBef>
            <a:spcAft>
              <a:spcPct val="35000"/>
            </a:spcAft>
            <a:buNone/>
          </a:pPr>
          <a:r>
            <a:rPr lang="es-AR" sz="3600" kern="1200" dirty="0"/>
            <a:t>Nivel profundo</a:t>
          </a:r>
        </a:p>
      </dsp:txBody>
      <dsp:txXfrm>
        <a:off x="36908" y="36908"/>
        <a:ext cx="5830840" cy="1186323"/>
      </dsp:txXfrm>
    </dsp:sp>
    <dsp:sp modelId="{8CCD44E4-A3DE-4D25-B3E4-B330B6A1E3E3}">
      <dsp:nvSpPr>
        <dsp:cNvPr id="0" name=""/>
        <dsp:cNvSpPr/>
      </dsp:nvSpPr>
      <dsp:spPr>
        <a:xfrm>
          <a:off x="0" y="1570008"/>
          <a:ext cx="1260139" cy="1260139"/>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335748" y="1459487"/>
          <a:ext cx="4568907" cy="1549354"/>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kern="1200" dirty="0"/>
            <a:t>Recientemente se dio a conocer el código ético que supervisa los datos personales transmitidos por Internet </a:t>
          </a:r>
          <a:r>
            <a:rPr lang="es-AR" sz="1400" b="1" kern="1200" dirty="0">
              <a:solidFill>
                <a:schemeClr val="accent3">
                  <a:lumMod val="50000"/>
                </a:schemeClr>
              </a:solidFill>
            </a:rPr>
            <a:t>Y QUE GARANTIZA </a:t>
          </a:r>
          <a:r>
            <a:rPr lang="es-AR" sz="1400" b="1" kern="1200" dirty="0"/>
            <a:t>una mayor seguridad a los usuarios.</a:t>
          </a:r>
        </a:p>
      </dsp:txBody>
      <dsp:txXfrm>
        <a:off x="1411395" y="1535134"/>
        <a:ext cx="4417613" cy="1398060"/>
      </dsp:txXfrm>
    </dsp:sp>
    <dsp:sp modelId="{DCD082FF-A0D8-4E0B-8661-3717825051F5}">
      <dsp:nvSpPr>
        <dsp:cNvPr id="0" name=""/>
        <dsp:cNvSpPr/>
      </dsp:nvSpPr>
      <dsp:spPr>
        <a:xfrm>
          <a:off x="0" y="3483978"/>
          <a:ext cx="1260139" cy="1260139"/>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FC790-3443-4405-93AF-44E8CE8C4394}">
      <dsp:nvSpPr>
        <dsp:cNvPr id="0" name=""/>
        <dsp:cNvSpPr/>
      </dsp:nvSpPr>
      <dsp:spPr>
        <a:xfrm>
          <a:off x="1335748" y="3352797"/>
          <a:ext cx="4568907" cy="1522501"/>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kern="1200" dirty="0">
              <a:solidFill>
                <a:schemeClr val="accent3">
                  <a:lumMod val="50000"/>
                </a:schemeClr>
              </a:solidFill>
            </a:rPr>
            <a:t>SE PUEDEN CONCEBIR ALGUNAS PAUTAS </a:t>
          </a:r>
          <a:r>
            <a:rPr lang="es-AR" sz="1400" b="1" kern="1200" dirty="0"/>
            <a:t>generales para la futura planificación del español.</a:t>
          </a:r>
          <a:endParaRPr lang="es-AR" sz="1400" b="1" kern="1200" dirty="0">
            <a:solidFill>
              <a:schemeClr val="bg1"/>
            </a:solidFill>
          </a:endParaRPr>
        </a:p>
      </dsp:txBody>
      <dsp:txXfrm>
        <a:off x="1410084" y="3427133"/>
        <a:ext cx="4420235" cy="1373829"/>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109559" y="0"/>
          <a:ext cx="5685537" cy="1178709"/>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100000"/>
            </a:lnSpc>
            <a:spcBef>
              <a:spcPct val="0"/>
            </a:spcBef>
            <a:spcAft>
              <a:spcPct val="35000"/>
            </a:spcAft>
            <a:buNone/>
          </a:pPr>
          <a:r>
            <a:rPr lang="es-AR" sz="3600" kern="1200" dirty="0"/>
            <a:t>Nivel profundo</a:t>
          </a:r>
        </a:p>
      </dsp:txBody>
      <dsp:txXfrm>
        <a:off x="144082" y="34523"/>
        <a:ext cx="5616491" cy="1109663"/>
      </dsp:txXfrm>
    </dsp:sp>
    <dsp:sp modelId="{8CCD44E4-A3DE-4D25-B3E4-B330B6A1E3E3}">
      <dsp:nvSpPr>
        <dsp:cNvPr id="0" name=""/>
        <dsp:cNvSpPr/>
      </dsp:nvSpPr>
      <dsp:spPr>
        <a:xfrm>
          <a:off x="109559" y="1449156"/>
          <a:ext cx="1178709" cy="1178709"/>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358990" y="1294569"/>
          <a:ext cx="4436106" cy="1539276"/>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kern="1200" dirty="0"/>
            <a:t>Al avanzar entre las casas y fortalezas, ocho indios principales fueron a su encuentro, pacíficamente, a explicar su situación respecto de los indios de Cempoal. De hecho, estos indios ya estaban saqueando las estancias mientras Cortés hablaba con ellos.</a:t>
          </a:r>
        </a:p>
      </dsp:txBody>
      <dsp:txXfrm>
        <a:off x="1434145" y="1369724"/>
        <a:ext cx="4285796" cy="1388966"/>
      </dsp:txXfrm>
    </dsp:sp>
    <dsp:sp modelId="{DCD082FF-A0D8-4E0B-8661-3717825051F5}">
      <dsp:nvSpPr>
        <dsp:cNvPr id="0" name=""/>
        <dsp:cNvSpPr/>
      </dsp:nvSpPr>
      <dsp:spPr>
        <a:xfrm>
          <a:off x="109559" y="3394716"/>
          <a:ext cx="1178709" cy="1178709"/>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FC790-3443-4405-93AF-44E8CE8C4394}">
      <dsp:nvSpPr>
        <dsp:cNvPr id="0" name=""/>
        <dsp:cNvSpPr/>
      </dsp:nvSpPr>
      <dsp:spPr>
        <a:xfrm>
          <a:off x="1358990" y="3072298"/>
          <a:ext cx="4436106" cy="1823545"/>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kern="1200" dirty="0"/>
            <a:t>Esta situación se convierte en desfavorable para los ciudadanos por igual. Este caso es prueba fehaciente  que existe una censura que  priva a los usuarios del  gozo de sus derechos.</a:t>
          </a:r>
        </a:p>
      </dsp:txBody>
      <dsp:txXfrm>
        <a:off x="1448024" y="3161332"/>
        <a:ext cx="4258038" cy="164547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109559" y="0"/>
          <a:ext cx="5685537" cy="1178709"/>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100000"/>
            </a:lnSpc>
            <a:spcBef>
              <a:spcPct val="0"/>
            </a:spcBef>
            <a:spcAft>
              <a:spcPct val="35000"/>
            </a:spcAft>
            <a:buNone/>
          </a:pPr>
          <a:r>
            <a:rPr lang="es-AR" sz="3600" kern="1200" dirty="0"/>
            <a:t>Nivel profundo</a:t>
          </a:r>
        </a:p>
      </dsp:txBody>
      <dsp:txXfrm>
        <a:off x="144082" y="34523"/>
        <a:ext cx="5616491" cy="1109663"/>
      </dsp:txXfrm>
    </dsp:sp>
    <dsp:sp modelId="{8CCD44E4-A3DE-4D25-B3E4-B330B6A1E3E3}">
      <dsp:nvSpPr>
        <dsp:cNvPr id="0" name=""/>
        <dsp:cNvSpPr/>
      </dsp:nvSpPr>
      <dsp:spPr>
        <a:xfrm>
          <a:off x="109559" y="1449156"/>
          <a:ext cx="1178709" cy="1178709"/>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358990" y="1294569"/>
          <a:ext cx="4436106" cy="1539276"/>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kern="1200" dirty="0"/>
            <a:t>Al avanzar entre las casas y fortalezas, ocho indios principales fueron a su encuentro, pacíficamente, a explicar su situación respecto de los indios de Cempoal. </a:t>
          </a:r>
          <a:r>
            <a:rPr lang="es-AR" sz="1400" b="1" kern="1200" dirty="0">
              <a:solidFill>
                <a:schemeClr val="accent3">
                  <a:lumMod val="50000"/>
                </a:schemeClr>
              </a:solidFill>
            </a:rPr>
            <a:t>En efecto (?) / puesto que (?) / Por su lado (?) </a:t>
          </a:r>
          <a:r>
            <a:rPr lang="es-AR" sz="1400" b="1" kern="1200" dirty="0"/>
            <a:t>estos indios ya estaban saqueando las estancias mientras Cortés hablaba con ellos.</a:t>
          </a:r>
        </a:p>
      </dsp:txBody>
      <dsp:txXfrm>
        <a:off x="1434145" y="1369724"/>
        <a:ext cx="4285796" cy="1388966"/>
      </dsp:txXfrm>
    </dsp:sp>
    <dsp:sp modelId="{DCD082FF-A0D8-4E0B-8661-3717825051F5}">
      <dsp:nvSpPr>
        <dsp:cNvPr id="0" name=""/>
        <dsp:cNvSpPr/>
      </dsp:nvSpPr>
      <dsp:spPr>
        <a:xfrm>
          <a:off x="109559" y="3394716"/>
          <a:ext cx="1178709" cy="1178709"/>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FC790-3443-4405-93AF-44E8CE8C4394}">
      <dsp:nvSpPr>
        <dsp:cNvPr id="0" name=""/>
        <dsp:cNvSpPr/>
      </dsp:nvSpPr>
      <dsp:spPr>
        <a:xfrm>
          <a:off x="1358990" y="3072298"/>
          <a:ext cx="4436106" cy="1823545"/>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kern="1200" dirty="0"/>
            <a:t>Esta situación se convierte en desfavorable para los ciudadanos por igual. Este caso es </a:t>
          </a:r>
          <a:r>
            <a:rPr lang="es-AR" sz="1400" b="1" kern="1200" dirty="0">
              <a:solidFill>
                <a:schemeClr val="accent3">
                  <a:lumMod val="50000"/>
                </a:schemeClr>
              </a:solidFill>
            </a:rPr>
            <a:t>prueba fehaciente  DE QUE</a:t>
          </a:r>
          <a:r>
            <a:rPr lang="es-AR" sz="1400" b="1" kern="1200" dirty="0"/>
            <a:t> existe una censura que  priva a los usuarios del  gozo de sus derechos.</a:t>
          </a:r>
        </a:p>
      </dsp:txBody>
      <dsp:txXfrm>
        <a:off x="1448024" y="3161332"/>
        <a:ext cx="4258038" cy="164547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161455" y="0"/>
          <a:ext cx="5581745" cy="1174208"/>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100000"/>
            </a:lnSpc>
            <a:spcBef>
              <a:spcPct val="0"/>
            </a:spcBef>
            <a:spcAft>
              <a:spcPct val="35000"/>
            </a:spcAft>
            <a:buNone/>
          </a:pPr>
          <a:r>
            <a:rPr lang="es-AR" sz="3600" kern="1200" dirty="0"/>
            <a:t>Nivel profundo</a:t>
          </a:r>
        </a:p>
      </dsp:txBody>
      <dsp:txXfrm>
        <a:off x="195846" y="34391"/>
        <a:ext cx="5512963" cy="1105426"/>
      </dsp:txXfrm>
    </dsp:sp>
    <dsp:sp modelId="{8CCD44E4-A3DE-4D25-B3E4-B330B6A1E3E3}">
      <dsp:nvSpPr>
        <dsp:cNvPr id="0" name=""/>
        <dsp:cNvSpPr/>
      </dsp:nvSpPr>
      <dsp:spPr>
        <a:xfrm>
          <a:off x="161455" y="1521812"/>
          <a:ext cx="1174208" cy="1174208"/>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406116" y="1290822"/>
          <a:ext cx="4337084" cy="1687384"/>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666750" rtl="0">
            <a:lnSpc>
              <a:spcPct val="90000"/>
            </a:lnSpc>
            <a:spcBef>
              <a:spcPct val="0"/>
            </a:spcBef>
            <a:spcAft>
              <a:spcPct val="35000"/>
            </a:spcAft>
            <a:buNone/>
          </a:pPr>
          <a:r>
            <a:rPr lang="es-AR" sz="1500" b="1" kern="1200" dirty="0"/>
            <a:t>Por ejemplo, la Presidenta ha utilizado en estos últimos tiempos las redes sociales para “</a:t>
          </a:r>
          <a:r>
            <a:rPr lang="es-AR" sz="1500" b="1" kern="1200" dirty="0" err="1"/>
            <a:t>twitear</a:t>
          </a:r>
          <a:r>
            <a:rPr lang="es-AR" sz="1500" b="1" kern="1200" dirty="0"/>
            <a:t>” sobre los acontecimientos de la serie “</a:t>
          </a:r>
          <a:r>
            <a:rPr lang="es-AR" sz="1500" b="1" kern="1200" dirty="0" err="1"/>
            <a:t>Game</a:t>
          </a:r>
          <a:r>
            <a:rPr lang="es-AR" sz="1500" b="1" kern="1200" dirty="0"/>
            <a:t> of </a:t>
          </a:r>
          <a:r>
            <a:rPr lang="es-AR" sz="1500" b="1" kern="1200" dirty="0" err="1"/>
            <a:t>Thrones</a:t>
          </a:r>
          <a:r>
            <a:rPr lang="es-AR" sz="1500" b="1" kern="1200" dirty="0"/>
            <a:t>” —cuya trama transcurre en un espacio y tiempo de ficción– en lugar de circunscribirse a nuestro país en el año 2013, cuando la situación lo apremia de sobremanera.</a:t>
          </a:r>
        </a:p>
      </dsp:txBody>
      <dsp:txXfrm>
        <a:off x="1488502" y="1373208"/>
        <a:ext cx="4172312" cy="1522612"/>
      </dsp:txXfrm>
    </dsp:sp>
    <dsp:sp modelId="{DCD082FF-A0D8-4E0B-8661-3717825051F5}">
      <dsp:nvSpPr>
        <dsp:cNvPr id="0" name=""/>
        <dsp:cNvSpPr/>
      </dsp:nvSpPr>
      <dsp:spPr>
        <a:xfrm>
          <a:off x="161455" y="3504099"/>
          <a:ext cx="1174208" cy="1174208"/>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FC790-3443-4405-93AF-44E8CE8C4394}">
      <dsp:nvSpPr>
        <dsp:cNvPr id="0" name=""/>
        <dsp:cNvSpPr/>
      </dsp:nvSpPr>
      <dsp:spPr>
        <a:xfrm>
          <a:off x="1406116" y="3215749"/>
          <a:ext cx="4337084" cy="1750909"/>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kern="1200" dirty="0"/>
            <a:t>Para ser más exactos intentaremos analizar la censura en Internet de dicho país, acompañado de famosos ejemplos que dieron fama al tema.</a:t>
          </a:r>
          <a:endParaRPr lang="es-AR" sz="1400" b="1" kern="1200" dirty="0">
            <a:solidFill>
              <a:schemeClr val="bg1"/>
            </a:solidFill>
          </a:endParaRPr>
        </a:p>
      </dsp:txBody>
      <dsp:txXfrm>
        <a:off x="1491604" y="3301237"/>
        <a:ext cx="4166108" cy="157993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161455" y="0"/>
          <a:ext cx="5581745" cy="1174208"/>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100000"/>
            </a:lnSpc>
            <a:spcBef>
              <a:spcPct val="0"/>
            </a:spcBef>
            <a:spcAft>
              <a:spcPct val="35000"/>
            </a:spcAft>
            <a:buNone/>
          </a:pPr>
          <a:r>
            <a:rPr lang="es-AR" sz="3600" kern="1200" dirty="0"/>
            <a:t>Nivel profundo</a:t>
          </a:r>
        </a:p>
      </dsp:txBody>
      <dsp:txXfrm>
        <a:off x="195846" y="34391"/>
        <a:ext cx="5512963" cy="1105426"/>
      </dsp:txXfrm>
    </dsp:sp>
    <dsp:sp modelId="{8CCD44E4-A3DE-4D25-B3E4-B330B6A1E3E3}">
      <dsp:nvSpPr>
        <dsp:cNvPr id="0" name=""/>
        <dsp:cNvSpPr/>
      </dsp:nvSpPr>
      <dsp:spPr>
        <a:xfrm>
          <a:off x="161455" y="1521812"/>
          <a:ext cx="1174208" cy="1174208"/>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406116" y="1290822"/>
          <a:ext cx="4337084" cy="1687384"/>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just" defTabSz="711200" rtl="0">
            <a:lnSpc>
              <a:spcPct val="90000"/>
            </a:lnSpc>
            <a:spcBef>
              <a:spcPct val="0"/>
            </a:spcBef>
            <a:spcAft>
              <a:spcPct val="35000"/>
            </a:spcAft>
            <a:buNone/>
          </a:pPr>
          <a:r>
            <a:rPr lang="es-AR" sz="1600" b="1" kern="1200" dirty="0"/>
            <a:t>Por ejemplo, la Presidenta ha utilizado en estos últimos tiempos las redes sociales para “</a:t>
          </a:r>
          <a:r>
            <a:rPr lang="es-AR" sz="1600" b="1" kern="1200" dirty="0" err="1"/>
            <a:t>twitear</a:t>
          </a:r>
          <a:r>
            <a:rPr lang="es-AR" sz="1600" b="1" kern="1200" dirty="0"/>
            <a:t>” sobre los acontecimientos de la serie “</a:t>
          </a:r>
          <a:r>
            <a:rPr lang="es-AR" sz="1600" b="1" kern="1200" dirty="0" err="1"/>
            <a:t>Game</a:t>
          </a:r>
          <a:r>
            <a:rPr lang="es-AR" sz="1600" b="1" kern="1200" dirty="0"/>
            <a:t> of </a:t>
          </a:r>
          <a:r>
            <a:rPr lang="es-AR" sz="1600" b="1" kern="1200" dirty="0" err="1"/>
            <a:t>Thrones</a:t>
          </a:r>
          <a:r>
            <a:rPr lang="es-AR" sz="1600" b="1" kern="1200" dirty="0"/>
            <a:t>” —cuya trama transcurre en un espacio y tiempo de ficción– en lugar de </a:t>
          </a:r>
          <a:r>
            <a:rPr lang="es-AR" sz="1600" b="1" kern="1200" dirty="0">
              <a:solidFill>
                <a:schemeClr val="accent3">
                  <a:lumMod val="50000"/>
                </a:schemeClr>
              </a:solidFill>
            </a:rPr>
            <a:t>ocuparse de los problemas acuciantes de nuestro país</a:t>
          </a:r>
          <a:r>
            <a:rPr lang="es-AR" sz="1600" b="1" kern="1200" dirty="0"/>
            <a:t>.</a:t>
          </a:r>
        </a:p>
      </dsp:txBody>
      <dsp:txXfrm>
        <a:off x="1488502" y="1373208"/>
        <a:ext cx="4172312" cy="1522612"/>
      </dsp:txXfrm>
    </dsp:sp>
    <dsp:sp modelId="{DCD082FF-A0D8-4E0B-8661-3717825051F5}">
      <dsp:nvSpPr>
        <dsp:cNvPr id="0" name=""/>
        <dsp:cNvSpPr/>
      </dsp:nvSpPr>
      <dsp:spPr>
        <a:xfrm>
          <a:off x="161455" y="3504099"/>
          <a:ext cx="1174208" cy="1174208"/>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FC790-3443-4405-93AF-44E8CE8C4394}">
      <dsp:nvSpPr>
        <dsp:cNvPr id="0" name=""/>
        <dsp:cNvSpPr/>
      </dsp:nvSpPr>
      <dsp:spPr>
        <a:xfrm>
          <a:off x="1406116" y="3215749"/>
          <a:ext cx="4337084" cy="1750909"/>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kern="1200" dirty="0"/>
            <a:t>Para ser más exactos, intentaremos analizar la censura en Internet de dicho país </a:t>
          </a:r>
          <a:r>
            <a:rPr lang="es-AR" sz="1400" b="1" kern="1200" dirty="0">
              <a:solidFill>
                <a:schemeClr val="accent3">
                  <a:lumMod val="50000"/>
                </a:schemeClr>
              </a:solidFill>
            </a:rPr>
            <a:t>mediante ejemplos que dieron fama al tema.</a:t>
          </a:r>
        </a:p>
      </dsp:txBody>
      <dsp:txXfrm>
        <a:off x="1491604" y="3301237"/>
        <a:ext cx="4166108" cy="1579933"/>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161455" y="0"/>
          <a:ext cx="5581745" cy="1174208"/>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100000"/>
            </a:lnSpc>
            <a:spcBef>
              <a:spcPct val="0"/>
            </a:spcBef>
            <a:spcAft>
              <a:spcPct val="35000"/>
            </a:spcAft>
            <a:buNone/>
          </a:pPr>
          <a:r>
            <a:rPr lang="es-AR" sz="3600" kern="1200" dirty="0"/>
            <a:t>Nivel profundo</a:t>
          </a:r>
        </a:p>
      </dsp:txBody>
      <dsp:txXfrm>
        <a:off x="195846" y="34391"/>
        <a:ext cx="5512963" cy="1105426"/>
      </dsp:txXfrm>
    </dsp:sp>
    <dsp:sp modelId="{8CCD44E4-A3DE-4D25-B3E4-B330B6A1E3E3}">
      <dsp:nvSpPr>
        <dsp:cNvPr id="0" name=""/>
        <dsp:cNvSpPr/>
      </dsp:nvSpPr>
      <dsp:spPr>
        <a:xfrm>
          <a:off x="161455" y="1521812"/>
          <a:ext cx="1174208" cy="1174208"/>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406116" y="1290822"/>
          <a:ext cx="4337084" cy="1687384"/>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just" defTabSz="711200" rtl="0">
            <a:lnSpc>
              <a:spcPct val="90000"/>
            </a:lnSpc>
            <a:spcBef>
              <a:spcPct val="0"/>
            </a:spcBef>
            <a:spcAft>
              <a:spcPct val="35000"/>
            </a:spcAft>
            <a:buNone/>
          </a:pPr>
          <a:r>
            <a:rPr lang="es-AR" sz="1600" b="1" kern="1200" dirty="0"/>
            <a:t>Cortés trata de abolir el sacrificio </a:t>
          </a:r>
          <a:r>
            <a:rPr lang="es-AR" sz="1600" b="1" kern="1200" dirty="0">
              <a:solidFill>
                <a:schemeClr val="accent3">
                  <a:lumMod val="50000"/>
                </a:schemeClr>
              </a:solidFill>
            </a:rPr>
            <a:t>y que se dejen de robar.</a:t>
          </a:r>
        </a:p>
      </dsp:txBody>
      <dsp:txXfrm>
        <a:off x="1488502" y="1373208"/>
        <a:ext cx="4172312" cy="1522612"/>
      </dsp:txXfrm>
    </dsp:sp>
    <dsp:sp modelId="{DCD082FF-A0D8-4E0B-8661-3717825051F5}">
      <dsp:nvSpPr>
        <dsp:cNvPr id="0" name=""/>
        <dsp:cNvSpPr/>
      </dsp:nvSpPr>
      <dsp:spPr>
        <a:xfrm>
          <a:off x="161455" y="3504099"/>
          <a:ext cx="1174208" cy="1174208"/>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FC790-3443-4405-93AF-44E8CE8C4394}">
      <dsp:nvSpPr>
        <dsp:cNvPr id="0" name=""/>
        <dsp:cNvSpPr/>
      </dsp:nvSpPr>
      <dsp:spPr>
        <a:xfrm>
          <a:off x="1406116" y="3215749"/>
          <a:ext cx="4337084" cy="1750909"/>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792" tIns="113792" rIns="113792" bIns="113792" numCol="1" spcCol="1270" anchor="ctr" anchorCtr="0">
          <a:noAutofit/>
        </a:bodyPr>
        <a:lstStyle/>
        <a:p>
          <a:pPr marL="0" lvl="0" indent="0" algn="just" defTabSz="711200">
            <a:lnSpc>
              <a:spcPct val="90000"/>
            </a:lnSpc>
            <a:spcBef>
              <a:spcPct val="0"/>
            </a:spcBef>
            <a:spcAft>
              <a:spcPct val="35000"/>
            </a:spcAft>
            <a:buNone/>
          </a:pPr>
          <a:r>
            <a:rPr lang="es-AR" sz="1600" b="1" kern="1200" dirty="0"/>
            <a:t>Existe evidencia que demuestra los efectos negativos de la comida rápida. Estudios nutricionales </a:t>
          </a:r>
          <a:r>
            <a:rPr lang="es-AR" sz="1600" b="1" kern="1200" dirty="0">
              <a:solidFill>
                <a:schemeClr val="accent3">
                  <a:lumMod val="50000"/>
                </a:schemeClr>
              </a:solidFill>
            </a:rPr>
            <a:t>han expuesto este tipo de comida desde una connotación desfavorable e insisten en abandonar este mal hábito.</a:t>
          </a:r>
        </a:p>
      </dsp:txBody>
      <dsp:txXfrm>
        <a:off x="1491604" y="3301237"/>
        <a:ext cx="4166108" cy="1579933"/>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464184" y="0"/>
          <a:ext cx="4976287" cy="104684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100000"/>
            </a:lnSpc>
            <a:spcBef>
              <a:spcPct val="0"/>
            </a:spcBef>
            <a:spcAft>
              <a:spcPct val="35000"/>
            </a:spcAft>
            <a:buNone/>
          </a:pPr>
          <a:r>
            <a:rPr lang="es-AR" sz="3600" kern="1200" dirty="0"/>
            <a:t>Nivel global</a:t>
          </a:r>
        </a:p>
      </dsp:txBody>
      <dsp:txXfrm>
        <a:off x="494845" y="30661"/>
        <a:ext cx="4914965" cy="985518"/>
      </dsp:txXfrm>
    </dsp:sp>
    <dsp:sp modelId="{8CCD44E4-A3DE-4D25-B3E4-B330B6A1E3E3}">
      <dsp:nvSpPr>
        <dsp:cNvPr id="0" name=""/>
        <dsp:cNvSpPr/>
      </dsp:nvSpPr>
      <dsp:spPr>
        <a:xfrm>
          <a:off x="464184" y="1462810"/>
          <a:ext cx="1046840" cy="1046840"/>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573835" y="1149365"/>
          <a:ext cx="3866635" cy="1719373"/>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kern="1200" dirty="0"/>
            <a:t>Por este motivo un código ético que controle los datos personales transmitidos por Internet sería la solución para moderar el intercambio de datos en contra de </a:t>
          </a:r>
          <a:r>
            <a:rPr lang="es-AR" sz="1400" b="1" kern="1200" dirty="0">
              <a:solidFill>
                <a:schemeClr val="bg1"/>
              </a:solidFill>
            </a:rPr>
            <a:t>su</a:t>
          </a:r>
          <a:r>
            <a:rPr lang="es-AR" sz="1400" b="1" kern="1200" dirty="0"/>
            <a:t> voluntad.</a:t>
          </a:r>
        </a:p>
      </dsp:txBody>
      <dsp:txXfrm>
        <a:off x="1657783" y="1233313"/>
        <a:ext cx="3698739" cy="1551477"/>
      </dsp:txXfrm>
    </dsp:sp>
    <dsp:sp modelId="{DCD082FF-A0D8-4E0B-8661-3717825051F5}">
      <dsp:nvSpPr>
        <dsp:cNvPr id="0" name=""/>
        <dsp:cNvSpPr/>
      </dsp:nvSpPr>
      <dsp:spPr>
        <a:xfrm>
          <a:off x="464184" y="3500988"/>
          <a:ext cx="1046840" cy="1046840"/>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FC790-3443-4405-93AF-44E8CE8C4394}">
      <dsp:nvSpPr>
        <dsp:cNvPr id="0" name=""/>
        <dsp:cNvSpPr/>
      </dsp:nvSpPr>
      <dsp:spPr>
        <a:xfrm>
          <a:off x="1573835" y="3080514"/>
          <a:ext cx="3866635" cy="1887789"/>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just" defTabSz="577850" rtl="0">
            <a:lnSpc>
              <a:spcPct val="90000"/>
            </a:lnSpc>
            <a:spcBef>
              <a:spcPct val="0"/>
            </a:spcBef>
            <a:spcAft>
              <a:spcPct val="35000"/>
            </a:spcAft>
            <a:buNone/>
          </a:pPr>
          <a:r>
            <a:rPr lang="es-AR" sz="1300" b="1" kern="1200" dirty="0">
              <a:solidFill>
                <a:schemeClr val="bg1"/>
              </a:solidFill>
            </a:rPr>
            <a:t>Acerca del sida a nivel mundial, se encuentra en expansión en ciertos sectores de África. Por ejemplo, en Etiopía, donde se encuentra la mayor cantidad de enfermos. No obstante, en el norte y sur africano esta enfermedad terminal se encuentra en recesión. En consecuencia, numerosos países africanos se enfrentan con tasas de mortalidad alta. Además, la esperanza de vida es baja, en cambio la tasa de natalidad es muy alta</a:t>
          </a:r>
          <a:r>
            <a:rPr lang="es-AR" sz="1400" b="1" kern="1200" dirty="0">
              <a:solidFill>
                <a:schemeClr val="bg1"/>
              </a:solidFill>
            </a:rPr>
            <a:t>. </a:t>
          </a:r>
        </a:p>
      </dsp:txBody>
      <dsp:txXfrm>
        <a:off x="1666006" y="3172685"/>
        <a:ext cx="3682293" cy="170344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464184" y="0"/>
          <a:ext cx="4976287" cy="104684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100000"/>
            </a:lnSpc>
            <a:spcBef>
              <a:spcPct val="0"/>
            </a:spcBef>
            <a:spcAft>
              <a:spcPct val="35000"/>
            </a:spcAft>
            <a:buNone/>
          </a:pPr>
          <a:r>
            <a:rPr lang="es-AR" sz="3600" kern="1200" dirty="0"/>
            <a:t>Nivel global</a:t>
          </a:r>
        </a:p>
      </dsp:txBody>
      <dsp:txXfrm>
        <a:off x="494845" y="30661"/>
        <a:ext cx="4914965" cy="985518"/>
      </dsp:txXfrm>
    </dsp:sp>
    <dsp:sp modelId="{8CCD44E4-A3DE-4D25-B3E4-B330B6A1E3E3}">
      <dsp:nvSpPr>
        <dsp:cNvPr id="0" name=""/>
        <dsp:cNvSpPr/>
      </dsp:nvSpPr>
      <dsp:spPr>
        <a:xfrm>
          <a:off x="464184" y="1462810"/>
          <a:ext cx="1046840" cy="1046840"/>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573835" y="1149365"/>
          <a:ext cx="3866635" cy="1719373"/>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kern="1200" dirty="0"/>
            <a:t>Por este motivo un código ético que controle los datos personales transmitidos por Internet sería la solución para moderar el intercambio de datos en contra de </a:t>
          </a:r>
          <a:r>
            <a:rPr lang="es-AR" sz="1400" b="1" kern="1200" dirty="0">
              <a:solidFill>
                <a:schemeClr val="accent3">
                  <a:lumMod val="50000"/>
                </a:schemeClr>
              </a:solidFill>
            </a:rPr>
            <a:t>LA VOLUNTAD DE LOS USUARIOS.</a:t>
          </a:r>
        </a:p>
      </dsp:txBody>
      <dsp:txXfrm>
        <a:off x="1657783" y="1233313"/>
        <a:ext cx="3698739" cy="1551477"/>
      </dsp:txXfrm>
    </dsp:sp>
    <dsp:sp modelId="{DCD082FF-A0D8-4E0B-8661-3717825051F5}">
      <dsp:nvSpPr>
        <dsp:cNvPr id="0" name=""/>
        <dsp:cNvSpPr/>
      </dsp:nvSpPr>
      <dsp:spPr>
        <a:xfrm>
          <a:off x="464184" y="3500988"/>
          <a:ext cx="1046840" cy="1046840"/>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FC790-3443-4405-93AF-44E8CE8C4394}">
      <dsp:nvSpPr>
        <dsp:cNvPr id="0" name=""/>
        <dsp:cNvSpPr/>
      </dsp:nvSpPr>
      <dsp:spPr>
        <a:xfrm>
          <a:off x="1573835" y="3080514"/>
          <a:ext cx="3866635" cy="1887789"/>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2456" tIns="92456" rIns="92456" bIns="92456" numCol="1" spcCol="1270" anchor="ctr" anchorCtr="0">
          <a:noAutofit/>
        </a:bodyPr>
        <a:lstStyle/>
        <a:p>
          <a:pPr marL="0" lvl="0" indent="0" algn="just" defTabSz="577850" rtl="0">
            <a:lnSpc>
              <a:spcPct val="90000"/>
            </a:lnSpc>
            <a:spcBef>
              <a:spcPct val="0"/>
            </a:spcBef>
            <a:spcAft>
              <a:spcPct val="35000"/>
            </a:spcAft>
            <a:buNone/>
          </a:pPr>
          <a:r>
            <a:rPr lang="es-AR" sz="1300" b="1" kern="1200" dirty="0">
              <a:solidFill>
                <a:schemeClr val="bg1"/>
              </a:solidFill>
            </a:rPr>
            <a:t>Acerca del sida a nivel mundial, se encuentra en expansión en ciertos sectores de África. Por ejemplo, en Etiopía, donde se encuentra la mayor cantidad de enfermos. </a:t>
          </a:r>
          <a:r>
            <a:rPr lang="es-AR" sz="1300" b="1" kern="1200" dirty="0">
              <a:solidFill>
                <a:schemeClr val="accent3">
                  <a:lumMod val="50000"/>
                </a:schemeClr>
              </a:solidFill>
            </a:rPr>
            <a:t>NO OBSTANTE</a:t>
          </a:r>
          <a:r>
            <a:rPr lang="es-AR" sz="1300" b="1" kern="1200" dirty="0">
              <a:solidFill>
                <a:schemeClr val="bg1"/>
              </a:solidFill>
            </a:rPr>
            <a:t>, en el norte y sur africano esta enfermedad terminal se encuentra en recesión. </a:t>
          </a:r>
          <a:r>
            <a:rPr lang="es-AR" sz="1300" b="1" kern="1200" dirty="0">
              <a:solidFill>
                <a:schemeClr val="accent3">
                  <a:lumMod val="50000"/>
                </a:schemeClr>
              </a:solidFill>
            </a:rPr>
            <a:t>EN CONSECUENCIA</a:t>
          </a:r>
          <a:r>
            <a:rPr lang="es-AR" sz="1300" b="1" kern="1200" dirty="0">
              <a:solidFill>
                <a:schemeClr val="bg1"/>
              </a:solidFill>
            </a:rPr>
            <a:t>, numerosos países africanos se enfrentan con tasas de mortalidad alta. </a:t>
          </a:r>
          <a:r>
            <a:rPr lang="es-AR" sz="1300" b="1" kern="1200" dirty="0">
              <a:solidFill>
                <a:schemeClr val="accent3">
                  <a:lumMod val="50000"/>
                </a:schemeClr>
              </a:solidFill>
            </a:rPr>
            <a:t>ADEMÁS</a:t>
          </a:r>
          <a:r>
            <a:rPr lang="es-AR" sz="1300" b="1" kern="1200" dirty="0">
              <a:solidFill>
                <a:schemeClr val="bg1"/>
              </a:solidFill>
            </a:rPr>
            <a:t>, la esperanza de vida es baja, en cambio la tasa de natalidad es muy alta. </a:t>
          </a:r>
        </a:p>
      </dsp:txBody>
      <dsp:txXfrm>
        <a:off x="1666006" y="3172685"/>
        <a:ext cx="3682293" cy="1703447"/>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0" y="0"/>
          <a:ext cx="5904656" cy="1242138"/>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100000"/>
            </a:lnSpc>
            <a:spcBef>
              <a:spcPct val="0"/>
            </a:spcBef>
            <a:spcAft>
              <a:spcPts val="0"/>
            </a:spcAft>
            <a:buNone/>
          </a:pPr>
          <a:r>
            <a:rPr lang="es-AR" sz="3600" kern="1200"/>
            <a:t>Nivel global</a:t>
          </a:r>
          <a:endParaRPr lang="es-AR" sz="3600" kern="1200" dirty="0"/>
        </a:p>
      </dsp:txBody>
      <dsp:txXfrm>
        <a:off x="36381" y="36381"/>
        <a:ext cx="5831894" cy="1169376"/>
      </dsp:txXfrm>
    </dsp:sp>
    <dsp:sp modelId="{DCD082FF-A0D8-4E0B-8661-3717825051F5}">
      <dsp:nvSpPr>
        <dsp:cNvPr id="0" name=""/>
        <dsp:cNvSpPr/>
      </dsp:nvSpPr>
      <dsp:spPr>
        <a:xfrm>
          <a:off x="0" y="2596068"/>
          <a:ext cx="1242138" cy="1242138"/>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FC790-3443-4405-93AF-44E8CE8C4394}">
      <dsp:nvSpPr>
        <dsp:cNvPr id="0" name=""/>
        <dsp:cNvSpPr/>
      </dsp:nvSpPr>
      <dsp:spPr>
        <a:xfrm>
          <a:off x="1316666" y="1537729"/>
          <a:ext cx="4587989" cy="3358815"/>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lvl="0" algn="just" defTabSz="622300" rtl="0">
            <a:lnSpc>
              <a:spcPct val="90000"/>
            </a:lnSpc>
            <a:spcBef>
              <a:spcPct val="0"/>
            </a:spcBef>
            <a:spcAft>
              <a:spcPts val="1000"/>
            </a:spcAft>
            <a:buNone/>
          </a:pPr>
          <a:r>
            <a:rPr lang="es-ES" sz="1400" b="1" kern="1200" dirty="0"/>
            <a:t>El texto no presenta todas sus </a:t>
          </a:r>
          <a:r>
            <a:rPr lang="es-ES" sz="1400" b="1" kern="1200" dirty="0">
              <a:solidFill>
                <a:schemeClr val="accent3">
                  <a:lumMod val="50000"/>
                </a:schemeClr>
              </a:solidFill>
            </a:rPr>
            <a:t>partes </a:t>
          </a:r>
          <a:r>
            <a:rPr lang="es-ES" sz="1400" b="1" kern="1200" dirty="0"/>
            <a:t>y </a:t>
          </a:r>
          <a:r>
            <a:rPr lang="es-ES" sz="1400" b="1" kern="1200" dirty="0">
              <a:solidFill>
                <a:schemeClr val="accent3">
                  <a:lumMod val="50000"/>
                </a:schemeClr>
              </a:solidFill>
            </a:rPr>
            <a:t>secuencias textuales prototípicas </a:t>
          </a:r>
          <a:r>
            <a:rPr lang="es-ES" sz="1400" b="1" kern="1200" dirty="0"/>
            <a:t>(por ejemplo, en la Introducción  no se explicitan el tema  y su relevancia, el objetivo y la hipótesis, o no se anticipa al lector de qué modo avanzará la argumentación).</a:t>
          </a:r>
        </a:p>
        <a:p>
          <a:pPr marL="0" marR="0" lvl="0" indent="0" algn="just" defTabSz="914400" rtl="0" eaLnBrk="1" fontAlgn="auto" latinLnBrk="0" hangingPunct="1">
            <a:lnSpc>
              <a:spcPct val="100000"/>
            </a:lnSpc>
            <a:spcBef>
              <a:spcPct val="0"/>
            </a:spcBef>
            <a:spcAft>
              <a:spcPts val="1000"/>
            </a:spcAft>
            <a:buClrTx/>
            <a:buSzTx/>
            <a:buFontTx/>
            <a:buNone/>
            <a:tabLst/>
            <a:defRPr/>
          </a:pPr>
          <a:r>
            <a:rPr lang="es-AR" sz="1400" b="1" kern="1200" dirty="0">
              <a:solidFill>
                <a:schemeClr val="bg1"/>
              </a:solidFill>
            </a:rPr>
            <a:t>Falta de </a:t>
          </a:r>
          <a:r>
            <a:rPr lang="es-AR" sz="1400" b="1" kern="1200" dirty="0">
              <a:solidFill>
                <a:schemeClr val="accent3">
                  <a:lumMod val="50000"/>
                </a:schemeClr>
              </a:solidFill>
            </a:rPr>
            <a:t>consideración del lector </a:t>
          </a:r>
          <a:r>
            <a:rPr lang="es-AR" sz="1400" b="1" kern="1200" dirty="0">
              <a:solidFill>
                <a:schemeClr val="bg1"/>
              </a:solidFill>
            </a:rPr>
            <a:t>(</a:t>
          </a:r>
          <a:r>
            <a:rPr lang="es-ES" sz="1400" b="1" kern="1200" dirty="0"/>
            <a:t>se dejan contenidos centrales implícitos para que los reponga el lector o existen interpretaciones ambiguas; el lector no funciona como un colaborador crítico).</a:t>
          </a:r>
        </a:p>
        <a:p>
          <a:pPr lvl="0" algn="just" defTabSz="622300" rtl="0">
            <a:lnSpc>
              <a:spcPct val="90000"/>
            </a:lnSpc>
            <a:spcBef>
              <a:spcPct val="0"/>
            </a:spcBef>
            <a:spcAft>
              <a:spcPts val="800"/>
            </a:spcAft>
            <a:buNone/>
          </a:pPr>
          <a:r>
            <a:rPr lang="es-ES" sz="1400" b="1" kern="1200" dirty="0"/>
            <a:t>Falta de </a:t>
          </a:r>
          <a:r>
            <a:rPr lang="es-ES" sz="1400" b="1" kern="1200" dirty="0">
              <a:solidFill>
                <a:schemeClr val="accent3">
                  <a:lumMod val="50000"/>
                </a:schemeClr>
              </a:solidFill>
            </a:rPr>
            <a:t>argumentación adecuada para la tesis </a:t>
          </a:r>
          <a:r>
            <a:rPr lang="es-ES" sz="1400" b="1" kern="1200" dirty="0"/>
            <a:t>que se quiere sostener (confusión entre argumentación y opinión) y desaprovechamiento del </a:t>
          </a:r>
          <a:r>
            <a:rPr lang="es-ES" sz="1400" b="1" kern="1200" dirty="0">
              <a:solidFill>
                <a:schemeClr val="accent3">
                  <a:lumMod val="50000"/>
                </a:schemeClr>
              </a:solidFill>
            </a:rPr>
            <a:t>potencial epistémico de la escritura.</a:t>
          </a:r>
        </a:p>
      </dsp:txBody>
      <dsp:txXfrm>
        <a:off x="1480659" y="1701722"/>
        <a:ext cx="4260003" cy="30308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B8C350-D8D0-42A1-8596-4E4B8F1DB223}">
      <dsp:nvSpPr>
        <dsp:cNvPr id="0" name=""/>
        <dsp:cNvSpPr/>
      </dsp:nvSpPr>
      <dsp:spPr>
        <a:xfrm>
          <a:off x="0" y="0"/>
          <a:ext cx="6300192" cy="1013701"/>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s-AR" sz="1400" b="1" u="none" kern="1200" dirty="0"/>
            <a:t>Ortografía</a:t>
          </a:r>
        </a:p>
        <a:p>
          <a:pPr marL="0" lvl="0" indent="0" algn="l" defTabSz="622300" rtl="0">
            <a:lnSpc>
              <a:spcPct val="90000"/>
            </a:lnSpc>
            <a:spcBef>
              <a:spcPct val="0"/>
            </a:spcBef>
            <a:spcAft>
              <a:spcPct val="35000"/>
            </a:spcAft>
            <a:buNone/>
          </a:pPr>
          <a:r>
            <a:rPr lang="es-AR" sz="1400" b="1" u="none" kern="1200" dirty="0" err="1"/>
            <a:t>Tildación</a:t>
          </a:r>
          <a:endParaRPr lang="es-AR" sz="1400" b="1" u="none" kern="1200" dirty="0"/>
        </a:p>
      </dsp:txBody>
      <dsp:txXfrm>
        <a:off x="1433184" y="0"/>
        <a:ext cx="4867007" cy="1013701"/>
      </dsp:txXfrm>
    </dsp:sp>
    <dsp:sp modelId="{44885417-AE6E-4C9C-B8A9-BD77CA1C6354}">
      <dsp:nvSpPr>
        <dsp:cNvPr id="0" name=""/>
        <dsp:cNvSpPr/>
      </dsp:nvSpPr>
      <dsp:spPr>
        <a:xfrm>
          <a:off x="173146" y="77593"/>
          <a:ext cx="1260038" cy="858514"/>
        </a:xfrm>
        <a:prstGeom prst="roundRect">
          <a:avLst>
            <a:gd name="adj" fmla="val 10000"/>
          </a:avLst>
        </a:prstGeom>
        <a:solidFill>
          <a:srgbClr val="6699FF"/>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A3FECB11-E2BA-4CB5-BA60-199BE9FD5524}">
      <dsp:nvSpPr>
        <dsp:cNvPr id="0" name=""/>
        <dsp:cNvSpPr/>
      </dsp:nvSpPr>
      <dsp:spPr>
        <a:xfrm>
          <a:off x="0" y="1186847"/>
          <a:ext cx="6300192" cy="1731461"/>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lvl="0" indent="0" algn="l" defTabSz="622300" rtl="0">
            <a:lnSpc>
              <a:spcPct val="90000"/>
            </a:lnSpc>
            <a:spcBef>
              <a:spcPct val="0"/>
            </a:spcBef>
            <a:spcAft>
              <a:spcPts val="0"/>
            </a:spcAft>
            <a:buNone/>
          </a:pPr>
          <a:r>
            <a:rPr lang="es-AR" sz="1400" b="1" u="none" kern="1200" dirty="0"/>
            <a:t>Puntuación </a:t>
          </a:r>
        </a:p>
        <a:p>
          <a:pPr lvl="0" indent="0" algn="l" defTabSz="622300" rtl="0">
            <a:lnSpc>
              <a:spcPct val="90000"/>
            </a:lnSpc>
            <a:spcBef>
              <a:spcPct val="0"/>
            </a:spcBef>
            <a:spcAft>
              <a:spcPts val="0"/>
            </a:spcAft>
            <a:buNone/>
          </a:pPr>
          <a:r>
            <a:rPr lang="es-AR" sz="1400" b="1" u="none" kern="1200" dirty="0"/>
            <a:t>	</a:t>
          </a:r>
          <a:r>
            <a:rPr lang="es-AR" sz="1200" b="1" u="none" kern="1200" dirty="0">
              <a:solidFill>
                <a:schemeClr val="tx1"/>
              </a:solidFill>
            </a:rPr>
            <a:t>uso correcto y eficaz de los signos de puntuación</a:t>
          </a:r>
        </a:p>
        <a:p>
          <a:pPr marL="648000" lvl="0" indent="0" algn="l" defTabSz="622300" rtl="0">
            <a:lnSpc>
              <a:spcPct val="90000"/>
            </a:lnSpc>
            <a:spcBef>
              <a:spcPct val="0"/>
            </a:spcBef>
            <a:spcAft>
              <a:spcPts val="0"/>
            </a:spcAft>
            <a:buNone/>
          </a:pPr>
          <a:r>
            <a:rPr lang="es-AR" sz="1200" b="1" u="none" kern="1200" dirty="0">
              <a:solidFill>
                <a:schemeClr val="tx1"/>
              </a:solidFill>
            </a:rPr>
            <a:t>separación en párrafos</a:t>
          </a:r>
        </a:p>
        <a:p>
          <a:pPr lvl="0" indent="0" algn="l" defTabSz="622300" rtl="0">
            <a:lnSpc>
              <a:spcPct val="90000"/>
            </a:lnSpc>
            <a:spcBef>
              <a:spcPct val="0"/>
            </a:spcBef>
            <a:spcAft>
              <a:spcPts val="0"/>
            </a:spcAft>
            <a:buNone/>
          </a:pPr>
          <a:r>
            <a:rPr lang="es-AR" sz="1400" b="1" u="none" kern="1200" dirty="0"/>
            <a:t>Sintaxis </a:t>
          </a:r>
        </a:p>
        <a:p>
          <a:pPr marL="648000" lvl="0" indent="0" algn="l" defTabSz="622300" rtl="0">
            <a:lnSpc>
              <a:spcPct val="90000"/>
            </a:lnSpc>
            <a:spcBef>
              <a:spcPct val="0"/>
            </a:spcBef>
            <a:spcAft>
              <a:spcPts val="0"/>
            </a:spcAft>
            <a:buNone/>
          </a:pPr>
          <a:r>
            <a:rPr lang="es-AR" sz="1200" b="1" u="none" kern="1200" dirty="0">
              <a:solidFill>
                <a:schemeClr val="tx1"/>
              </a:solidFill>
            </a:rPr>
            <a:t>concordancia, subordinación excesiva, gerundios incorrectos,   conectores y marcadores discursivos, queísmo y régimen verbal, correlación de tiempos, etc.</a:t>
          </a:r>
        </a:p>
        <a:p>
          <a:pPr lvl="0" indent="0" algn="l" defTabSz="622300" rtl="0">
            <a:lnSpc>
              <a:spcPct val="90000"/>
            </a:lnSpc>
            <a:spcBef>
              <a:spcPct val="0"/>
            </a:spcBef>
            <a:spcAft>
              <a:spcPts val="0"/>
            </a:spcAft>
            <a:buNone/>
          </a:pPr>
          <a:r>
            <a:rPr lang="es-AR" sz="1400" b="1" u="none" kern="1200" dirty="0"/>
            <a:t>Léxico</a:t>
          </a:r>
        </a:p>
        <a:p>
          <a:pPr lvl="0" indent="0" algn="l" defTabSz="622300" rtl="0">
            <a:lnSpc>
              <a:spcPct val="90000"/>
            </a:lnSpc>
            <a:spcBef>
              <a:spcPct val="0"/>
            </a:spcBef>
            <a:spcAft>
              <a:spcPts val="0"/>
            </a:spcAft>
            <a:buNone/>
          </a:pPr>
          <a:r>
            <a:rPr lang="es-AR" sz="1400" b="1" u="none" kern="1200" dirty="0"/>
            <a:t>	</a:t>
          </a:r>
          <a:r>
            <a:rPr lang="es-AR" sz="1200" b="1" u="none" kern="1200" dirty="0">
              <a:solidFill>
                <a:schemeClr val="tx1"/>
              </a:solidFill>
            </a:rPr>
            <a:t>precisión, grandilocuencia, repetición, redundancia, etc.</a:t>
          </a:r>
        </a:p>
      </dsp:txBody>
      <dsp:txXfrm>
        <a:off x="1433184" y="1186847"/>
        <a:ext cx="4867007" cy="1731461"/>
      </dsp:txXfrm>
    </dsp:sp>
    <dsp:sp modelId="{4F852117-0862-4E3E-A799-1016D7AE0C87}">
      <dsp:nvSpPr>
        <dsp:cNvPr id="0" name=""/>
        <dsp:cNvSpPr/>
      </dsp:nvSpPr>
      <dsp:spPr>
        <a:xfrm>
          <a:off x="173146" y="1359994"/>
          <a:ext cx="1260038" cy="1385169"/>
        </a:xfrm>
        <a:prstGeom prst="roundRect">
          <a:avLst>
            <a:gd name="adj" fmla="val 10000"/>
          </a:avLst>
        </a:prstGeom>
        <a:solidFill>
          <a:srgbClr val="6699FF"/>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 modelId="{FD3DDEA1-D04F-4C6D-84F8-664469CE11D6}">
      <dsp:nvSpPr>
        <dsp:cNvPr id="0" name=""/>
        <dsp:cNvSpPr/>
      </dsp:nvSpPr>
      <dsp:spPr>
        <a:xfrm>
          <a:off x="0" y="3048255"/>
          <a:ext cx="6300192" cy="1731461"/>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ts val="0"/>
            </a:spcAft>
            <a:buNone/>
          </a:pPr>
          <a:r>
            <a:rPr lang="es-AR" sz="1400" b="1" u="none" kern="1200" dirty="0"/>
            <a:t>Cohesión</a:t>
          </a:r>
        </a:p>
        <a:p>
          <a:pPr marL="0" lvl="0" indent="0" algn="l" defTabSz="622300" rtl="0">
            <a:lnSpc>
              <a:spcPct val="90000"/>
            </a:lnSpc>
            <a:spcBef>
              <a:spcPct val="0"/>
            </a:spcBef>
            <a:spcAft>
              <a:spcPts val="0"/>
            </a:spcAft>
            <a:buNone/>
          </a:pPr>
          <a:r>
            <a:rPr lang="es-AR" sz="1400" b="1" u="none" kern="1200" dirty="0"/>
            <a:t>Coherencia</a:t>
          </a:r>
        </a:p>
        <a:p>
          <a:pPr marL="0" lvl="0" indent="0" algn="l" defTabSz="622300" rtl="0">
            <a:lnSpc>
              <a:spcPct val="90000"/>
            </a:lnSpc>
            <a:spcBef>
              <a:spcPct val="0"/>
            </a:spcBef>
            <a:spcAft>
              <a:spcPts val="0"/>
            </a:spcAft>
            <a:buNone/>
          </a:pPr>
          <a:r>
            <a:rPr lang="es-AR" sz="1400" b="1" u="none" kern="1200" dirty="0"/>
            <a:t>	</a:t>
          </a:r>
          <a:r>
            <a:rPr lang="es-AR" sz="1200" b="1" u="none" kern="1200" dirty="0">
              <a:solidFill>
                <a:schemeClr val="tx1"/>
              </a:solidFill>
            </a:rPr>
            <a:t>planificación y revisión, previsión de la perspectiva del lector 	(prosa basada en el autor vs. prosa basada en el lector)</a:t>
          </a:r>
        </a:p>
        <a:p>
          <a:pPr marL="0" lvl="0" indent="0" algn="l" defTabSz="622300" rtl="0">
            <a:lnSpc>
              <a:spcPct val="90000"/>
            </a:lnSpc>
            <a:spcBef>
              <a:spcPct val="0"/>
            </a:spcBef>
            <a:spcAft>
              <a:spcPts val="0"/>
            </a:spcAft>
            <a:buNone/>
          </a:pPr>
          <a:r>
            <a:rPr lang="es-AR" sz="1400" b="1" u="none" kern="1200" dirty="0"/>
            <a:t>Género discursivo (académico)</a:t>
          </a:r>
        </a:p>
        <a:p>
          <a:pPr marL="0" lvl="0" indent="0" algn="l" defTabSz="622300" rtl="0">
            <a:lnSpc>
              <a:spcPct val="90000"/>
            </a:lnSpc>
            <a:spcBef>
              <a:spcPct val="0"/>
            </a:spcBef>
            <a:spcAft>
              <a:spcPct val="35000"/>
            </a:spcAft>
            <a:buNone/>
          </a:pPr>
          <a:r>
            <a:rPr lang="es-AR" sz="1400" b="1" u="none" kern="1200" dirty="0"/>
            <a:t>	</a:t>
          </a:r>
          <a:r>
            <a:rPr lang="es-AR" sz="1200" b="1" u="none" kern="1200" dirty="0">
              <a:solidFill>
                <a:schemeClr val="tx1"/>
              </a:solidFill>
            </a:rPr>
            <a:t>construcción adecuada y eficaz del enunciador académico, 	incorporación de voces ajenas, argumentación, aprovechamiento 	del valor epistémico de la escritura.</a:t>
          </a:r>
        </a:p>
      </dsp:txBody>
      <dsp:txXfrm>
        <a:off x="1433184" y="3048255"/>
        <a:ext cx="4867007" cy="1731461"/>
      </dsp:txXfrm>
    </dsp:sp>
    <dsp:sp modelId="{C544CAC9-C2A5-4567-90A3-D78686E8A4B3}">
      <dsp:nvSpPr>
        <dsp:cNvPr id="0" name=""/>
        <dsp:cNvSpPr/>
      </dsp:nvSpPr>
      <dsp:spPr>
        <a:xfrm>
          <a:off x="173146" y="3264602"/>
          <a:ext cx="1260038" cy="1385169"/>
        </a:xfrm>
        <a:prstGeom prst="roundRect">
          <a:avLst>
            <a:gd name="adj" fmla="val 10000"/>
          </a:avLst>
        </a:prstGeom>
        <a:solidFill>
          <a:srgbClr val="6699FF"/>
        </a:solidFill>
        <a:ln>
          <a:noFill/>
        </a:ln>
        <a:effectLst/>
        <a:scene3d>
          <a:camera prst="orthographicFront"/>
          <a:lightRig rig="threePt" dir="t">
            <a:rot lat="0" lon="0" rev="7500000"/>
          </a:lightRig>
        </a:scene3d>
        <a:sp3d z="152400" extrusionH="63500" prstMaterial="matte">
          <a:bevelT w="50800" h="19050" prst="relaxedInset"/>
          <a:contourClr>
            <a:schemeClr val="bg1"/>
          </a:contourClr>
        </a:sp3d>
      </dsp:spPr>
      <dsp:style>
        <a:lnRef idx="0">
          <a:scrgbClr r="0" g="0" b="0"/>
        </a:lnRef>
        <a:fillRef idx="1">
          <a:scrgbClr r="0" g="0" b="0"/>
        </a:fillRef>
        <a:effectRef idx="0">
          <a:scrgbClr r="0" g="0" b="0"/>
        </a:effectRef>
        <a:fontRef idx="minor"/>
      </dsp:style>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0" y="0"/>
          <a:ext cx="5904656" cy="1242138"/>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100000"/>
            </a:lnSpc>
            <a:spcBef>
              <a:spcPct val="0"/>
            </a:spcBef>
            <a:spcAft>
              <a:spcPts val="0"/>
            </a:spcAft>
            <a:buNone/>
          </a:pPr>
          <a:r>
            <a:rPr lang="es-AR" sz="3600" kern="1200" dirty="0"/>
            <a:t>Nivel global</a:t>
          </a:r>
        </a:p>
      </dsp:txBody>
      <dsp:txXfrm>
        <a:off x="36381" y="36381"/>
        <a:ext cx="5831894" cy="1169376"/>
      </dsp:txXfrm>
    </dsp:sp>
    <dsp:sp modelId="{8CCD44E4-A3DE-4D25-B3E4-B330B6A1E3E3}">
      <dsp:nvSpPr>
        <dsp:cNvPr id="0" name=""/>
        <dsp:cNvSpPr/>
      </dsp:nvSpPr>
      <dsp:spPr>
        <a:xfrm>
          <a:off x="0" y="2466761"/>
          <a:ext cx="1242138" cy="1242138"/>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316666" y="1693313"/>
          <a:ext cx="4587989" cy="2843191"/>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ES_tradnl" sz="1400" b="1" kern="1200" dirty="0"/>
            <a:t>Como </a:t>
          </a:r>
          <a:r>
            <a:rPr lang="es-ES_tradnl" sz="1400" b="1" kern="1200" dirty="0">
              <a:solidFill>
                <a:schemeClr val="accent3">
                  <a:lumMod val="50000"/>
                </a:schemeClr>
              </a:solidFill>
            </a:rPr>
            <a:t>especifiqué </a:t>
          </a:r>
          <a:r>
            <a:rPr lang="es-ES_tradnl" sz="1400" b="1" kern="1200" dirty="0"/>
            <a:t>antes, nos encontramos en un mundo donde el periodismo no existe.</a:t>
          </a:r>
        </a:p>
        <a:p>
          <a:pPr marL="0" lvl="0" indent="0" algn="just" defTabSz="622300" rtl="0">
            <a:lnSpc>
              <a:spcPct val="90000"/>
            </a:lnSpc>
            <a:spcBef>
              <a:spcPct val="0"/>
            </a:spcBef>
            <a:spcAft>
              <a:spcPct val="35000"/>
            </a:spcAft>
            <a:buNone/>
          </a:pPr>
          <a:endParaRPr lang="es-ES_tradnl" sz="1400" b="1" kern="1200" dirty="0"/>
        </a:p>
        <a:p>
          <a:pPr marL="0" lvl="0" indent="0" algn="just" defTabSz="622300" rtl="0">
            <a:lnSpc>
              <a:spcPct val="90000"/>
            </a:lnSpc>
            <a:spcBef>
              <a:spcPct val="0"/>
            </a:spcBef>
            <a:spcAft>
              <a:spcPct val="35000"/>
            </a:spcAft>
            <a:buNone/>
          </a:pPr>
          <a:r>
            <a:rPr lang="es-ES_tradnl" sz="1400" b="1" kern="1200" dirty="0"/>
            <a:t>Gracias al descubrimiento de nuevos documentos y a </a:t>
          </a:r>
          <a:r>
            <a:rPr lang="es-ES_tradnl" sz="1400" b="1" kern="1200" dirty="0">
              <a:solidFill>
                <a:schemeClr val="accent3">
                  <a:lumMod val="50000"/>
                </a:schemeClr>
              </a:solidFill>
            </a:rPr>
            <a:t>una espectacular investigación innovadora,…</a:t>
          </a:r>
        </a:p>
      </dsp:txBody>
      <dsp:txXfrm>
        <a:off x="1455484" y="1832131"/>
        <a:ext cx="4310353" cy="256555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0" y="0"/>
          <a:ext cx="5904656" cy="1242138"/>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100000"/>
            </a:lnSpc>
            <a:spcBef>
              <a:spcPct val="0"/>
            </a:spcBef>
            <a:spcAft>
              <a:spcPts val="0"/>
            </a:spcAft>
            <a:buNone/>
          </a:pPr>
          <a:r>
            <a:rPr lang="es-AR" sz="3600" kern="1200" dirty="0"/>
            <a:t>Nivel global</a:t>
          </a:r>
        </a:p>
      </dsp:txBody>
      <dsp:txXfrm>
        <a:off x="36381" y="36381"/>
        <a:ext cx="5831894" cy="1169376"/>
      </dsp:txXfrm>
    </dsp:sp>
    <dsp:sp modelId="{DCD082FF-A0D8-4E0B-8661-3717825051F5}">
      <dsp:nvSpPr>
        <dsp:cNvPr id="0" name=""/>
        <dsp:cNvSpPr/>
      </dsp:nvSpPr>
      <dsp:spPr>
        <a:xfrm>
          <a:off x="72006" y="2592292"/>
          <a:ext cx="1242138" cy="1242138"/>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FC790-3443-4405-93AF-44E8CE8C4394}">
      <dsp:nvSpPr>
        <dsp:cNvPr id="0" name=""/>
        <dsp:cNvSpPr/>
      </dsp:nvSpPr>
      <dsp:spPr>
        <a:xfrm>
          <a:off x="1316666" y="1656186"/>
          <a:ext cx="4587989" cy="3121902"/>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kern="1200" dirty="0"/>
            <a:t>Para contestar esta pregunta utilizaremos </a:t>
          </a:r>
          <a:r>
            <a:rPr lang="es-AR" sz="1400" b="1" kern="1200" dirty="0">
              <a:solidFill>
                <a:schemeClr val="accent3">
                  <a:lumMod val="50000"/>
                </a:schemeClr>
              </a:solidFill>
            </a:rPr>
            <a:t>libros de autores como Burton, Bertoni, </a:t>
          </a:r>
          <a:r>
            <a:rPr lang="es-AR" sz="1400" b="1" kern="1200" dirty="0" err="1">
              <a:solidFill>
                <a:schemeClr val="accent3">
                  <a:lumMod val="50000"/>
                </a:schemeClr>
              </a:solidFill>
            </a:rPr>
            <a:t>Ramonet</a:t>
          </a:r>
          <a:r>
            <a:rPr lang="es-AR" sz="1400" b="1" kern="1200" dirty="0">
              <a:solidFill>
                <a:schemeClr val="accent3">
                  <a:lumMod val="50000"/>
                </a:schemeClr>
              </a:solidFill>
            </a:rPr>
            <a:t>.</a:t>
          </a:r>
        </a:p>
        <a:p>
          <a:pPr marL="0" lvl="0" indent="0" algn="just" defTabSz="622300" rtl="0">
            <a:lnSpc>
              <a:spcPct val="90000"/>
            </a:lnSpc>
            <a:spcBef>
              <a:spcPct val="0"/>
            </a:spcBef>
            <a:spcAft>
              <a:spcPct val="35000"/>
            </a:spcAft>
            <a:buNone/>
          </a:pPr>
          <a:endParaRPr lang="es-AR" sz="1400" b="1" kern="1200" dirty="0"/>
        </a:p>
        <a:p>
          <a:pPr marL="0" lvl="0" indent="0" algn="just" defTabSz="622300" rtl="0">
            <a:lnSpc>
              <a:spcPct val="90000"/>
            </a:lnSpc>
            <a:spcBef>
              <a:spcPct val="0"/>
            </a:spcBef>
            <a:spcAft>
              <a:spcPct val="35000"/>
            </a:spcAft>
            <a:buNone/>
          </a:pPr>
          <a:r>
            <a:rPr lang="es-AR" sz="1400" b="1" kern="1200" dirty="0"/>
            <a:t>El siguiente caso es tratado por </a:t>
          </a:r>
          <a:r>
            <a:rPr lang="es-AR" sz="1400" b="1" kern="1200" dirty="0">
              <a:solidFill>
                <a:schemeClr val="accent3">
                  <a:lumMod val="50000"/>
                </a:schemeClr>
              </a:solidFill>
            </a:rPr>
            <a:t>Manuel </a:t>
          </a:r>
          <a:r>
            <a:rPr lang="es-AR" sz="1400" b="1" kern="1200" dirty="0" err="1">
              <a:solidFill>
                <a:schemeClr val="accent3">
                  <a:lumMod val="50000"/>
                </a:schemeClr>
              </a:solidFill>
            </a:rPr>
            <a:t>Castells</a:t>
          </a:r>
          <a:r>
            <a:rPr lang="es-AR" sz="1400" b="1" kern="1200" dirty="0">
              <a:solidFill>
                <a:schemeClr val="accent3">
                  <a:lumMod val="50000"/>
                </a:schemeClr>
              </a:solidFill>
            </a:rPr>
            <a:t> en “Internet y la sociedad red”.</a:t>
          </a:r>
        </a:p>
        <a:p>
          <a:pPr marL="0" lvl="0" indent="0" algn="just" defTabSz="622300" rtl="0">
            <a:lnSpc>
              <a:spcPct val="90000"/>
            </a:lnSpc>
            <a:spcBef>
              <a:spcPct val="0"/>
            </a:spcBef>
            <a:spcAft>
              <a:spcPct val="35000"/>
            </a:spcAft>
            <a:buNone/>
          </a:pPr>
          <a:endParaRPr lang="es-AR" sz="1400" b="1" kern="1200" dirty="0">
            <a:solidFill>
              <a:schemeClr val="bg1"/>
            </a:solidFill>
          </a:endParaRPr>
        </a:p>
        <a:p>
          <a:pPr marL="0" lvl="0" indent="0" algn="just" defTabSz="622300" rtl="0">
            <a:lnSpc>
              <a:spcPct val="90000"/>
            </a:lnSpc>
            <a:spcBef>
              <a:spcPct val="0"/>
            </a:spcBef>
            <a:spcAft>
              <a:spcPct val="35000"/>
            </a:spcAft>
            <a:buNone/>
          </a:pPr>
          <a:r>
            <a:rPr lang="es-ES_tradnl" sz="1400" b="1" kern="1200" dirty="0" err="1"/>
            <a:t>Montaigne</a:t>
          </a:r>
          <a:r>
            <a:rPr lang="es-ES_tradnl" sz="1400" b="1" kern="1200" dirty="0"/>
            <a:t> no abandona su preferencia por las civilizaciones griega y romana. Cuando piensa que la semejanza no basta, se convierte en partidario de la colonización</a:t>
          </a:r>
          <a:r>
            <a:rPr lang="es-ES_tradnl" sz="1400" b="1" kern="1200" dirty="0">
              <a:solidFill>
                <a:schemeClr val="bg1"/>
              </a:solidFill>
            </a:rPr>
            <a:t>, </a:t>
          </a:r>
          <a:r>
            <a:rPr lang="es-ES_tradnl" sz="1400" b="1" kern="1200" dirty="0">
              <a:solidFill>
                <a:schemeClr val="accent3">
                  <a:lumMod val="50000"/>
                </a:schemeClr>
              </a:solidFill>
            </a:rPr>
            <a:t>siempre y cuando, empero, la lleven a cabo los nobles griegos y romanos antes que sus bárbaros compatriotas.</a:t>
          </a:r>
          <a:endParaRPr lang="es-AR" sz="1400" b="1" kern="1200" dirty="0">
            <a:solidFill>
              <a:schemeClr val="accent3">
                <a:lumMod val="50000"/>
              </a:schemeClr>
            </a:solidFill>
          </a:endParaRPr>
        </a:p>
      </dsp:txBody>
      <dsp:txXfrm>
        <a:off x="1469092" y="1808612"/>
        <a:ext cx="4283137" cy="2817050"/>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B8C350-D8D0-42A1-8596-4E4B8F1DB223}">
      <dsp:nvSpPr>
        <dsp:cNvPr id="0" name=""/>
        <dsp:cNvSpPr/>
      </dsp:nvSpPr>
      <dsp:spPr>
        <a:xfrm>
          <a:off x="0" y="0"/>
          <a:ext cx="6300192" cy="742055"/>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s-AR" sz="1400" b="1" u="none" kern="1200" dirty="0"/>
            <a:t>Resolución de dudas relativas a la </a:t>
          </a:r>
          <a:r>
            <a:rPr lang="es-AR" sz="1400" b="1" u="none" kern="1200" dirty="0" err="1"/>
            <a:t>tildación</a:t>
          </a:r>
          <a:r>
            <a:rPr lang="es-AR" sz="1400" b="1" u="none" kern="1200" dirty="0"/>
            <a:t> de palabras</a:t>
          </a:r>
        </a:p>
        <a:p>
          <a:pPr marL="0" lvl="0" indent="0" algn="l" defTabSz="622300" rtl="0">
            <a:lnSpc>
              <a:spcPct val="90000"/>
            </a:lnSpc>
            <a:spcBef>
              <a:spcPct val="0"/>
            </a:spcBef>
            <a:spcAft>
              <a:spcPct val="35000"/>
            </a:spcAft>
            <a:buNone/>
          </a:pPr>
          <a:r>
            <a:rPr lang="es-AR" sz="1400" b="1" u="none" kern="1200" dirty="0"/>
            <a:t>Prácticas del CEU</a:t>
          </a:r>
        </a:p>
      </dsp:txBody>
      <dsp:txXfrm>
        <a:off x="1334243" y="0"/>
        <a:ext cx="4965948" cy="742055"/>
      </dsp:txXfrm>
    </dsp:sp>
    <dsp:sp modelId="{44885417-AE6E-4C9C-B8A9-BD77CA1C6354}">
      <dsp:nvSpPr>
        <dsp:cNvPr id="0" name=""/>
        <dsp:cNvSpPr/>
      </dsp:nvSpPr>
      <dsp:spPr>
        <a:xfrm>
          <a:off x="74205" y="74205"/>
          <a:ext cx="1260038" cy="593644"/>
        </a:xfrm>
        <a:prstGeom prst="roundRect">
          <a:avLst>
            <a:gd name="adj" fmla="val 10000"/>
          </a:avLst>
        </a:prstGeom>
        <a:solidFill>
          <a:srgbClr val="6699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AA39DDF3-AD7F-4227-9132-CDF9FA6A214A}">
      <dsp:nvSpPr>
        <dsp:cNvPr id="0" name=""/>
        <dsp:cNvSpPr/>
      </dsp:nvSpPr>
      <dsp:spPr>
        <a:xfrm>
          <a:off x="0" y="816260"/>
          <a:ext cx="6300192" cy="742055"/>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ts val="0"/>
            </a:spcAft>
            <a:buNone/>
          </a:pPr>
          <a:r>
            <a:rPr lang="es-AR" sz="1400" b="1" u="none" kern="1200" dirty="0"/>
            <a:t>Resolución de dudas relativas al uso de los signos de puntuación</a:t>
          </a:r>
        </a:p>
        <a:p>
          <a:pPr marL="0" lvl="0" indent="0" algn="l" defTabSz="622300" rtl="0">
            <a:lnSpc>
              <a:spcPct val="90000"/>
            </a:lnSpc>
            <a:spcBef>
              <a:spcPct val="0"/>
            </a:spcBef>
            <a:spcAft>
              <a:spcPts val="0"/>
            </a:spcAft>
            <a:buNone/>
          </a:pPr>
          <a:r>
            <a:rPr lang="es-AR" sz="1400" b="1" u="none" kern="1200" dirty="0"/>
            <a:t>Prácticas del CEU</a:t>
          </a:r>
        </a:p>
      </dsp:txBody>
      <dsp:txXfrm>
        <a:off x="1334243" y="816260"/>
        <a:ext cx="4965948" cy="742055"/>
      </dsp:txXfrm>
    </dsp:sp>
    <dsp:sp modelId="{2DA88C51-88FB-4C1D-85B1-AFCBD7098200}">
      <dsp:nvSpPr>
        <dsp:cNvPr id="0" name=""/>
        <dsp:cNvSpPr/>
      </dsp:nvSpPr>
      <dsp:spPr>
        <a:xfrm>
          <a:off x="74205" y="890466"/>
          <a:ext cx="1260038" cy="593644"/>
        </a:xfrm>
        <a:prstGeom prst="roundRect">
          <a:avLst>
            <a:gd name="adj" fmla="val 10000"/>
          </a:avLst>
        </a:prstGeom>
        <a:solidFill>
          <a:srgbClr val="6699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A3FECB11-E2BA-4CB5-BA60-199BE9FD5524}">
      <dsp:nvSpPr>
        <dsp:cNvPr id="0" name=""/>
        <dsp:cNvSpPr/>
      </dsp:nvSpPr>
      <dsp:spPr>
        <a:xfrm>
          <a:off x="0" y="1632521"/>
          <a:ext cx="6300192" cy="742055"/>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ts val="0"/>
            </a:spcAft>
            <a:buNone/>
          </a:pPr>
          <a:r>
            <a:rPr lang="es-AR" sz="1400" b="1" u="none" kern="1200" dirty="0"/>
            <a:t>Resolución de dudas gramaticales</a:t>
          </a:r>
        </a:p>
        <a:p>
          <a:pPr marL="0" lvl="0" indent="0" algn="l" defTabSz="622300" rtl="0">
            <a:lnSpc>
              <a:spcPct val="90000"/>
            </a:lnSpc>
            <a:spcBef>
              <a:spcPct val="0"/>
            </a:spcBef>
            <a:spcAft>
              <a:spcPts val="0"/>
            </a:spcAft>
            <a:buNone/>
          </a:pPr>
          <a:r>
            <a:rPr lang="es-AR" sz="1400" b="1" u="none" kern="1200" dirty="0"/>
            <a:t>Recomendaciones: consejos para la redacción de párrafos y de oraciones</a:t>
          </a:r>
        </a:p>
      </dsp:txBody>
      <dsp:txXfrm>
        <a:off x="1334243" y="1632521"/>
        <a:ext cx="4965948" cy="742055"/>
      </dsp:txXfrm>
    </dsp:sp>
    <dsp:sp modelId="{4F852117-0862-4E3E-A799-1016D7AE0C87}">
      <dsp:nvSpPr>
        <dsp:cNvPr id="0" name=""/>
        <dsp:cNvSpPr/>
      </dsp:nvSpPr>
      <dsp:spPr>
        <a:xfrm>
          <a:off x="74205" y="1706726"/>
          <a:ext cx="1260038" cy="593644"/>
        </a:xfrm>
        <a:prstGeom prst="roundRect">
          <a:avLst>
            <a:gd name="adj" fmla="val 10000"/>
          </a:avLst>
        </a:prstGeom>
        <a:solidFill>
          <a:srgbClr val="6699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FD3DDEA1-D04F-4C6D-84F8-664469CE11D6}">
      <dsp:nvSpPr>
        <dsp:cNvPr id="0" name=""/>
        <dsp:cNvSpPr/>
      </dsp:nvSpPr>
      <dsp:spPr>
        <a:xfrm>
          <a:off x="0" y="2448781"/>
          <a:ext cx="6300192" cy="742055"/>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s-AR" sz="1400" b="1" u="none" kern="1200" dirty="0"/>
            <a:t>Recomendaciones para mejorar la escritura: consejos para la selección del léxico</a:t>
          </a:r>
        </a:p>
      </dsp:txBody>
      <dsp:txXfrm>
        <a:off x="1334243" y="2448781"/>
        <a:ext cx="4965948" cy="742055"/>
      </dsp:txXfrm>
    </dsp:sp>
    <dsp:sp modelId="{C544CAC9-C2A5-4567-90A3-D78686E8A4B3}">
      <dsp:nvSpPr>
        <dsp:cNvPr id="0" name=""/>
        <dsp:cNvSpPr/>
      </dsp:nvSpPr>
      <dsp:spPr>
        <a:xfrm>
          <a:off x="74205" y="2522987"/>
          <a:ext cx="1260038" cy="593644"/>
        </a:xfrm>
        <a:prstGeom prst="roundRect">
          <a:avLst>
            <a:gd name="adj" fmla="val 10000"/>
          </a:avLst>
        </a:prstGeom>
        <a:solidFill>
          <a:srgbClr val="6699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0F79B9C8-296A-4C6D-AC74-1AEF89336848}">
      <dsp:nvSpPr>
        <dsp:cNvPr id="0" name=""/>
        <dsp:cNvSpPr/>
      </dsp:nvSpPr>
      <dsp:spPr>
        <a:xfrm>
          <a:off x="0" y="3265042"/>
          <a:ext cx="6300192" cy="742055"/>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s-AR" sz="1400" b="1" u="none" kern="1200" dirty="0"/>
            <a:t>Prácticas del CEU</a:t>
          </a:r>
        </a:p>
      </dsp:txBody>
      <dsp:txXfrm>
        <a:off x="1334243" y="3265042"/>
        <a:ext cx="4965948" cy="742055"/>
      </dsp:txXfrm>
    </dsp:sp>
    <dsp:sp modelId="{100D1A5C-C0F3-4536-BF9B-22CDCA83B018}">
      <dsp:nvSpPr>
        <dsp:cNvPr id="0" name=""/>
        <dsp:cNvSpPr/>
      </dsp:nvSpPr>
      <dsp:spPr>
        <a:xfrm>
          <a:off x="74205" y="3383705"/>
          <a:ext cx="1260038" cy="504728"/>
        </a:xfrm>
        <a:prstGeom prst="roundRect">
          <a:avLst>
            <a:gd name="adj" fmla="val 10000"/>
          </a:avLst>
        </a:prstGeom>
        <a:solidFill>
          <a:srgbClr val="6699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 modelId="{68AA825E-0731-4F3D-A9AB-7D22AD2AB330}">
      <dsp:nvSpPr>
        <dsp:cNvPr id="0" name=""/>
        <dsp:cNvSpPr/>
      </dsp:nvSpPr>
      <dsp:spPr>
        <a:xfrm>
          <a:off x="0" y="4081303"/>
          <a:ext cx="6300192" cy="742055"/>
        </a:xfrm>
        <a:prstGeom prst="roundRect">
          <a:avLst>
            <a:gd name="adj" fmla="val 10000"/>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rtl="0">
            <a:lnSpc>
              <a:spcPct val="90000"/>
            </a:lnSpc>
            <a:spcBef>
              <a:spcPct val="0"/>
            </a:spcBef>
            <a:spcAft>
              <a:spcPct val="35000"/>
            </a:spcAft>
            <a:buNone/>
          </a:pPr>
          <a:r>
            <a:rPr lang="es-AR" sz="1400" b="1" u="none" kern="1200" dirty="0"/>
            <a:t>Guías para la redacción de textos académicos </a:t>
          </a:r>
        </a:p>
        <a:p>
          <a:pPr marL="0" lvl="0" indent="0" algn="l" defTabSz="622300" rtl="0">
            <a:lnSpc>
              <a:spcPct val="90000"/>
            </a:lnSpc>
            <a:spcBef>
              <a:spcPct val="0"/>
            </a:spcBef>
            <a:spcAft>
              <a:spcPct val="35000"/>
            </a:spcAft>
            <a:buNone/>
          </a:pPr>
          <a:r>
            <a:rPr lang="es-AR" sz="1400" b="1" u="none" kern="1200" dirty="0"/>
            <a:t>Resolución de dudas </a:t>
          </a:r>
          <a:r>
            <a:rPr lang="es-AR" sz="1400" b="1" u="none" kern="1200" dirty="0" err="1"/>
            <a:t>paratextuales</a:t>
          </a:r>
          <a:r>
            <a:rPr lang="es-AR" sz="1400" b="1" u="none" kern="1200" dirty="0"/>
            <a:t> </a:t>
          </a:r>
        </a:p>
      </dsp:txBody>
      <dsp:txXfrm>
        <a:off x="1334243" y="4081303"/>
        <a:ext cx="4965948" cy="742055"/>
      </dsp:txXfrm>
    </dsp:sp>
    <dsp:sp modelId="{BDA87DEF-5107-44A9-994E-452337EA7FD4}">
      <dsp:nvSpPr>
        <dsp:cNvPr id="0" name=""/>
        <dsp:cNvSpPr/>
      </dsp:nvSpPr>
      <dsp:spPr>
        <a:xfrm>
          <a:off x="74205" y="4155508"/>
          <a:ext cx="1260038" cy="593644"/>
        </a:xfrm>
        <a:prstGeom prst="roundRect">
          <a:avLst>
            <a:gd name="adj" fmla="val 10000"/>
          </a:avLst>
        </a:prstGeom>
        <a:solidFill>
          <a:srgbClr val="6699FF"/>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0" y="0"/>
          <a:ext cx="5904656" cy="121882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rtl="0">
            <a:lnSpc>
              <a:spcPct val="90000"/>
            </a:lnSpc>
            <a:spcBef>
              <a:spcPct val="0"/>
            </a:spcBef>
            <a:spcAft>
              <a:spcPct val="35000"/>
            </a:spcAft>
            <a:buNone/>
          </a:pPr>
          <a:r>
            <a:rPr lang="es-AR" sz="4000" kern="1200" dirty="0"/>
            <a:t>Nivel superficial</a:t>
          </a:r>
        </a:p>
      </dsp:txBody>
      <dsp:txXfrm>
        <a:off x="35698" y="35698"/>
        <a:ext cx="5833260" cy="1147424"/>
      </dsp:txXfrm>
    </dsp:sp>
    <dsp:sp modelId="{8CCD44E4-A3DE-4D25-B3E4-B330B6A1E3E3}">
      <dsp:nvSpPr>
        <dsp:cNvPr id="0" name=""/>
        <dsp:cNvSpPr/>
      </dsp:nvSpPr>
      <dsp:spPr>
        <a:xfrm>
          <a:off x="0" y="1631982"/>
          <a:ext cx="1260139" cy="1260139"/>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324280" y="1342786"/>
          <a:ext cx="4568907" cy="1714609"/>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666750" rtl="0">
            <a:lnSpc>
              <a:spcPct val="90000"/>
            </a:lnSpc>
            <a:spcBef>
              <a:spcPct val="0"/>
            </a:spcBef>
            <a:spcAft>
              <a:spcPct val="35000"/>
            </a:spcAft>
            <a:buNone/>
          </a:pPr>
          <a:r>
            <a:rPr lang="es-AR" sz="1500" b="1" kern="1200" dirty="0">
              <a:solidFill>
                <a:schemeClr val="bg1"/>
              </a:solidFill>
            </a:rPr>
            <a:t>Es la razón por la cual los gobiernos son más consientes de…</a:t>
          </a:r>
        </a:p>
        <a:p>
          <a:pPr marL="0" lvl="0" indent="0" algn="just" defTabSz="666750" rtl="0">
            <a:lnSpc>
              <a:spcPct val="90000"/>
            </a:lnSpc>
            <a:spcBef>
              <a:spcPct val="0"/>
            </a:spcBef>
            <a:spcAft>
              <a:spcPct val="35000"/>
            </a:spcAft>
            <a:buNone/>
          </a:pPr>
          <a:endParaRPr lang="es-AR" sz="1500" b="1" kern="1200" dirty="0">
            <a:solidFill>
              <a:schemeClr val="bg1"/>
            </a:solidFill>
          </a:endParaRPr>
        </a:p>
        <a:p>
          <a:pPr marL="0" lvl="0" indent="0" algn="just" defTabSz="666750" rtl="0">
            <a:lnSpc>
              <a:spcPct val="90000"/>
            </a:lnSpc>
            <a:spcBef>
              <a:spcPct val="0"/>
            </a:spcBef>
            <a:spcAft>
              <a:spcPct val="35000"/>
            </a:spcAft>
            <a:buNone/>
          </a:pPr>
          <a:r>
            <a:rPr lang="es-AR" sz="1500" b="1" kern="1200" dirty="0">
              <a:solidFill>
                <a:schemeClr val="bg1"/>
              </a:solidFill>
            </a:rPr>
            <a:t>Y por eso no es bueno que el estado tenga </a:t>
          </a:r>
          <a:r>
            <a:rPr lang="es-AR" sz="1500" b="1" kern="1200" dirty="0" err="1">
              <a:solidFill>
                <a:schemeClr val="bg1"/>
              </a:solidFill>
            </a:rPr>
            <a:t>ingerencia</a:t>
          </a:r>
          <a:r>
            <a:rPr lang="es-AR" sz="1500" b="1" kern="1200" dirty="0">
              <a:solidFill>
                <a:schemeClr val="bg1"/>
              </a:solidFill>
            </a:rPr>
            <a:t> en…</a:t>
          </a:r>
        </a:p>
      </dsp:txBody>
      <dsp:txXfrm>
        <a:off x="1407995" y="1426501"/>
        <a:ext cx="4401477" cy="1547179"/>
      </dsp:txXfrm>
    </dsp:sp>
    <dsp:sp modelId="{DCD082FF-A0D8-4E0B-8661-3717825051F5}">
      <dsp:nvSpPr>
        <dsp:cNvPr id="0" name=""/>
        <dsp:cNvSpPr/>
      </dsp:nvSpPr>
      <dsp:spPr>
        <a:xfrm>
          <a:off x="0" y="3367257"/>
          <a:ext cx="1260139" cy="1260139"/>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FC790-3443-4405-93AF-44E8CE8C4394}">
      <dsp:nvSpPr>
        <dsp:cNvPr id="0" name=""/>
        <dsp:cNvSpPr/>
      </dsp:nvSpPr>
      <dsp:spPr>
        <a:xfrm>
          <a:off x="1324280" y="3284611"/>
          <a:ext cx="4568907" cy="1652661"/>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666750" rtl="0">
            <a:lnSpc>
              <a:spcPct val="90000"/>
            </a:lnSpc>
            <a:spcBef>
              <a:spcPct val="0"/>
            </a:spcBef>
            <a:spcAft>
              <a:spcPct val="35000"/>
            </a:spcAft>
            <a:buNone/>
          </a:pPr>
          <a:r>
            <a:rPr lang="es-AR" sz="1500" b="1" kern="1200" dirty="0">
              <a:solidFill>
                <a:schemeClr val="bg1"/>
              </a:solidFill>
            </a:rPr>
            <a:t>En </a:t>
          </a:r>
          <a:r>
            <a:rPr lang="es-AR" sz="1500" b="1" kern="1200" dirty="0" err="1">
              <a:solidFill>
                <a:schemeClr val="bg1"/>
              </a:solidFill>
            </a:rPr>
            <a:t>sintesis</a:t>
          </a:r>
          <a:r>
            <a:rPr lang="es-AR" sz="1500" b="1" kern="1200" dirty="0">
              <a:solidFill>
                <a:schemeClr val="bg1"/>
              </a:solidFill>
            </a:rPr>
            <a:t>, los </a:t>
          </a:r>
          <a:r>
            <a:rPr lang="es-AR" sz="1500" b="1" kern="1200" dirty="0" err="1">
              <a:solidFill>
                <a:schemeClr val="bg1"/>
              </a:solidFill>
            </a:rPr>
            <a:t>generos</a:t>
          </a:r>
          <a:r>
            <a:rPr lang="es-AR" sz="1500" b="1" kern="1200" dirty="0">
              <a:solidFill>
                <a:schemeClr val="bg1"/>
              </a:solidFill>
            </a:rPr>
            <a:t> </a:t>
          </a:r>
          <a:r>
            <a:rPr lang="es-AR" sz="1500" b="1" kern="1200" dirty="0" err="1">
              <a:solidFill>
                <a:schemeClr val="bg1"/>
              </a:solidFill>
            </a:rPr>
            <a:t>academicos</a:t>
          </a:r>
          <a:r>
            <a:rPr lang="es-AR" sz="1500" b="1" kern="1200" dirty="0">
              <a:solidFill>
                <a:schemeClr val="bg1"/>
              </a:solidFill>
            </a:rPr>
            <a:t> se usan solamente en la academia.</a:t>
          </a:r>
        </a:p>
        <a:p>
          <a:pPr marL="0" lvl="0" indent="0" algn="just" defTabSz="666750" rtl="0">
            <a:lnSpc>
              <a:spcPct val="90000"/>
            </a:lnSpc>
            <a:spcBef>
              <a:spcPct val="0"/>
            </a:spcBef>
            <a:spcAft>
              <a:spcPct val="35000"/>
            </a:spcAft>
            <a:buNone/>
          </a:pPr>
          <a:endParaRPr lang="es-AR" sz="1500" b="1" kern="1200" dirty="0">
            <a:solidFill>
              <a:schemeClr val="bg1"/>
            </a:solidFill>
          </a:endParaRPr>
        </a:p>
        <a:p>
          <a:pPr marL="0" lvl="0" indent="0" algn="just" defTabSz="666750" rtl="0">
            <a:lnSpc>
              <a:spcPct val="90000"/>
            </a:lnSpc>
            <a:spcBef>
              <a:spcPct val="0"/>
            </a:spcBef>
            <a:spcAft>
              <a:spcPct val="35000"/>
            </a:spcAft>
            <a:buNone/>
          </a:pPr>
          <a:r>
            <a:rPr lang="es-AR" sz="1500" b="1" kern="1200" dirty="0">
              <a:solidFill>
                <a:schemeClr val="bg1"/>
              </a:solidFill>
            </a:rPr>
            <a:t>El autor plantea como el simple hecho de “torcer” la noticia provoca censura.</a:t>
          </a:r>
        </a:p>
      </dsp:txBody>
      <dsp:txXfrm>
        <a:off x="1404971" y="3365302"/>
        <a:ext cx="4407525" cy="149127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0" y="0"/>
          <a:ext cx="5904656" cy="121882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rtl="0">
            <a:lnSpc>
              <a:spcPct val="90000"/>
            </a:lnSpc>
            <a:spcBef>
              <a:spcPct val="0"/>
            </a:spcBef>
            <a:spcAft>
              <a:spcPct val="35000"/>
            </a:spcAft>
            <a:buNone/>
          </a:pPr>
          <a:r>
            <a:rPr lang="es-AR" sz="4000" kern="1200" dirty="0"/>
            <a:t>Nivel superficial</a:t>
          </a:r>
        </a:p>
      </dsp:txBody>
      <dsp:txXfrm>
        <a:off x="35698" y="35698"/>
        <a:ext cx="5833260" cy="1147424"/>
      </dsp:txXfrm>
    </dsp:sp>
    <dsp:sp modelId="{8CCD44E4-A3DE-4D25-B3E4-B330B6A1E3E3}">
      <dsp:nvSpPr>
        <dsp:cNvPr id="0" name=""/>
        <dsp:cNvSpPr/>
      </dsp:nvSpPr>
      <dsp:spPr>
        <a:xfrm>
          <a:off x="0" y="1631982"/>
          <a:ext cx="1260139" cy="1260139"/>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324280" y="1342786"/>
          <a:ext cx="4568907" cy="1714609"/>
        </a:xfrm>
        <a:prstGeom prst="roundRect">
          <a:avLst>
            <a:gd name="adj" fmla="val 16670"/>
          </a:avLst>
        </a:prstGeom>
        <a:solidFill>
          <a:srgbClr val="6699FF">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666750" rtl="0">
            <a:lnSpc>
              <a:spcPct val="90000"/>
            </a:lnSpc>
            <a:spcBef>
              <a:spcPct val="0"/>
            </a:spcBef>
            <a:spcAft>
              <a:spcPct val="35000"/>
            </a:spcAft>
            <a:buNone/>
          </a:pPr>
          <a:r>
            <a:rPr lang="es-AR" sz="1500" b="1" kern="1200" dirty="0">
              <a:solidFill>
                <a:schemeClr val="bg1"/>
              </a:solidFill>
            </a:rPr>
            <a:t>Es la razón por la cual los gobiernos son más </a:t>
          </a:r>
          <a:r>
            <a:rPr lang="es-AR" sz="1500" b="1" kern="1200" dirty="0">
              <a:solidFill>
                <a:schemeClr val="accent3">
                  <a:lumMod val="50000"/>
                </a:schemeClr>
              </a:solidFill>
            </a:rPr>
            <a:t>conscientes</a:t>
          </a:r>
          <a:r>
            <a:rPr lang="es-AR" sz="1500" b="1" kern="1200" dirty="0">
              <a:solidFill>
                <a:schemeClr val="accent5"/>
              </a:solidFill>
            </a:rPr>
            <a:t> </a:t>
          </a:r>
          <a:r>
            <a:rPr lang="es-AR" sz="1500" b="1" kern="1200" dirty="0">
              <a:solidFill>
                <a:schemeClr val="bg1"/>
              </a:solidFill>
            </a:rPr>
            <a:t>de…</a:t>
          </a:r>
        </a:p>
        <a:p>
          <a:pPr marL="0" lvl="0" indent="0" algn="just" defTabSz="666750" rtl="0">
            <a:lnSpc>
              <a:spcPct val="90000"/>
            </a:lnSpc>
            <a:spcBef>
              <a:spcPct val="0"/>
            </a:spcBef>
            <a:spcAft>
              <a:spcPct val="35000"/>
            </a:spcAft>
            <a:buNone/>
          </a:pPr>
          <a:endParaRPr lang="es-AR" sz="1500" b="1" kern="1200" dirty="0">
            <a:solidFill>
              <a:schemeClr val="bg1"/>
            </a:solidFill>
          </a:endParaRPr>
        </a:p>
        <a:p>
          <a:pPr marL="0" lvl="0" indent="0" algn="just" defTabSz="666750" rtl="0">
            <a:lnSpc>
              <a:spcPct val="90000"/>
            </a:lnSpc>
            <a:spcBef>
              <a:spcPct val="0"/>
            </a:spcBef>
            <a:spcAft>
              <a:spcPct val="35000"/>
            </a:spcAft>
            <a:buNone/>
          </a:pPr>
          <a:r>
            <a:rPr lang="es-AR" sz="1500" b="1" kern="1200" dirty="0">
              <a:solidFill>
                <a:schemeClr val="bg1"/>
              </a:solidFill>
            </a:rPr>
            <a:t>Y por eso no es bueno que el </a:t>
          </a:r>
          <a:r>
            <a:rPr lang="es-AR" sz="1500" b="1" kern="1200" dirty="0">
              <a:solidFill>
                <a:schemeClr val="accent3">
                  <a:lumMod val="50000"/>
                </a:schemeClr>
              </a:solidFill>
            </a:rPr>
            <a:t>Estado</a:t>
          </a:r>
          <a:r>
            <a:rPr lang="es-AR" sz="1500" b="1" kern="1200" dirty="0">
              <a:solidFill>
                <a:schemeClr val="accent5"/>
              </a:solidFill>
            </a:rPr>
            <a:t> </a:t>
          </a:r>
          <a:r>
            <a:rPr lang="es-AR" sz="1500" b="1" kern="1200" dirty="0">
              <a:solidFill>
                <a:schemeClr val="bg1"/>
              </a:solidFill>
            </a:rPr>
            <a:t>tenga </a:t>
          </a:r>
          <a:r>
            <a:rPr lang="es-AR" sz="1500" b="1" kern="1200" dirty="0">
              <a:solidFill>
                <a:schemeClr val="accent3">
                  <a:lumMod val="50000"/>
                </a:schemeClr>
              </a:solidFill>
            </a:rPr>
            <a:t>injerencia</a:t>
          </a:r>
          <a:r>
            <a:rPr lang="es-AR" sz="1500" b="1" kern="1200" dirty="0">
              <a:solidFill>
                <a:schemeClr val="accent5"/>
              </a:solidFill>
            </a:rPr>
            <a:t> </a:t>
          </a:r>
          <a:r>
            <a:rPr lang="es-AR" sz="1500" b="1" kern="1200" dirty="0">
              <a:solidFill>
                <a:schemeClr val="bg1"/>
              </a:solidFill>
            </a:rPr>
            <a:t>en…</a:t>
          </a:r>
        </a:p>
      </dsp:txBody>
      <dsp:txXfrm>
        <a:off x="1407995" y="1426501"/>
        <a:ext cx="4401477" cy="1547179"/>
      </dsp:txXfrm>
    </dsp:sp>
    <dsp:sp modelId="{DCD082FF-A0D8-4E0B-8661-3717825051F5}">
      <dsp:nvSpPr>
        <dsp:cNvPr id="0" name=""/>
        <dsp:cNvSpPr/>
      </dsp:nvSpPr>
      <dsp:spPr>
        <a:xfrm>
          <a:off x="0" y="3367257"/>
          <a:ext cx="1260139" cy="1260139"/>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34FC790-3443-4405-93AF-44E8CE8C4394}">
      <dsp:nvSpPr>
        <dsp:cNvPr id="0" name=""/>
        <dsp:cNvSpPr/>
      </dsp:nvSpPr>
      <dsp:spPr>
        <a:xfrm>
          <a:off x="1324280" y="3284611"/>
          <a:ext cx="4568907" cy="1652661"/>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just" defTabSz="666750" rtl="0">
            <a:lnSpc>
              <a:spcPct val="90000"/>
            </a:lnSpc>
            <a:spcBef>
              <a:spcPct val="0"/>
            </a:spcBef>
            <a:spcAft>
              <a:spcPct val="35000"/>
            </a:spcAft>
            <a:buNone/>
          </a:pPr>
          <a:r>
            <a:rPr lang="es-AR" sz="1500" b="1" kern="1200" dirty="0">
              <a:solidFill>
                <a:schemeClr val="bg1"/>
              </a:solidFill>
            </a:rPr>
            <a:t>En </a:t>
          </a:r>
          <a:r>
            <a:rPr lang="es-AR" sz="1500" b="1" kern="1200" dirty="0">
              <a:solidFill>
                <a:schemeClr val="accent3">
                  <a:lumMod val="50000"/>
                </a:schemeClr>
              </a:solidFill>
            </a:rPr>
            <a:t>síntesis</a:t>
          </a:r>
          <a:r>
            <a:rPr lang="es-AR" sz="1500" b="1" kern="1200" dirty="0">
              <a:solidFill>
                <a:schemeClr val="bg1"/>
              </a:solidFill>
            </a:rPr>
            <a:t>, los </a:t>
          </a:r>
          <a:r>
            <a:rPr lang="es-AR" sz="1500" b="1" kern="1200" dirty="0">
              <a:solidFill>
                <a:schemeClr val="accent3">
                  <a:lumMod val="50000"/>
                </a:schemeClr>
              </a:solidFill>
            </a:rPr>
            <a:t>géneros</a:t>
          </a:r>
          <a:r>
            <a:rPr lang="es-AR" sz="1500" b="1" kern="1200" dirty="0">
              <a:solidFill>
                <a:schemeClr val="accent5"/>
              </a:solidFill>
            </a:rPr>
            <a:t> </a:t>
          </a:r>
          <a:r>
            <a:rPr lang="es-AR" sz="1500" b="1" kern="1200" dirty="0">
              <a:solidFill>
                <a:schemeClr val="accent3">
                  <a:lumMod val="50000"/>
                </a:schemeClr>
              </a:solidFill>
            </a:rPr>
            <a:t>académicos</a:t>
          </a:r>
          <a:r>
            <a:rPr lang="es-AR" sz="1500" b="1" kern="1200" dirty="0">
              <a:solidFill>
                <a:schemeClr val="accent5"/>
              </a:solidFill>
            </a:rPr>
            <a:t> </a:t>
          </a:r>
          <a:r>
            <a:rPr lang="es-AR" sz="1500" b="1" kern="1200" dirty="0">
              <a:solidFill>
                <a:schemeClr val="bg1"/>
              </a:solidFill>
            </a:rPr>
            <a:t>se usan solamente en la academia.</a:t>
          </a:r>
        </a:p>
        <a:p>
          <a:pPr marL="0" lvl="0" indent="0" algn="just" defTabSz="666750" rtl="0">
            <a:lnSpc>
              <a:spcPct val="90000"/>
            </a:lnSpc>
            <a:spcBef>
              <a:spcPct val="0"/>
            </a:spcBef>
            <a:spcAft>
              <a:spcPct val="35000"/>
            </a:spcAft>
            <a:buNone/>
          </a:pPr>
          <a:endParaRPr lang="es-AR" sz="1500" b="1" kern="1200" dirty="0">
            <a:solidFill>
              <a:schemeClr val="bg1"/>
            </a:solidFill>
          </a:endParaRPr>
        </a:p>
        <a:p>
          <a:pPr marL="0" lvl="0" indent="0" algn="just" defTabSz="666750" rtl="0">
            <a:lnSpc>
              <a:spcPct val="90000"/>
            </a:lnSpc>
            <a:spcBef>
              <a:spcPct val="0"/>
            </a:spcBef>
            <a:spcAft>
              <a:spcPct val="35000"/>
            </a:spcAft>
            <a:buNone/>
          </a:pPr>
          <a:r>
            <a:rPr lang="es-AR" sz="1500" b="1" kern="1200" dirty="0">
              <a:solidFill>
                <a:schemeClr val="bg1"/>
              </a:solidFill>
            </a:rPr>
            <a:t>El autor plantea </a:t>
          </a:r>
          <a:r>
            <a:rPr lang="es-AR" sz="1500" b="1" kern="1200" dirty="0">
              <a:solidFill>
                <a:schemeClr val="accent3">
                  <a:lumMod val="50000"/>
                </a:schemeClr>
              </a:solidFill>
            </a:rPr>
            <a:t>cómo</a:t>
          </a:r>
          <a:r>
            <a:rPr lang="es-AR" sz="1500" b="1" kern="1200" dirty="0">
              <a:solidFill>
                <a:schemeClr val="accent5"/>
              </a:solidFill>
            </a:rPr>
            <a:t> </a:t>
          </a:r>
          <a:r>
            <a:rPr lang="es-AR" sz="1500" b="1" kern="1200" dirty="0">
              <a:solidFill>
                <a:schemeClr val="bg1"/>
              </a:solidFill>
            </a:rPr>
            <a:t>el simple hecho de “torcer” la noticia provoca censura.</a:t>
          </a:r>
        </a:p>
      </dsp:txBody>
      <dsp:txXfrm>
        <a:off x="1404971" y="3365302"/>
        <a:ext cx="4407525" cy="149127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0" y="0"/>
          <a:ext cx="5904656" cy="117013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rtl="0">
            <a:lnSpc>
              <a:spcPct val="90000"/>
            </a:lnSpc>
            <a:spcBef>
              <a:spcPct val="0"/>
            </a:spcBef>
            <a:spcAft>
              <a:spcPct val="35000"/>
            </a:spcAft>
            <a:buNone/>
          </a:pPr>
          <a:r>
            <a:rPr lang="es-AR" sz="4000" kern="1200" dirty="0"/>
            <a:t>Nivel profundo</a:t>
          </a:r>
        </a:p>
      </dsp:txBody>
      <dsp:txXfrm>
        <a:off x="34272" y="34272"/>
        <a:ext cx="5836112" cy="1101586"/>
      </dsp:txXfrm>
    </dsp:sp>
    <dsp:sp modelId="{8CCD44E4-A3DE-4D25-B3E4-B330B6A1E3E3}">
      <dsp:nvSpPr>
        <dsp:cNvPr id="0" name=""/>
        <dsp:cNvSpPr/>
      </dsp:nvSpPr>
      <dsp:spPr>
        <a:xfrm>
          <a:off x="0" y="2419863"/>
          <a:ext cx="1170130" cy="1170130"/>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240337" y="1565160"/>
          <a:ext cx="4664318" cy="2827326"/>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endParaRPr lang="es-AR" sz="1400" b="1" kern="1200" dirty="0">
            <a:solidFill>
              <a:schemeClr val="accent5"/>
            </a:solidFill>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lang="es-AR" sz="1400" b="1" kern="1200" dirty="0">
              <a:solidFill>
                <a:schemeClr val="bg1"/>
              </a:solidFill>
            </a:rPr>
            <a:t>El concepto de “medios adecuados”, hace referencia a la infinidad de posibilidades que surgen de los diversos orígenes y naturaleza de las necesidades. </a:t>
          </a:r>
        </a:p>
        <a:p>
          <a:pPr lvl="0" algn="just" defTabSz="622300" rtl="0">
            <a:lnSpc>
              <a:spcPct val="100000"/>
            </a:lnSpc>
            <a:spcBef>
              <a:spcPct val="0"/>
            </a:spcBef>
            <a:spcAft>
              <a:spcPct val="35000"/>
            </a:spcAft>
            <a:buNone/>
          </a:pPr>
          <a:endParaRPr lang="es-ES_tradnl" sz="1400" b="1" kern="1200" dirty="0"/>
        </a:p>
        <a:p>
          <a:pPr lvl="0" algn="just" defTabSz="622300" rtl="0">
            <a:lnSpc>
              <a:spcPct val="100000"/>
            </a:lnSpc>
            <a:spcBef>
              <a:spcPct val="0"/>
            </a:spcBef>
            <a:spcAft>
              <a:spcPct val="35000"/>
            </a:spcAft>
            <a:buNone/>
          </a:pPr>
          <a:endParaRPr lang="es-ES_tradnl" sz="1400" b="1" kern="1200" dirty="0"/>
        </a:p>
        <a:p>
          <a:pPr lvl="0" algn="just" defTabSz="622300" rtl="0">
            <a:lnSpc>
              <a:spcPct val="100000"/>
            </a:lnSpc>
            <a:spcBef>
              <a:spcPct val="0"/>
            </a:spcBef>
            <a:spcAft>
              <a:spcPct val="35000"/>
            </a:spcAft>
            <a:buNone/>
          </a:pPr>
          <a:r>
            <a:rPr lang="es-ES_tradnl" sz="1400" b="1" kern="1200" dirty="0"/>
            <a:t>Habría que crear </a:t>
          </a:r>
          <a:r>
            <a:rPr lang="es-ES_tradnl" sz="1400" b="1" kern="1200" dirty="0">
              <a:solidFill>
                <a:schemeClr val="bg1"/>
              </a:solidFill>
            </a:rPr>
            <a:t>como dice </a:t>
          </a:r>
          <a:r>
            <a:rPr lang="es-ES_tradnl" sz="1400" b="1" kern="1200" dirty="0" err="1">
              <a:solidFill>
                <a:schemeClr val="bg1"/>
              </a:solidFill>
            </a:rPr>
            <a:t>Ramonet</a:t>
          </a:r>
          <a:r>
            <a:rPr lang="es-ES_tradnl" sz="1400" b="1" kern="1200" dirty="0">
              <a:solidFill>
                <a:schemeClr val="bg1"/>
              </a:solidFill>
            </a:rPr>
            <a:t> </a:t>
          </a:r>
          <a:r>
            <a:rPr lang="es-ES_tradnl" sz="1400" b="1" kern="1200" dirty="0"/>
            <a:t>una ecología de la información.</a:t>
          </a:r>
          <a:endParaRPr lang="es-AR" sz="1300" b="1" kern="1200" dirty="0">
            <a:solidFill>
              <a:schemeClr val="bg1"/>
            </a:solidFill>
          </a:endParaRPr>
        </a:p>
      </dsp:txBody>
      <dsp:txXfrm>
        <a:off x="1378381" y="1703204"/>
        <a:ext cx="4388230" cy="255123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0" y="0"/>
          <a:ext cx="5904656" cy="117013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rtl="0">
            <a:lnSpc>
              <a:spcPct val="90000"/>
            </a:lnSpc>
            <a:spcBef>
              <a:spcPct val="0"/>
            </a:spcBef>
            <a:spcAft>
              <a:spcPct val="35000"/>
            </a:spcAft>
            <a:buNone/>
          </a:pPr>
          <a:r>
            <a:rPr lang="es-AR" sz="4000" kern="1200" dirty="0"/>
            <a:t>Nivel profundo</a:t>
          </a:r>
        </a:p>
      </dsp:txBody>
      <dsp:txXfrm>
        <a:off x="34272" y="34272"/>
        <a:ext cx="5836112" cy="1101586"/>
      </dsp:txXfrm>
    </dsp:sp>
    <dsp:sp modelId="{8CCD44E4-A3DE-4D25-B3E4-B330B6A1E3E3}">
      <dsp:nvSpPr>
        <dsp:cNvPr id="0" name=""/>
        <dsp:cNvSpPr/>
      </dsp:nvSpPr>
      <dsp:spPr>
        <a:xfrm>
          <a:off x="0" y="2419863"/>
          <a:ext cx="1170130" cy="1170130"/>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240337" y="1565160"/>
          <a:ext cx="4664318" cy="2827326"/>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endParaRPr lang="es-AR" sz="1400" b="1" kern="1200" dirty="0">
            <a:solidFill>
              <a:schemeClr val="accent5"/>
            </a:solidFill>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lang="es-AR" sz="1400" b="1" kern="1200" dirty="0">
              <a:solidFill>
                <a:schemeClr val="accent3">
                  <a:lumMod val="50000"/>
                </a:schemeClr>
              </a:solidFill>
            </a:rPr>
            <a:t>El concepto de “medios adecuados” hace referencia </a:t>
          </a:r>
          <a:r>
            <a:rPr lang="es-AR" sz="1400" b="1" kern="1200" dirty="0">
              <a:solidFill>
                <a:schemeClr val="bg1"/>
              </a:solidFill>
            </a:rPr>
            <a:t>a la infinidad de posibilidades que surgen de los diversos orígenes y naturaleza de las necesidades. </a:t>
          </a:r>
        </a:p>
        <a:p>
          <a:pPr lvl="0" algn="just" defTabSz="622300" rtl="0">
            <a:lnSpc>
              <a:spcPct val="100000"/>
            </a:lnSpc>
            <a:spcBef>
              <a:spcPct val="0"/>
            </a:spcBef>
            <a:spcAft>
              <a:spcPct val="35000"/>
            </a:spcAft>
            <a:buNone/>
          </a:pPr>
          <a:endParaRPr lang="es-ES_tradnl" sz="1400" b="1" kern="1200" dirty="0"/>
        </a:p>
        <a:p>
          <a:pPr lvl="0" algn="just" defTabSz="622300" rtl="0">
            <a:lnSpc>
              <a:spcPct val="100000"/>
            </a:lnSpc>
            <a:spcBef>
              <a:spcPct val="0"/>
            </a:spcBef>
            <a:spcAft>
              <a:spcPct val="35000"/>
            </a:spcAft>
            <a:buNone/>
          </a:pPr>
          <a:endParaRPr lang="es-ES_tradnl" sz="1400" b="1" kern="1200" dirty="0"/>
        </a:p>
        <a:p>
          <a:pPr lvl="0" algn="just" defTabSz="622300" rtl="0">
            <a:lnSpc>
              <a:spcPct val="100000"/>
            </a:lnSpc>
            <a:spcBef>
              <a:spcPct val="0"/>
            </a:spcBef>
            <a:spcAft>
              <a:spcPct val="35000"/>
            </a:spcAft>
            <a:buNone/>
          </a:pPr>
          <a:r>
            <a:rPr lang="es-ES_tradnl" sz="1400" b="1" kern="1200" dirty="0"/>
            <a:t>Habría que crear</a:t>
          </a:r>
          <a:r>
            <a:rPr lang="es-ES_tradnl" sz="1400" b="1" kern="1200" dirty="0">
              <a:solidFill>
                <a:schemeClr val="accent3">
                  <a:lumMod val="50000"/>
                </a:schemeClr>
              </a:solidFill>
            </a:rPr>
            <a:t>, como dice </a:t>
          </a:r>
          <a:r>
            <a:rPr lang="es-ES_tradnl" sz="1400" b="1" kern="1200" dirty="0" err="1">
              <a:solidFill>
                <a:schemeClr val="accent3">
                  <a:lumMod val="50000"/>
                </a:schemeClr>
              </a:solidFill>
            </a:rPr>
            <a:t>Ramonet</a:t>
          </a:r>
          <a:r>
            <a:rPr lang="es-ES_tradnl" sz="1400" b="1" kern="1200" dirty="0">
              <a:solidFill>
                <a:schemeClr val="accent3">
                  <a:lumMod val="50000"/>
                </a:schemeClr>
              </a:solidFill>
            </a:rPr>
            <a:t>, </a:t>
          </a:r>
          <a:r>
            <a:rPr lang="es-ES_tradnl" sz="1400" b="1" kern="1200" dirty="0"/>
            <a:t>una ecología de la información.</a:t>
          </a:r>
          <a:endParaRPr lang="es-AR" sz="1300" b="1" kern="1200" dirty="0">
            <a:solidFill>
              <a:schemeClr val="bg1"/>
            </a:solidFill>
          </a:endParaRPr>
        </a:p>
      </dsp:txBody>
      <dsp:txXfrm>
        <a:off x="1378381" y="1703204"/>
        <a:ext cx="4388230" cy="255123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0" y="0"/>
          <a:ext cx="5904656" cy="117013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rtl="0">
            <a:lnSpc>
              <a:spcPct val="90000"/>
            </a:lnSpc>
            <a:spcBef>
              <a:spcPct val="0"/>
            </a:spcBef>
            <a:spcAft>
              <a:spcPct val="35000"/>
            </a:spcAft>
            <a:buNone/>
          </a:pPr>
          <a:r>
            <a:rPr lang="es-AR" sz="4000" kern="1200" dirty="0"/>
            <a:t>Nivel profundo</a:t>
          </a:r>
        </a:p>
      </dsp:txBody>
      <dsp:txXfrm>
        <a:off x="34272" y="34272"/>
        <a:ext cx="5836112" cy="1101586"/>
      </dsp:txXfrm>
    </dsp:sp>
    <dsp:sp modelId="{8CCD44E4-A3DE-4D25-B3E4-B330B6A1E3E3}">
      <dsp:nvSpPr>
        <dsp:cNvPr id="0" name=""/>
        <dsp:cNvSpPr/>
      </dsp:nvSpPr>
      <dsp:spPr>
        <a:xfrm>
          <a:off x="0" y="2419863"/>
          <a:ext cx="1170130" cy="1170130"/>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240337" y="1565160"/>
          <a:ext cx="4664318" cy="2827326"/>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s-AR" sz="1400" b="1" kern="1200" dirty="0">
              <a:solidFill>
                <a:schemeClr val="bg1"/>
              </a:solidFill>
            </a:rPr>
            <a:t>El texto está escrito por Hernán </a:t>
          </a:r>
          <a:r>
            <a:rPr lang="es-AR" sz="1400" b="1" kern="1200" dirty="0" err="1">
              <a:solidFill>
                <a:schemeClr val="bg1"/>
              </a:solidFill>
            </a:rPr>
            <a:t>Invernizzi</a:t>
          </a:r>
          <a:r>
            <a:rPr lang="es-AR" sz="1400" b="1" kern="1200" dirty="0">
              <a:solidFill>
                <a:schemeClr val="bg1"/>
              </a:solidFill>
            </a:rPr>
            <a:t> y Judith </a:t>
          </a:r>
          <a:r>
            <a:rPr lang="es-AR" sz="1400" b="1" kern="1200" dirty="0" err="1">
              <a:solidFill>
                <a:schemeClr val="bg1"/>
              </a:solidFill>
            </a:rPr>
            <a:t>Gociol</a:t>
          </a:r>
          <a:r>
            <a:rPr lang="es-AR" sz="1400" b="1" kern="1200" dirty="0">
              <a:solidFill>
                <a:schemeClr val="bg1"/>
              </a:solidFill>
            </a:rPr>
            <a:t>. Ellos quieren demostrar que las autoridades militares en la época en que tomaron el poder deseaban reorganizar la sociedad con sus criterios y para ello planeaban estrategias de alcance nacional y no simplemente hechos de represión aislada. </a:t>
          </a:r>
        </a:p>
        <a:p>
          <a:pPr marL="0" marR="0" lvl="0" indent="0" algn="just" defTabSz="914400" rtl="0" eaLnBrk="1" fontAlgn="auto" latinLnBrk="0" hangingPunct="1">
            <a:lnSpc>
              <a:spcPct val="100000"/>
            </a:lnSpc>
            <a:spcBef>
              <a:spcPct val="0"/>
            </a:spcBef>
            <a:spcAft>
              <a:spcPts val="0"/>
            </a:spcAft>
            <a:buClrTx/>
            <a:buSzTx/>
            <a:buFontTx/>
            <a:buNone/>
            <a:tabLst/>
            <a:defRPr/>
          </a:pPr>
          <a:endParaRPr lang="es-AR" sz="1400" b="1" kern="1200" dirty="0">
            <a:solidFill>
              <a:schemeClr val="accent5"/>
            </a:solidFill>
          </a:endParaRPr>
        </a:p>
        <a:p>
          <a:pPr marL="0" marR="0" lvl="0" indent="0" algn="just" defTabSz="914400" rtl="0" eaLnBrk="1" fontAlgn="auto" latinLnBrk="0" hangingPunct="1">
            <a:lnSpc>
              <a:spcPct val="100000"/>
            </a:lnSpc>
            <a:spcBef>
              <a:spcPct val="0"/>
            </a:spcBef>
            <a:spcAft>
              <a:spcPts val="0"/>
            </a:spcAft>
            <a:buClrTx/>
            <a:buSzTx/>
            <a:buFontTx/>
            <a:buNone/>
            <a:tabLst/>
            <a:defRPr/>
          </a:pPr>
          <a:r>
            <a:rPr lang="es-AR" sz="1400" b="1" kern="1200" dirty="0">
              <a:solidFill>
                <a:schemeClr val="bg1"/>
              </a:solidFill>
            </a:rPr>
            <a:t>Para demostrar que deseaban formular una propuesta estructural y sistemática para mantener la vigencia de la cultura nacional, los autores presentan tres documentos realizados por las FF.AA.</a:t>
          </a:r>
        </a:p>
        <a:p>
          <a:pPr lvl="0" algn="just" defTabSz="622300" rtl="0">
            <a:lnSpc>
              <a:spcPct val="100000"/>
            </a:lnSpc>
            <a:spcBef>
              <a:spcPct val="0"/>
            </a:spcBef>
            <a:spcAft>
              <a:spcPct val="35000"/>
            </a:spcAft>
            <a:buNone/>
          </a:pPr>
          <a:endParaRPr lang="es-AR" sz="1300" kern="1200" dirty="0">
            <a:solidFill>
              <a:schemeClr val="bg1"/>
            </a:solidFill>
          </a:endParaRPr>
        </a:p>
      </dsp:txBody>
      <dsp:txXfrm>
        <a:off x="1378381" y="1703204"/>
        <a:ext cx="4388230" cy="255123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0" y="218510"/>
          <a:ext cx="5904656" cy="1170130"/>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50800" rIns="76200" bIns="50800" numCol="1" spcCol="1270" anchor="ctr" anchorCtr="0">
          <a:noAutofit/>
        </a:bodyPr>
        <a:lstStyle/>
        <a:p>
          <a:pPr marL="0" lvl="0" indent="0" algn="ctr" defTabSz="1778000" rtl="0">
            <a:lnSpc>
              <a:spcPct val="90000"/>
            </a:lnSpc>
            <a:spcBef>
              <a:spcPct val="0"/>
            </a:spcBef>
            <a:spcAft>
              <a:spcPct val="35000"/>
            </a:spcAft>
            <a:buNone/>
          </a:pPr>
          <a:r>
            <a:rPr lang="es-AR" sz="4000" kern="1200" dirty="0"/>
            <a:t>Nivel profundo</a:t>
          </a:r>
        </a:p>
      </dsp:txBody>
      <dsp:txXfrm>
        <a:off x="34272" y="252782"/>
        <a:ext cx="5836112" cy="1101586"/>
      </dsp:txXfrm>
    </dsp:sp>
    <dsp:sp modelId="{47E139BE-A3B6-4980-AA44-518DC327FF0D}">
      <dsp:nvSpPr>
        <dsp:cNvPr id="0" name=""/>
        <dsp:cNvSpPr/>
      </dsp:nvSpPr>
      <dsp:spPr>
        <a:xfrm>
          <a:off x="0" y="2445571"/>
          <a:ext cx="1170130" cy="1170130"/>
        </a:xfrm>
        <a:prstGeom prst="roundRect">
          <a:avLst>
            <a:gd name="adj" fmla="val 1667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11D6C1-4FE6-4926-BE1D-DD046748AF95}">
      <dsp:nvSpPr>
        <dsp:cNvPr id="0" name=""/>
        <dsp:cNvSpPr/>
      </dsp:nvSpPr>
      <dsp:spPr>
        <a:xfrm>
          <a:off x="1240337" y="2130397"/>
          <a:ext cx="4664318" cy="1890204"/>
        </a:xfrm>
        <a:prstGeom prst="roundRect">
          <a:avLst>
            <a:gd name="adj" fmla="val 16670"/>
          </a:avLst>
        </a:prstGeom>
        <a:solidFill>
          <a:srgbClr val="6699FF">
            <a:alpha val="90000"/>
          </a:srgb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r>
            <a:rPr lang="es-AR" sz="1400" b="1" kern="1200" dirty="0">
              <a:solidFill>
                <a:schemeClr val="bg1"/>
              </a:solidFill>
            </a:rPr>
            <a:t>En su trabajo XXX, </a:t>
          </a:r>
          <a:r>
            <a:rPr lang="es-AR" sz="1400" b="1" kern="1200" dirty="0" err="1">
              <a:solidFill>
                <a:schemeClr val="bg1"/>
              </a:solidFill>
            </a:rPr>
            <a:t>Invernizzi</a:t>
          </a:r>
          <a:r>
            <a:rPr lang="es-AR" sz="1400" b="1" kern="1200" dirty="0">
              <a:solidFill>
                <a:schemeClr val="bg1"/>
              </a:solidFill>
            </a:rPr>
            <a:t> y </a:t>
          </a:r>
          <a:r>
            <a:rPr lang="es-AR" sz="1400" b="1" kern="1200" dirty="0" err="1">
              <a:solidFill>
                <a:schemeClr val="bg1"/>
              </a:solidFill>
            </a:rPr>
            <a:t>Gociol</a:t>
          </a:r>
          <a:r>
            <a:rPr lang="es-AR" sz="1400" b="1" kern="1200" dirty="0">
              <a:solidFill>
                <a:schemeClr val="bg1"/>
              </a:solidFill>
            </a:rPr>
            <a:t> argumentan que, durante la dictadura de 1976, las autoridades militares planearon estrategias de alcance nacional y no simplemente hechos de represión aislada.  Para confirmar/demostrar su hipótesis, los autores presentan y analizan tres documentos redactados por las FF.AA., a saber…</a:t>
          </a:r>
          <a:endParaRPr lang="es-AR" sz="1400" b="0" kern="1200" dirty="0">
            <a:solidFill>
              <a:schemeClr val="bg1"/>
            </a:solidFill>
          </a:endParaRPr>
        </a:p>
      </dsp:txBody>
      <dsp:txXfrm>
        <a:off x="1332626" y="2222686"/>
        <a:ext cx="4479740" cy="170562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A18483-59D6-4AC3-B54D-BF1B5DECF4AA}">
      <dsp:nvSpPr>
        <dsp:cNvPr id="0" name=""/>
        <dsp:cNvSpPr/>
      </dsp:nvSpPr>
      <dsp:spPr>
        <a:xfrm>
          <a:off x="0" y="0"/>
          <a:ext cx="5904656" cy="1260139"/>
        </a:xfrm>
        <a:prstGeom prst="roundRect">
          <a:avLst>
            <a:gd name="adj" fmla="val 10000"/>
          </a:avLst>
        </a:prstGeom>
        <a:solidFill>
          <a:schemeClr val="accent5">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45720" rIns="68580" bIns="45720" numCol="1" spcCol="1270" anchor="ctr" anchorCtr="0">
          <a:noAutofit/>
        </a:bodyPr>
        <a:lstStyle/>
        <a:p>
          <a:pPr marL="0" lvl="0" indent="0" algn="ctr" defTabSz="1600200" rtl="0">
            <a:lnSpc>
              <a:spcPct val="100000"/>
            </a:lnSpc>
            <a:spcBef>
              <a:spcPct val="0"/>
            </a:spcBef>
            <a:spcAft>
              <a:spcPct val="35000"/>
            </a:spcAft>
            <a:buNone/>
          </a:pPr>
          <a:r>
            <a:rPr lang="es-AR" sz="3600" kern="1200" dirty="0"/>
            <a:t>Nivel profundo</a:t>
          </a:r>
        </a:p>
      </dsp:txBody>
      <dsp:txXfrm>
        <a:off x="36908" y="36908"/>
        <a:ext cx="5830840" cy="1186323"/>
      </dsp:txXfrm>
    </dsp:sp>
    <dsp:sp modelId="{8CCD44E4-A3DE-4D25-B3E4-B330B6A1E3E3}">
      <dsp:nvSpPr>
        <dsp:cNvPr id="0" name=""/>
        <dsp:cNvSpPr/>
      </dsp:nvSpPr>
      <dsp:spPr>
        <a:xfrm>
          <a:off x="0" y="2466270"/>
          <a:ext cx="1260139" cy="1260139"/>
        </a:xfrm>
        <a:prstGeom prst="roundRect">
          <a:avLst>
            <a:gd name="adj" fmla="val 16670"/>
          </a:avLst>
        </a:prstGeom>
        <a:solidFill>
          <a:schemeClr val="accent5">
            <a:lumMod val="75000"/>
          </a:scheme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sp>
    <dsp:sp modelId="{B3F275B8-FDF5-4FEF-8DD7-02517A7D0085}">
      <dsp:nvSpPr>
        <dsp:cNvPr id="0" name=""/>
        <dsp:cNvSpPr/>
      </dsp:nvSpPr>
      <dsp:spPr>
        <a:xfrm>
          <a:off x="1335748" y="1404337"/>
          <a:ext cx="4568907" cy="3223060"/>
        </a:xfrm>
        <a:prstGeom prst="roundRect">
          <a:avLst>
            <a:gd name="adj" fmla="val 16670"/>
          </a:avLst>
        </a:prstGeom>
        <a:solidFill>
          <a:srgbClr val="6699FF">
            <a:alpha val="90000"/>
          </a:srgbClr>
        </a:solidFill>
        <a:ln w="25400" cap="flat" cmpd="sng" algn="ctr">
          <a:solidFill>
            <a:schemeClr val="bg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just" defTabSz="622300" rtl="0">
            <a:lnSpc>
              <a:spcPct val="90000"/>
            </a:lnSpc>
            <a:spcBef>
              <a:spcPct val="0"/>
            </a:spcBef>
            <a:spcAft>
              <a:spcPct val="35000"/>
            </a:spcAft>
            <a:buNone/>
          </a:pPr>
          <a:r>
            <a:rPr lang="es-AR" sz="1400" b="1" u="none" kern="1200" dirty="0"/>
            <a:t>La intervención del estado en estas estadísticas </a:t>
          </a:r>
          <a:r>
            <a:rPr lang="es-AR" sz="1400" b="1" u="none" kern="1200" dirty="0">
              <a:solidFill>
                <a:schemeClr val="accent3">
                  <a:lumMod val="50000"/>
                </a:schemeClr>
              </a:solidFill>
            </a:rPr>
            <a:t>sería &lt;lo que denominamos</a:t>
          </a:r>
          <a:r>
            <a:rPr lang="es-AR" sz="1400" b="1" u="none" kern="1200" dirty="0">
              <a:solidFill>
                <a:schemeClr val="accent5"/>
              </a:solidFill>
            </a:rPr>
            <a:t> </a:t>
          </a:r>
          <a:r>
            <a:rPr lang="es-AR" sz="1400" b="1" u="none" kern="1200" dirty="0"/>
            <a:t>como “populismo económico”, </a:t>
          </a:r>
          <a:r>
            <a:rPr lang="es-AR" sz="1400" b="1" u="none" kern="1200" dirty="0">
              <a:solidFill>
                <a:schemeClr val="accent3">
                  <a:lumMod val="50000"/>
                </a:schemeClr>
              </a:solidFill>
            </a:rPr>
            <a:t>&lt;que hace referencia</a:t>
          </a:r>
          <a:r>
            <a:rPr lang="es-AR" sz="1400" b="1" u="none" kern="1200" dirty="0"/>
            <a:t>, según los autores Martín Lagos y Juan J. Llach (2011) en su obra </a:t>
          </a:r>
          <a:r>
            <a:rPr lang="es-AR" sz="1400" b="1" i="1" u="none" kern="1200" dirty="0"/>
            <a:t>Claves del retraso y del progreso de la Argentina</a:t>
          </a:r>
          <a:r>
            <a:rPr lang="es-AR" sz="1400" b="1" u="none" kern="1200" dirty="0"/>
            <a:t>, a políticas económicas </a:t>
          </a:r>
          <a:r>
            <a:rPr lang="es-AR" sz="1400" b="1" u="none" kern="1200" dirty="0">
              <a:solidFill>
                <a:schemeClr val="accent3">
                  <a:lumMod val="50000"/>
                </a:schemeClr>
              </a:solidFill>
            </a:rPr>
            <a:t>&lt;que llevan</a:t>
          </a:r>
          <a:r>
            <a:rPr lang="es-AR" sz="1400" b="1" u="none" kern="1200" dirty="0">
              <a:solidFill>
                <a:schemeClr val="accent5"/>
              </a:solidFill>
            </a:rPr>
            <a:t> </a:t>
          </a:r>
          <a:r>
            <a:rPr lang="es-AR" sz="1400" b="1" u="none" kern="1200" dirty="0"/>
            <a:t>a variables como el tipo de cambio real, la tasa de inflación, los precios de los alimentos, el gasto público y entre otras variables económicas, </a:t>
          </a:r>
          <a:r>
            <a:rPr lang="es-AR" sz="1400" b="1" u="none" kern="1200" dirty="0">
              <a:solidFill>
                <a:schemeClr val="accent3">
                  <a:lumMod val="50000"/>
                </a:schemeClr>
              </a:solidFill>
            </a:rPr>
            <a:t>&lt;que se podrían decir </a:t>
          </a:r>
          <a:r>
            <a:rPr lang="es-AR" sz="1400" b="1" u="none" kern="1200" dirty="0"/>
            <a:t>como las “elaboraciones del INDEC”, hacia situaciones atractivas para grupos sociales mayoritarios o influyentes, pero </a:t>
          </a:r>
          <a:r>
            <a:rPr lang="es-AR" sz="1400" b="1" u="none" kern="1200" dirty="0">
              <a:solidFill>
                <a:schemeClr val="accent3">
                  <a:lumMod val="50000"/>
                </a:schemeClr>
              </a:solidFill>
            </a:rPr>
            <a:t>&lt;que </a:t>
          </a:r>
          <a:r>
            <a:rPr lang="es-AR" sz="1400" b="1" u="none" kern="1200" dirty="0"/>
            <a:t>además estas </a:t>
          </a:r>
          <a:r>
            <a:rPr lang="es-AR" sz="1400" b="1" u="none" kern="1200" dirty="0">
              <a:solidFill>
                <a:schemeClr val="accent3">
                  <a:lumMod val="50000"/>
                </a:schemeClr>
              </a:solidFill>
            </a:rPr>
            <a:t>son </a:t>
          </a:r>
          <a:r>
            <a:rPr lang="es-AR" sz="1400" b="1" u="none" kern="1200" dirty="0"/>
            <a:t>insostenibles en el mediano y largo plazo </a:t>
          </a:r>
          <a:r>
            <a:rPr lang="es-AR" sz="1400" b="1" u="none" kern="1200" dirty="0">
              <a:solidFill>
                <a:schemeClr val="accent3">
                  <a:lumMod val="50000"/>
                </a:schemeClr>
              </a:solidFill>
            </a:rPr>
            <a:t>&lt;ya que  pueden descubrirse</a:t>
          </a:r>
          <a:r>
            <a:rPr lang="es-AR" sz="1400" b="1" u="none" kern="1200" dirty="0">
              <a:solidFill>
                <a:schemeClr val="accent5"/>
              </a:solidFill>
            </a:rPr>
            <a:t> </a:t>
          </a:r>
          <a:r>
            <a:rPr lang="es-AR" sz="1400" b="1" u="none" kern="1200" dirty="0"/>
            <a:t>fácilmente. </a:t>
          </a:r>
        </a:p>
      </dsp:txBody>
      <dsp:txXfrm>
        <a:off x="1493113" y="1561702"/>
        <a:ext cx="4254177" cy="2908330"/>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1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4#1">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8/layout/PictureAccentList">
  <dgm:title val=""/>
  <dgm:desc val=""/>
  <dgm:catLst>
    <dgm:cat type="picture" pri="14000"/>
    <dgm:cat type="list" pri="14500"/>
  </dgm:catLst>
  <dgm:sampData>
    <dgm:dataModel>
      <dgm:ptLst>
        <dgm:pt modelId="0" type="doc"/>
        <dgm:pt modelId="1">
          <dgm:prSet phldr="1"/>
        </dgm:pt>
        <dgm:pt modelId="11">
          <dgm:prSet phldr="1"/>
        </dgm:pt>
        <dgm:pt modelId="12">
          <dgm:prSet phldr="1"/>
        </dgm:pt>
      </dgm:ptLst>
      <dgm:cxnLst>
        <dgm:cxn modelId="4" srcId="0" destId="1" srcOrd="0" destOrd="0"/>
        <dgm:cxn modelId="5" srcId="1" destId="11" srcOrd="0" destOrd="0"/>
        <dgm:cxn modelId="6" srcId="1" destId="12" srcOrd="1" destOrd="0"/>
      </dgm:cxnLst>
      <dgm:bg/>
      <dgm:whole/>
    </dgm:dataModel>
  </dgm:sampData>
  <dgm:style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styleData>
  <dgm:clrData>
    <dgm:dataModel>
      <dgm:ptLst>
        <dgm:pt modelId="0" type="doc"/>
        <dgm:pt modelId="1"/>
        <dgm:pt modelId="11"/>
        <dgm:pt modelId="12"/>
        <dgm:pt modelId="13"/>
      </dgm:ptLst>
      <dgm:cxnLst>
        <dgm:cxn modelId="4" srcId="0" destId="1" srcOrd="0" destOrd="0"/>
        <dgm:cxn modelId="5" srcId="1" destId="11" srcOrd="0" destOrd="0"/>
        <dgm:cxn modelId="6" srcId="1" destId="12" srcOrd="0" destOrd="0"/>
        <dgm:cxn modelId="14" srcId="1" destId="13" srcOrd="0" destOrd="0"/>
      </dgm:cxnLst>
      <dgm:bg/>
      <dgm:whole/>
    </dgm:dataModel>
  </dgm:clrData>
  <dgm:layoutNode name="layout">
    <dgm:varLst>
      <dgm:chMax/>
      <dgm:chPref/>
      <dgm:dir/>
      <dgm:animOne val="branch"/>
      <dgm:animLvl val="lvl"/>
      <dgm:resizeHandles/>
    </dgm:varLst>
    <dgm:choose name="Name0">
      <dgm:if name="Name1" func="var" arg="dir" op="equ" val="norm">
        <dgm:alg type="hierChild">
          <dgm:param type="linDir" val="fromL"/>
        </dgm:alg>
      </dgm:if>
      <dgm:else name="Name2">
        <dgm:alg type="hierChild">
          <dgm:param type="linDir" val="fromL"/>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primFontSz" for="des" forName="childText" refType="primFontSz" refFor="des" refForName="rootText" op="lte"/>
      <dgm:constr type="w" for="des" forName="rootComposite" refType="w" fact="4"/>
      <dgm:constr type="h" for="des" forName="rootComposite" refType="h"/>
      <dgm:constr type="w" for="des" forName="childComposite" refType="w" refFor="des" refForName="rootComposite"/>
      <dgm:constr type="h" for="des" forName="childComposite" refType="h" refFor="des" refForName="rootComposite"/>
      <dgm:constr type="sibSp" refType="w" refFor="des" refForName="rootComposite" fact="0.1"/>
      <dgm:constr type="sibSp" for="des" forName="childShape" refType="h" refFor="des" refForName="rootComposite" fact="0.12"/>
      <dgm:constr type="sp" for="des" forName="root" refType="h" refFor="des" refForName="rootComposite" fact="0.18"/>
    </dgm:constrLst>
    <dgm:ruleLst/>
    <dgm:forEach name="Name3" axis="ch">
      <dgm:forEach name="Name4" axis="self" ptType="node" cnt="1">
        <dgm:layoutNode name="root">
          <dgm:varLst>
            <dgm:chMax/>
            <dgm:chPref val="4"/>
          </dgm:varLst>
          <dgm:alg type="hierRoot"/>
          <dgm:shape xmlns:r="http://schemas.openxmlformats.org/officeDocument/2006/relationships" r:blip="">
            <dgm:adjLst/>
          </dgm:shape>
          <dgm:presOf/>
          <dgm:constrLst/>
          <dgm:ruleLst/>
          <dgm:layoutNode name="rootComposite">
            <dgm:varLst/>
            <dgm:alg type="composite"/>
            <dgm:shape xmlns:r="http://schemas.openxmlformats.org/officeDocument/2006/relationships" r:blip="">
              <dgm:adjLst/>
            </dgm:shape>
            <dgm:presOf axis="self" ptType="node" cnt="1"/>
            <dgm:constrLst>
              <dgm:constr type="l" for="ch" forName="rootText"/>
              <dgm:constr type="t" for="ch" forName="rootText"/>
              <dgm:constr type="w" for="ch" forName="rootText" refType="w"/>
              <dgm:constr type="h" for="ch" forName="rootText" refType="h"/>
            </dgm:constrLst>
            <dgm:ruleLst/>
            <dgm:layoutNode name="rootText" styleLbl="node0">
              <dgm:varLst>
                <dgm:chMax/>
                <dgm:chPref val="4"/>
              </dgm:varLst>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 type="primFontSz" val="65" fact="NaN" max="NaN"/>
              </dgm:ruleLst>
            </dgm:layoutNode>
          </dgm:layoutNode>
          <dgm:layoutNode name="childShape">
            <dgm:varLst>
              <dgm:chMax val="0"/>
              <dgm:chPref val="0"/>
            </dgm:varLst>
            <dgm:alg type="hierChild">
              <dgm:param type="chAlign" val="r"/>
              <dgm:param type="linDir" val="fromT"/>
              <dgm:param type="fallback" val="2D"/>
            </dgm:alg>
            <dgm:shape xmlns:r="http://schemas.openxmlformats.org/officeDocument/2006/relationships" r:blip="">
              <dgm:adjLst/>
            </dgm:shape>
            <dgm:presOf/>
            <dgm:constrLst/>
            <dgm:ruleLst/>
            <dgm:forEach name="Name5" axis="ch">
              <dgm:forEach name="Name6" axis="self" ptType="node">
                <dgm:layoutNode name="childComposite">
                  <dgm:varLst>
                    <dgm:chMax val="0"/>
                    <dgm:chPref val="0"/>
                  </dgm:varLst>
                  <dgm:alg type="composite"/>
                  <dgm:shape xmlns:r="http://schemas.openxmlformats.org/officeDocument/2006/relationships" r:blip="">
                    <dgm:adjLst/>
                  </dgm:shape>
                  <dgm:presOf/>
                  <dgm:choose name="Name7">
                    <dgm:if name="Name8" func="var" arg="dir" op="equ" val="norm">
                      <dgm:constrLst>
                        <dgm:constr type="w" for="ch" forName="Image" refType="h"/>
                        <dgm:constr type="h" for="ch" forName="Image" refType="h"/>
                        <dgm:constr type="l" for="ch" forName="Image"/>
                        <dgm:constr type="t" for="ch" forName="Image"/>
                        <dgm:constr type="h" for="ch" forName="childText" refType="h"/>
                        <dgm:constr type="l" for="ch" forName="childText" refType="w" refFor="ch" refForName="Image" fact="1.06"/>
                        <dgm:constr type="t" for="ch" forName="childText"/>
                      </dgm:constrLst>
                    </dgm:if>
                    <dgm:else name="Name9">
                      <dgm:constrLst>
                        <dgm:constr type="w" for="ch" forName="Image" refType="h"/>
                        <dgm:constr type="h" for="ch" forName="Image" refType="h"/>
                        <dgm:constr type="r" for="ch" forName="Image" refType="w"/>
                        <dgm:constr type="t" for="ch" forName="Image"/>
                        <dgm:constr type="h" for="ch" forName="childText" refType="h"/>
                        <dgm:constr type="t" for="ch" forName="childText"/>
                        <dgm:constr type="wOff" for="ch" forName="childText" refType="w" refFor="ch" refForName="Image" fact="-1.06"/>
                      </dgm:constrLst>
                    </dgm:else>
                  </dgm:choose>
                  <dgm:ruleLst/>
                  <dgm:layoutNode name="Image" styleLbl="node1">
                    <dgm:alg type="sp"/>
                    <dgm:shape xmlns:r="http://schemas.openxmlformats.org/officeDocument/2006/relationships" type="roundRect" r:blip="" blipPhldr="1">
                      <dgm:adjLst>
                        <dgm:adj idx="1" val="0.1667"/>
                      </dgm:adjLst>
                    </dgm:shape>
                    <dgm:presOf/>
                  </dgm:layoutNode>
                  <dgm:layoutNode name="childText" styleLbl="lnNode1">
                    <dgm:varLst>
                      <dgm:chMax val="0"/>
                      <dgm:chPref val="0"/>
                      <dgm:bulletEnabled val="1"/>
                    </dgm:varLst>
                    <dgm:alg type="tx"/>
                    <dgm:shape xmlns:r="http://schemas.openxmlformats.org/officeDocument/2006/relationships" type="roundRect" r:blip="">
                      <dgm:adjLst>
                        <dgm:adj idx="1" val="0.1667"/>
                      </dgm:adjLst>
                    </dgm:shape>
                    <dgm:presOf axis="self desOrSelf" ptType="node node" st="1 1" cnt="1 0"/>
                    <dgm:ruleLst>
                      <dgm:rule type="primFontSz" val="5" fact="NaN" max="NaN"/>
                    </dgm:ruleLst>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AR"/>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847AD3-47AE-4A03-8F18-CC0C3D5DD706}" type="datetimeFigureOut">
              <a:rPr lang="es-AR" smtClean="0"/>
              <a:pPr/>
              <a:t>24/2/2019</a:t>
            </a:fld>
            <a:endParaRPr lang="es-AR"/>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AR"/>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AR"/>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32691B1-85E1-4F17-A8AA-BC261FD47980}" type="slidenum">
              <a:rPr lang="es-AR" smtClean="0"/>
              <a:pPr/>
              <a:t>‹Nº›</a:t>
            </a:fld>
            <a:endParaRPr lang="es-AR"/>
          </a:p>
        </p:txBody>
      </p:sp>
    </p:spTree>
    <p:extLst>
      <p:ext uri="{BB962C8B-B14F-4D97-AF65-F5344CB8AC3E}">
        <p14:creationId xmlns:p14="http://schemas.microsoft.com/office/powerpoint/2010/main" val="1526512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1</a:t>
            </a:fld>
            <a:endParaRPr lang="es-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10</a:t>
            </a:fld>
            <a:endParaRPr lang="es-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11</a:t>
            </a:fld>
            <a:endParaRPr lang="es-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12</a:t>
            </a:fld>
            <a:endParaRPr lang="es-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13</a:t>
            </a:fld>
            <a:endParaRPr lang="es-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14</a:t>
            </a:fld>
            <a:endParaRPr lang="es-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15</a:t>
            </a:fld>
            <a:endParaRPr lang="es-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16</a:t>
            </a:fld>
            <a:endParaRPr lang="es-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17</a:t>
            </a:fld>
            <a:endParaRPr lang="es-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18</a:t>
            </a:fld>
            <a:endParaRPr lang="es-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19</a:t>
            </a:fld>
            <a:endParaRPr lang="es-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2</a:t>
            </a:fld>
            <a:endParaRPr lang="es-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20</a:t>
            </a:fld>
            <a:endParaRPr lang="es-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21</a:t>
            </a:fld>
            <a:endParaRPr lang="es-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22</a:t>
            </a:fld>
            <a:endParaRPr lang="es-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23</a:t>
            </a:fld>
            <a:endParaRPr lang="es-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3</a:t>
            </a:fld>
            <a:endParaRPr lang="es-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4</a:t>
            </a:fld>
            <a:endParaRPr lang="es-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5</a:t>
            </a:fld>
            <a:endParaRPr lang="es-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6</a:t>
            </a:fld>
            <a:endParaRPr lang="es-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7</a:t>
            </a:fld>
            <a:endParaRPr lang="es-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8</a:t>
            </a:fld>
            <a:endParaRPr lang="es-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normAutofit/>
          </a:bodyPr>
          <a:lstStyle/>
          <a:p>
            <a:endParaRPr lang="es-AR" dirty="0"/>
          </a:p>
        </p:txBody>
      </p:sp>
      <p:sp>
        <p:nvSpPr>
          <p:cNvPr id="4" name="3 Marcador de número de diapositiva"/>
          <p:cNvSpPr>
            <a:spLocks noGrp="1"/>
          </p:cNvSpPr>
          <p:nvPr>
            <p:ph type="sldNum" sz="quarter" idx="10"/>
          </p:nvPr>
        </p:nvSpPr>
        <p:spPr/>
        <p:txBody>
          <a:bodyPr/>
          <a:lstStyle/>
          <a:p>
            <a:fld id="{F32691B1-85E1-4F17-A8AA-BC261FD47980}" type="slidenum">
              <a:rPr lang="es-AR" smtClean="0"/>
              <a:pPr/>
              <a:t>9</a:t>
            </a:fld>
            <a:endParaRPr lang="es-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AR"/>
          </a:p>
        </p:txBody>
      </p:sp>
      <p:sp>
        <p:nvSpPr>
          <p:cNvPr id="4" name="3 Marcador de fecha"/>
          <p:cNvSpPr>
            <a:spLocks noGrp="1"/>
          </p:cNvSpPr>
          <p:nvPr>
            <p:ph type="dt" sz="half" idx="10"/>
          </p:nvPr>
        </p:nvSpPr>
        <p:spPr/>
        <p:txBody>
          <a:bodyPr/>
          <a:lstStyle/>
          <a:p>
            <a:fld id="{7A24C7AC-285D-43BF-8F10-5E399D5A0BDA}" type="datetimeFigureOut">
              <a:rPr lang="es-AR" smtClean="0"/>
              <a:pPr/>
              <a:t>24/2/2019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B1CD897-9AAB-4550-8D00-7FFD2703A828}" type="slidenum">
              <a:rPr lang="es-AR" smtClean="0"/>
              <a:pPr/>
              <a:t>‹Nº›</a:t>
            </a:fld>
            <a:endParaRPr lang="es-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7A24C7AC-285D-43BF-8F10-5E399D5A0BDA}" type="datetimeFigureOut">
              <a:rPr lang="es-AR" smtClean="0"/>
              <a:pPr/>
              <a:t>24/2/2019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B1CD897-9AAB-4550-8D00-7FFD2703A828}" type="slidenum">
              <a:rPr lang="es-AR" smtClean="0"/>
              <a:pPr/>
              <a:t>‹Nº›</a:t>
            </a:fld>
            <a:endParaRPr lang="es-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7A24C7AC-285D-43BF-8F10-5E399D5A0BDA}" type="datetimeFigureOut">
              <a:rPr lang="es-AR" smtClean="0"/>
              <a:pPr/>
              <a:t>24/2/2019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B1CD897-9AAB-4550-8D00-7FFD2703A828}" type="slidenum">
              <a:rPr lang="es-AR" smtClean="0"/>
              <a:pPr/>
              <a:t>‹Nº›</a:t>
            </a:fld>
            <a:endParaRPr lang="es-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10"/>
          </p:nvPr>
        </p:nvSpPr>
        <p:spPr/>
        <p:txBody>
          <a:bodyPr/>
          <a:lstStyle/>
          <a:p>
            <a:fld id="{7A24C7AC-285D-43BF-8F10-5E399D5A0BDA}" type="datetimeFigureOut">
              <a:rPr lang="es-AR" smtClean="0"/>
              <a:pPr/>
              <a:t>24/2/2019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B1CD897-9AAB-4550-8D00-7FFD2703A828}" type="slidenum">
              <a:rPr lang="es-AR" smtClean="0"/>
              <a:pPr/>
              <a:t>‹Nº›</a:t>
            </a:fld>
            <a:endParaRPr lang="es-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24C7AC-285D-43BF-8F10-5E399D5A0BDA}" type="datetimeFigureOut">
              <a:rPr lang="es-AR" smtClean="0"/>
              <a:pPr/>
              <a:t>24/2/2019</a:t>
            </a:fld>
            <a:endParaRPr lang="es-AR"/>
          </a:p>
        </p:txBody>
      </p:sp>
      <p:sp>
        <p:nvSpPr>
          <p:cNvPr id="5" name="4 Marcador de pie de página"/>
          <p:cNvSpPr>
            <a:spLocks noGrp="1"/>
          </p:cNvSpPr>
          <p:nvPr>
            <p:ph type="ftr" sz="quarter" idx="11"/>
          </p:nvPr>
        </p:nvSpPr>
        <p:spPr/>
        <p:txBody>
          <a:bodyPr/>
          <a:lstStyle/>
          <a:p>
            <a:endParaRPr lang="es-AR"/>
          </a:p>
        </p:txBody>
      </p:sp>
      <p:sp>
        <p:nvSpPr>
          <p:cNvPr id="6" name="5 Marcador de número de diapositiva"/>
          <p:cNvSpPr>
            <a:spLocks noGrp="1"/>
          </p:cNvSpPr>
          <p:nvPr>
            <p:ph type="sldNum" sz="quarter" idx="12"/>
          </p:nvPr>
        </p:nvSpPr>
        <p:spPr/>
        <p:txBody>
          <a:bodyPr/>
          <a:lstStyle/>
          <a:p>
            <a:fld id="{4B1CD897-9AAB-4550-8D00-7FFD2703A828}" type="slidenum">
              <a:rPr lang="es-AR" smtClean="0"/>
              <a:pPr/>
              <a:t>‹Nº›</a:t>
            </a:fld>
            <a:endParaRPr lang="es-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fecha"/>
          <p:cNvSpPr>
            <a:spLocks noGrp="1"/>
          </p:cNvSpPr>
          <p:nvPr>
            <p:ph type="dt" sz="half" idx="10"/>
          </p:nvPr>
        </p:nvSpPr>
        <p:spPr/>
        <p:txBody>
          <a:bodyPr/>
          <a:lstStyle/>
          <a:p>
            <a:fld id="{7A24C7AC-285D-43BF-8F10-5E399D5A0BDA}" type="datetimeFigureOut">
              <a:rPr lang="es-AR" smtClean="0"/>
              <a:pPr/>
              <a:t>24/2/2019</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B1CD897-9AAB-4550-8D00-7FFD2703A828}" type="slidenum">
              <a:rPr lang="es-AR" smtClean="0"/>
              <a:pPr/>
              <a:t>‹Nº›</a:t>
            </a:fld>
            <a:endParaRPr lang="es-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6 Marcador de fecha"/>
          <p:cNvSpPr>
            <a:spLocks noGrp="1"/>
          </p:cNvSpPr>
          <p:nvPr>
            <p:ph type="dt" sz="half" idx="10"/>
          </p:nvPr>
        </p:nvSpPr>
        <p:spPr/>
        <p:txBody>
          <a:bodyPr/>
          <a:lstStyle/>
          <a:p>
            <a:fld id="{7A24C7AC-285D-43BF-8F10-5E399D5A0BDA}" type="datetimeFigureOut">
              <a:rPr lang="es-AR" smtClean="0"/>
              <a:pPr/>
              <a:t>24/2/2019</a:t>
            </a:fld>
            <a:endParaRPr lang="es-AR"/>
          </a:p>
        </p:txBody>
      </p:sp>
      <p:sp>
        <p:nvSpPr>
          <p:cNvPr id="8" name="7 Marcador de pie de página"/>
          <p:cNvSpPr>
            <a:spLocks noGrp="1"/>
          </p:cNvSpPr>
          <p:nvPr>
            <p:ph type="ftr" sz="quarter" idx="11"/>
          </p:nvPr>
        </p:nvSpPr>
        <p:spPr/>
        <p:txBody>
          <a:bodyPr/>
          <a:lstStyle/>
          <a:p>
            <a:endParaRPr lang="es-AR"/>
          </a:p>
        </p:txBody>
      </p:sp>
      <p:sp>
        <p:nvSpPr>
          <p:cNvPr id="9" name="8 Marcador de número de diapositiva"/>
          <p:cNvSpPr>
            <a:spLocks noGrp="1"/>
          </p:cNvSpPr>
          <p:nvPr>
            <p:ph type="sldNum" sz="quarter" idx="12"/>
          </p:nvPr>
        </p:nvSpPr>
        <p:spPr/>
        <p:txBody>
          <a:bodyPr/>
          <a:lstStyle/>
          <a:p>
            <a:fld id="{4B1CD897-9AAB-4550-8D00-7FFD2703A828}" type="slidenum">
              <a:rPr lang="es-AR" smtClean="0"/>
              <a:pPr/>
              <a:t>‹Nº›</a:t>
            </a:fld>
            <a:endParaRPr lang="es-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AR"/>
          </a:p>
        </p:txBody>
      </p:sp>
      <p:sp>
        <p:nvSpPr>
          <p:cNvPr id="3" name="2 Marcador de fecha"/>
          <p:cNvSpPr>
            <a:spLocks noGrp="1"/>
          </p:cNvSpPr>
          <p:nvPr>
            <p:ph type="dt" sz="half" idx="10"/>
          </p:nvPr>
        </p:nvSpPr>
        <p:spPr/>
        <p:txBody>
          <a:bodyPr/>
          <a:lstStyle/>
          <a:p>
            <a:fld id="{7A24C7AC-285D-43BF-8F10-5E399D5A0BDA}" type="datetimeFigureOut">
              <a:rPr lang="es-AR" smtClean="0"/>
              <a:pPr/>
              <a:t>24/2/2019</a:t>
            </a:fld>
            <a:endParaRPr lang="es-AR"/>
          </a:p>
        </p:txBody>
      </p:sp>
      <p:sp>
        <p:nvSpPr>
          <p:cNvPr id="4" name="3 Marcador de pie de página"/>
          <p:cNvSpPr>
            <a:spLocks noGrp="1"/>
          </p:cNvSpPr>
          <p:nvPr>
            <p:ph type="ftr" sz="quarter" idx="11"/>
          </p:nvPr>
        </p:nvSpPr>
        <p:spPr/>
        <p:txBody>
          <a:bodyPr/>
          <a:lstStyle/>
          <a:p>
            <a:endParaRPr lang="es-AR"/>
          </a:p>
        </p:txBody>
      </p:sp>
      <p:sp>
        <p:nvSpPr>
          <p:cNvPr id="5" name="4 Marcador de número de diapositiva"/>
          <p:cNvSpPr>
            <a:spLocks noGrp="1"/>
          </p:cNvSpPr>
          <p:nvPr>
            <p:ph type="sldNum" sz="quarter" idx="12"/>
          </p:nvPr>
        </p:nvSpPr>
        <p:spPr/>
        <p:txBody>
          <a:bodyPr/>
          <a:lstStyle/>
          <a:p>
            <a:fld id="{4B1CD897-9AAB-4550-8D00-7FFD2703A828}" type="slidenum">
              <a:rPr lang="es-AR" smtClean="0"/>
              <a:pPr/>
              <a:t>‹Nº›</a:t>
            </a:fld>
            <a:endParaRPr lang="es-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24C7AC-285D-43BF-8F10-5E399D5A0BDA}" type="datetimeFigureOut">
              <a:rPr lang="es-AR" smtClean="0"/>
              <a:pPr/>
              <a:t>24/2/2019</a:t>
            </a:fld>
            <a:endParaRPr lang="es-AR"/>
          </a:p>
        </p:txBody>
      </p:sp>
      <p:sp>
        <p:nvSpPr>
          <p:cNvPr id="3" name="2 Marcador de pie de página"/>
          <p:cNvSpPr>
            <a:spLocks noGrp="1"/>
          </p:cNvSpPr>
          <p:nvPr>
            <p:ph type="ftr" sz="quarter" idx="11"/>
          </p:nvPr>
        </p:nvSpPr>
        <p:spPr/>
        <p:txBody>
          <a:bodyPr/>
          <a:lstStyle/>
          <a:p>
            <a:endParaRPr lang="es-AR"/>
          </a:p>
        </p:txBody>
      </p:sp>
      <p:sp>
        <p:nvSpPr>
          <p:cNvPr id="4" name="3 Marcador de número de diapositiva"/>
          <p:cNvSpPr>
            <a:spLocks noGrp="1"/>
          </p:cNvSpPr>
          <p:nvPr>
            <p:ph type="sldNum" sz="quarter" idx="12"/>
          </p:nvPr>
        </p:nvSpPr>
        <p:spPr/>
        <p:txBody>
          <a:bodyPr/>
          <a:lstStyle/>
          <a:p>
            <a:fld id="{4B1CD897-9AAB-4550-8D00-7FFD2703A828}" type="slidenum">
              <a:rPr lang="es-AR" smtClean="0"/>
              <a:pPr/>
              <a:t>‹Nº›</a:t>
            </a:fld>
            <a:endParaRPr lang="es-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24C7AC-285D-43BF-8F10-5E399D5A0BDA}" type="datetimeFigureOut">
              <a:rPr lang="es-AR" smtClean="0"/>
              <a:pPr/>
              <a:t>24/2/2019</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B1CD897-9AAB-4550-8D00-7FFD2703A828}" type="slidenum">
              <a:rPr lang="es-AR" smtClean="0"/>
              <a:pPr/>
              <a:t>‹Nº›</a:t>
            </a:fld>
            <a:endParaRPr lang="es-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24C7AC-285D-43BF-8F10-5E399D5A0BDA}" type="datetimeFigureOut">
              <a:rPr lang="es-AR" smtClean="0"/>
              <a:pPr/>
              <a:t>24/2/2019</a:t>
            </a:fld>
            <a:endParaRPr lang="es-AR"/>
          </a:p>
        </p:txBody>
      </p:sp>
      <p:sp>
        <p:nvSpPr>
          <p:cNvPr id="6" name="5 Marcador de pie de página"/>
          <p:cNvSpPr>
            <a:spLocks noGrp="1"/>
          </p:cNvSpPr>
          <p:nvPr>
            <p:ph type="ftr" sz="quarter" idx="11"/>
          </p:nvPr>
        </p:nvSpPr>
        <p:spPr/>
        <p:txBody>
          <a:bodyPr/>
          <a:lstStyle/>
          <a:p>
            <a:endParaRPr lang="es-AR"/>
          </a:p>
        </p:txBody>
      </p:sp>
      <p:sp>
        <p:nvSpPr>
          <p:cNvPr id="7" name="6 Marcador de número de diapositiva"/>
          <p:cNvSpPr>
            <a:spLocks noGrp="1"/>
          </p:cNvSpPr>
          <p:nvPr>
            <p:ph type="sldNum" sz="quarter" idx="12"/>
          </p:nvPr>
        </p:nvSpPr>
        <p:spPr/>
        <p:txBody>
          <a:bodyPr/>
          <a:lstStyle/>
          <a:p>
            <a:fld id="{4B1CD897-9AAB-4550-8D00-7FFD2703A828}" type="slidenum">
              <a:rPr lang="es-AR" smtClean="0"/>
              <a:pPr/>
              <a:t>‹Nº›</a:t>
            </a:fld>
            <a:endParaRPr lang="es-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24C7AC-285D-43BF-8F10-5E399D5A0BDA}" type="datetimeFigureOut">
              <a:rPr lang="es-AR" smtClean="0"/>
              <a:pPr/>
              <a:t>24/2/2019</a:t>
            </a:fld>
            <a:endParaRPr lang="es-AR"/>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1CD897-9AAB-4550-8D00-7FFD2703A828}" type="slidenum">
              <a:rPr lang="es-AR" smtClean="0"/>
              <a:pPr/>
              <a:t>‹Nº›</a:t>
            </a:fld>
            <a:endParaRPr lang="es-AR"/>
          </a:p>
        </p:txBody>
      </p:sp>
    </p:spTree>
  </p:cSld>
  <p:clrMap bg1="lt1" tx1="dk1" bg2="lt2" tx2="dk2" accent1="accent1" accent2="accent2" accent3="accent3" accent4="accent4" accent5="accent5" accent6="accent6" hlink="hlink" folHlink="folHlink"/>
  <p:sldLayoutIdLst>
    <p:sldLayoutId id="2147483949" r:id="rId1"/>
    <p:sldLayoutId id="2147483950" r:id="rId2"/>
    <p:sldLayoutId id="2147483951" r:id="rId3"/>
    <p:sldLayoutId id="2147483952" r:id="rId4"/>
    <p:sldLayoutId id="2147483953" r:id="rId5"/>
    <p:sldLayoutId id="2147483954" r:id="rId6"/>
    <p:sldLayoutId id="2147483955" r:id="rId7"/>
    <p:sldLayoutId id="2147483956" r:id="rId8"/>
    <p:sldLayoutId id="2147483957" r:id="rId9"/>
    <p:sldLayoutId id="2147483958" r:id="rId10"/>
    <p:sldLayoutId id="21474839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9.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9.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9.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4.xml"/><Relationship Id="rId1" Type="http://schemas.openxmlformats.org/officeDocument/2006/relationships/slideLayout" Target="../slideLayouts/slideLayout9.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5.xml"/><Relationship Id="rId1" Type="http://schemas.openxmlformats.org/officeDocument/2006/relationships/slideLayout" Target="../slideLayouts/slideLayout9.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9.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9.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9.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9.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9.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1.xml"/><Relationship Id="rId1" Type="http://schemas.openxmlformats.org/officeDocument/2006/relationships/slideLayout" Target="../slideLayouts/slideLayout9.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2.xml"/><Relationship Id="rId1" Type="http://schemas.openxmlformats.org/officeDocument/2006/relationships/slideLayout" Target="../slideLayouts/slideLayout9.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3.xml"/><Relationship Id="rId1" Type="http://schemas.openxmlformats.org/officeDocument/2006/relationships/slideLayout" Target="../slideLayouts/slideLayout9.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9.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9.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9.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9.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9.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alphaModFix amt="19000"/>
            <a:duotone>
              <a:schemeClr val="bg2">
                <a:shade val="75000"/>
                <a:satMod val="105000"/>
              </a:schemeClr>
              <a:schemeClr val="bg2">
                <a:tint val="95000"/>
                <a:satMod val="105000"/>
              </a:schemeClr>
            </a:duotone>
            <a:lum/>
          </a:blip>
          <a:srcRect/>
          <a:tile tx="0" ty="0" sx="38000" sy="38000" flip="none" algn="tl"/>
        </a:blipFill>
        <a:effectLst/>
      </p:bgPr>
    </p:bg>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836712"/>
            <a:ext cx="8280920" cy="4392488"/>
          </a:xfrm>
          <a:solidFill>
            <a:schemeClr val="accent5">
              <a:lumMod val="75000"/>
            </a:schemeClr>
          </a:solidFill>
          <a:ln>
            <a:noFill/>
          </a:ln>
        </p:spPr>
        <p:txBody>
          <a:bodyPr>
            <a:normAutofit/>
          </a:bodyPr>
          <a:lstStyle/>
          <a:p>
            <a:r>
              <a:rPr lang="es-AR" b="0" dirty="0">
                <a:solidFill>
                  <a:schemeClr val="tx1"/>
                </a:solidFill>
                <a:cs typeface="Times New Roman" pitchFamily="18" charset="0"/>
              </a:rPr>
              <a:t>La escritura en la universidad:</a:t>
            </a:r>
            <a:br>
              <a:rPr lang="es-AR" b="0" dirty="0">
                <a:solidFill>
                  <a:schemeClr val="tx1"/>
                </a:solidFill>
                <a:cs typeface="Times New Roman" pitchFamily="18" charset="0"/>
              </a:rPr>
            </a:br>
            <a:r>
              <a:rPr lang="es-AR" b="0" dirty="0">
                <a:solidFill>
                  <a:schemeClr val="tx1"/>
                </a:solidFill>
                <a:cs typeface="Times New Roman" pitchFamily="18" charset="0"/>
              </a:rPr>
              <a:t>algunos problemas frecuentes</a:t>
            </a:r>
            <a:br>
              <a:rPr lang="es-AR" b="0" dirty="0">
                <a:solidFill>
                  <a:schemeClr val="accent5"/>
                </a:solidFill>
                <a:latin typeface="Times New Roman" pitchFamily="18" charset="0"/>
                <a:cs typeface="Times New Roman" pitchFamily="18" charset="0"/>
              </a:rPr>
            </a:br>
            <a:endParaRPr lang="es-AR" b="0" dirty="0">
              <a:solidFill>
                <a:schemeClr val="accent5"/>
              </a:solidFill>
            </a:endParaRPr>
          </a:p>
        </p:txBody>
      </p:sp>
      <p:sp>
        <p:nvSpPr>
          <p:cNvPr id="3" name="2 Subtítulo"/>
          <p:cNvSpPr>
            <a:spLocks noGrp="1"/>
          </p:cNvSpPr>
          <p:nvPr>
            <p:ph type="subTitle" idx="1"/>
          </p:nvPr>
        </p:nvSpPr>
        <p:spPr>
          <a:xfrm>
            <a:off x="683568" y="5301208"/>
            <a:ext cx="8280920" cy="1199704"/>
          </a:xfrm>
          <a:solidFill>
            <a:srgbClr val="6699FF"/>
          </a:solidFill>
          <a:ln>
            <a:noFill/>
          </a:ln>
        </p:spPr>
        <p:style>
          <a:lnRef idx="1">
            <a:schemeClr val="accent5"/>
          </a:lnRef>
          <a:fillRef idx="3">
            <a:schemeClr val="accent5"/>
          </a:fillRef>
          <a:effectRef idx="2">
            <a:schemeClr val="accent5"/>
          </a:effectRef>
          <a:fontRef idx="minor">
            <a:schemeClr val="lt1"/>
          </a:fontRef>
        </p:style>
        <p:txBody>
          <a:bodyPr>
            <a:normAutofit/>
          </a:bodyPr>
          <a:lstStyle/>
          <a:p>
            <a:pPr algn="r"/>
            <a:endParaRPr lang="es-AR" sz="2200" dirty="0">
              <a:solidFill>
                <a:srgbClr val="004EEA"/>
              </a:solidFill>
              <a:latin typeface="+mj-lt"/>
              <a:cs typeface="Times New Roman" pitchFamily="18" charset="0"/>
            </a:endParaRPr>
          </a:p>
          <a:p>
            <a:pPr algn="r"/>
            <a:r>
              <a:rPr lang="es-AR" sz="1600" b="1" dirty="0">
                <a:solidFill>
                  <a:sysClr val="windowText" lastClr="000000"/>
                </a:solidFill>
                <a:latin typeface="+mj-lt"/>
                <a:ea typeface="+mj-ea"/>
                <a:cs typeface="+mj-cs"/>
              </a:rPr>
              <a:t>Dra. María Marta García Negroni</a:t>
            </a:r>
          </a:p>
          <a:p>
            <a:pPr algn="r"/>
            <a:r>
              <a:rPr lang="es-AR" sz="1600" b="1" dirty="0">
                <a:solidFill>
                  <a:sysClr val="windowText" lastClr="000000"/>
                </a:solidFill>
                <a:latin typeface="+mj-lt"/>
                <a:ea typeface="+mj-ea"/>
                <a:cs typeface="+mj-cs"/>
              </a:rPr>
              <a:t>Escritura </a:t>
            </a:r>
            <a:r>
              <a:rPr lang="es-AR" sz="1600" b="1">
                <a:solidFill>
                  <a:sysClr val="windowText" lastClr="000000"/>
                </a:solidFill>
                <a:latin typeface="+mj-lt"/>
                <a:ea typeface="+mj-ea"/>
                <a:cs typeface="+mj-cs"/>
              </a:rPr>
              <a:t>y Oratoria</a:t>
            </a:r>
            <a:endParaRPr lang="es-AR" sz="1600" b="1" dirty="0">
              <a:solidFill>
                <a:schemeClr val="accent5"/>
              </a:solidFill>
              <a:latin typeface="+mj-lt"/>
              <a:ea typeface="+mj-ea"/>
              <a:cs typeface="+mj-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3416320"/>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accent3">
                    <a:lumMod val="50000"/>
                  </a:schemeClr>
                </a:solidFill>
              </a:rPr>
              <a:t>Profundo:</a:t>
            </a:r>
          </a:p>
          <a:p>
            <a:pPr marL="180000"/>
            <a:r>
              <a:rPr lang="es-AR" b="1" dirty="0">
                <a:solidFill>
                  <a:schemeClr val="bg1"/>
                </a:solidFill>
              </a:rPr>
              <a:t>puntuación</a:t>
            </a:r>
          </a:p>
          <a:p>
            <a:pPr marL="180000"/>
            <a:r>
              <a:rPr lang="es-AR" b="1" dirty="0">
                <a:solidFill>
                  <a:schemeClr val="accent3">
                    <a:lumMod val="50000"/>
                  </a:schemeClr>
                </a:solidFill>
              </a:rPr>
              <a:t>sintaxis</a:t>
            </a:r>
          </a:p>
          <a:p>
            <a:pPr marL="180000"/>
            <a:r>
              <a:rPr lang="es-AR" b="1" dirty="0">
                <a:solidFill>
                  <a:schemeClr val="bg1"/>
                </a:solidFill>
              </a:rPr>
              <a:t>léxico</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2169014633"/>
              </p:ext>
            </p:extLst>
          </p:nvPr>
        </p:nvGraphicFramePr>
        <p:xfrm>
          <a:off x="3059832" y="1556792"/>
          <a:ext cx="5904656"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CuadroTexto"/>
          <p:cNvSpPr txBox="1"/>
          <p:nvPr/>
        </p:nvSpPr>
        <p:spPr>
          <a:xfrm>
            <a:off x="3059832" y="4221088"/>
            <a:ext cx="1224136" cy="830997"/>
          </a:xfrm>
          <a:prstGeom prst="rect">
            <a:avLst/>
          </a:prstGeom>
          <a:noFill/>
        </p:spPr>
        <p:txBody>
          <a:bodyPr wrap="square" rtlCol="0">
            <a:spAutoFit/>
          </a:bodyPr>
          <a:lstStyle/>
          <a:p>
            <a:pPr algn="ctr"/>
            <a:r>
              <a:rPr lang="es-AR" sz="1600" b="1" dirty="0"/>
              <a:t>exceso de subordina-</a:t>
            </a:r>
            <a:r>
              <a:rPr lang="es-AR" sz="1600" b="1" dirty="0" err="1"/>
              <a:t>ción</a:t>
            </a:r>
            <a:endParaRPr lang="es-AR" sz="1600" b="1" dirty="0"/>
          </a:p>
        </p:txBody>
      </p:sp>
    </p:spTree>
    <p:extLst>
      <p:ext uri="{BB962C8B-B14F-4D97-AF65-F5344CB8AC3E}">
        <p14:creationId xmlns:p14="http://schemas.microsoft.com/office/powerpoint/2010/main" val="586026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3416320"/>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accent3">
                    <a:lumMod val="50000"/>
                  </a:schemeClr>
                </a:solidFill>
              </a:rPr>
              <a:t>Profundo:</a:t>
            </a:r>
          </a:p>
          <a:p>
            <a:pPr marL="180000"/>
            <a:r>
              <a:rPr lang="es-AR" b="1" dirty="0">
                <a:solidFill>
                  <a:schemeClr val="bg1"/>
                </a:solidFill>
              </a:rPr>
              <a:t>puntuación</a:t>
            </a:r>
          </a:p>
          <a:p>
            <a:pPr marL="180000"/>
            <a:r>
              <a:rPr lang="es-AR" b="1" dirty="0">
                <a:solidFill>
                  <a:schemeClr val="accent3">
                    <a:lumMod val="50000"/>
                  </a:schemeClr>
                </a:solidFill>
              </a:rPr>
              <a:t>sintaxis</a:t>
            </a:r>
          </a:p>
          <a:p>
            <a:pPr marL="180000"/>
            <a:r>
              <a:rPr lang="es-AR" b="1" dirty="0">
                <a:solidFill>
                  <a:schemeClr val="bg1"/>
                </a:solidFill>
              </a:rPr>
              <a:t>léxico</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1588742635"/>
              </p:ext>
            </p:extLst>
          </p:nvPr>
        </p:nvGraphicFramePr>
        <p:xfrm>
          <a:off x="3059832" y="1556792"/>
          <a:ext cx="5904656"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0815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3416320"/>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accent3">
                    <a:lumMod val="50000"/>
                  </a:schemeClr>
                </a:solidFill>
              </a:rPr>
              <a:t>Profundo</a:t>
            </a:r>
            <a:r>
              <a:rPr lang="es-AR" b="1" dirty="0">
                <a:solidFill>
                  <a:schemeClr val="accent5"/>
                </a:solidFill>
              </a:rPr>
              <a:t>:</a:t>
            </a:r>
          </a:p>
          <a:p>
            <a:pPr marL="180000"/>
            <a:r>
              <a:rPr lang="es-AR" b="1" dirty="0">
                <a:solidFill>
                  <a:schemeClr val="bg1"/>
                </a:solidFill>
              </a:rPr>
              <a:t>puntuación</a:t>
            </a:r>
          </a:p>
          <a:p>
            <a:pPr marL="180000"/>
            <a:r>
              <a:rPr lang="es-AR" b="1" dirty="0">
                <a:solidFill>
                  <a:schemeClr val="accent3">
                    <a:lumMod val="50000"/>
                  </a:schemeClr>
                </a:solidFill>
              </a:rPr>
              <a:t>sintaxis</a:t>
            </a:r>
          </a:p>
          <a:p>
            <a:pPr marL="180000"/>
            <a:r>
              <a:rPr lang="es-AR" b="1" dirty="0">
                <a:solidFill>
                  <a:schemeClr val="bg1"/>
                </a:solidFill>
              </a:rPr>
              <a:t>léxico</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4222230516"/>
              </p:ext>
            </p:extLst>
          </p:nvPr>
        </p:nvGraphicFramePr>
        <p:xfrm>
          <a:off x="3059832" y="1556792"/>
          <a:ext cx="5904656"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CuadroTexto"/>
          <p:cNvSpPr txBox="1"/>
          <p:nvPr/>
        </p:nvSpPr>
        <p:spPr>
          <a:xfrm>
            <a:off x="3131840" y="3501008"/>
            <a:ext cx="1008112" cy="492443"/>
          </a:xfrm>
          <a:prstGeom prst="rect">
            <a:avLst/>
          </a:prstGeom>
          <a:noFill/>
        </p:spPr>
        <p:txBody>
          <a:bodyPr wrap="square" rtlCol="0">
            <a:spAutoFit/>
          </a:bodyPr>
          <a:lstStyle/>
          <a:p>
            <a:pPr algn="ctr"/>
            <a:r>
              <a:rPr lang="es-AR" sz="1300" b="1" dirty="0"/>
              <a:t>gerundios  incorrectos</a:t>
            </a:r>
          </a:p>
        </p:txBody>
      </p:sp>
      <p:sp>
        <p:nvSpPr>
          <p:cNvPr id="7" name="6 CuadroTexto"/>
          <p:cNvSpPr txBox="1"/>
          <p:nvPr/>
        </p:nvSpPr>
        <p:spPr>
          <a:xfrm>
            <a:off x="3131840" y="5373216"/>
            <a:ext cx="1008112" cy="646331"/>
          </a:xfrm>
          <a:prstGeom prst="rect">
            <a:avLst/>
          </a:prstGeom>
          <a:noFill/>
        </p:spPr>
        <p:txBody>
          <a:bodyPr wrap="square" rtlCol="0">
            <a:spAutoFit/>
          </a:bodyPr>
          <a:lstStyle/>
          <a:p>
            <a:pPr algn="ctr"/>
            <a:r>
              <a:rPr lang="es-AR" sz="1200" b="1" dirty="0" err="1"/>
              <a:t>concordan-cias</a:t>
            </a:r>
            <a:r>
              <a:rPr lang="es-AR" sz="1200" b="1" dirty="0"/>
              <a:t>  incorrectas</a:t>
            </a:r>
          </a:p>
        </p:txBody>
      </p:sp>
    </p:spTree>
    <p:extLst>
      <p:ext uri="{BB962C8B-B14F-4D97-AF65-F5344CB8AC3E}">
        <p14:creationId xmlns:p14="http://schemas.microsoft.com/office/powerpoint/2010/main" val="7861174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3416320"/>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accent3">
                    <a:lumMod val="50000"/>
                  </a:schemeClr>
                </a:solidFill>
              </a:rPr>
              <a:t>Profundo:</a:t>
            </a:r>
          </a:p>
          <a:p>
            <a:pPr marL="180000"/>
            <a:r>
              <a:rPr lang="es-AR" b="1" dirty="0">
                <a:solidFill>
                  <a:schemeClr val="bg1"/>
                </a:solidFill>
              </a:rPr>
              <a:t>puntuación</a:t>
            </a:r>
          </a:p>
          <a:p>
            <a:pPr marL="180000"/>
            <a:r>
              <a:rPr lang="es-AR" b="1" dirty="0">
                <a:solidFill>
                  <a:schemeClr val="accent3">
                    <a:lumMod val="50000"/>
                  </a:schemeClr>
                </a:solidFill>
              </a:rPr>
              <a:t>sintaxis</a:t>
            </a:r>
          </a:p>
          <a:p>
            <a:pPr marL="180000"/>
            <a:r>
              <a:rPr lang="es-AR" b="1" dirty="0">
                <a:solidFill>
                  <a:schemeClr val="bg1"/>
                </a:solidFill>
              </a:rPr>
              <a:t>léxico</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3125674333"/>
              </p:ext>
            </p:extLst>
          </p:nvPr>
        </p:nvGraphicFramePr>
        <p:xfrm>
          <a:off x="3059832" y="1628800"/>
          <a:ext cx="5904656"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729209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3416320"/>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accent3">
                    <a:lumMod val="50000"/>
                  </a:schemeClr>
                </a:solidFill>
              </a:rPr>
              <a:t>Profundo:</a:t>
            </a:r>
          </a:p>
          <a:p>
            <a:pPr marL="180000"/>
            <a:r>
              <a:rPr lang="es-AR" b="1" dirty="0">
                <a:solidFill>
                  <a:schemeClr val="bg1"/>
                </a:solidFill>
              </a:rPr>
              <a:t>puntuación</a:t>
            </a:r>
          </a:p>
          <a:p>
            <a:pPr marL="180000"/>
            <a:r>
              <a:rPr lang="es-AR" b="1" dirty="0">
                <a:solidFill>
                  <a:schemeClr val="accent3">
                    <a:lumMod val="50000"/>
                  </a:schemeClr>
                </a:solidFill>
              </a:rPr>
              <a:t>sintaxis</a:t>
            </a:r>
          </a:p>
          <a:p>
            <a:pPr marL="180000"/>
            <a:r>
              <a:rPr lang="es-AR" b="1" dirty="0">
                <a:solidFill>
                  <a:schemeClr val="bg1"/>
                </a:solidFill>
              </a:rPr>
              <a:t>léxico</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2534230986"/>
              </p:ext>
            </p:extLst>
          </p:nvPr>
        </p:nvGraphicFramePr>
        <p:xfrm>
          <a:off x="3059832" y="1628800"/>
          <a:ext cx="5904656" cy="48965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CuadroTexto"/>
          <p:cNvSpPr txBox="1"/>
          <p:nvPr/>
        </p:nvSpPr>
        <p:spPr>
          <a:xfrm>
            <a:off x="3203848" y="3284984"/>
            <a:ext cx="1080120" cy="692497"/>
          </a:xfrm>
          <a:prstGeom prst="rect">
            <a:avLst/>
          </a:prstGeom>
          <a:noFill/>
        </p:spPr>
        <p:txBody>
          <a:bodyPr wrap="square" rtlCol="0">
            <a:spAutoFit/>
          </a:bodyPr>
          <a:lstStyle/>
          <a:p>
            <a:pPr algn="ctr"/>
            <a:r>
              <a:rPr lang="es-AR" sz="1300" b="1" dirty="0"/>
              <a:t>conectores y marcadores de discurso</a:t>
            </a:r>
          </a:p>
        </p:txBody>
      </p:sp>
      <p:sp>
        <p:nvSpPr>
          <p:cNvPr id="7" name="6 CuadroTexto"/>
          <p:cNvSpPr txBox="1"/>
          <p:nvPr/>
        </p:nvSpPr>
        <p:spPr>
          <a:xfrm>
            <a:off x="3203848" y="5229200"/>
            <a:ext cx="1008112" cy="738664"/>
          </a:xfrm>
          <a:prstGeom prst="rect">
            <a:avLst/>
          </a:prstGeom>
          <a:noFill/>
        </p:spPr>
        <p:txBody>
          <a:bodyPr wrap="square" rtlCol="0">
            <a:spAutoFit/>
          </a:bodyPr>
          <a:lstStyle/>
          <a:p>
            <a:pPr algn="ctr"/>
            <a:r>
              <a:rPr lang="es-AR" sz="1400" b="1" dirty="0"/>
              <a:t>queísmo y regímenes verbales</a:t>
            </a:r>
          </a:p>
        </p:txBody>
      </p:sp>
    </p:spTree>
    <p:extLst>
      <p:ext uri="{BB962C8B-B14F-4D97-AF65-F5344CB8AC3E}">
        <p14:creationId xmlns:p14="http://schemas.microsoft.com/office/powerpoint/2010/main" val="3051603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3416320"/>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accent3">
                    <a:lumMod val="50000"/>
                  </a:schemeClr>
                </a:solidFill>
              </a:rPr>
              <a:t>Profundo:</a:t>
            </a:r>
          </a:p>
          <a:p>
            <a:pPr marL="180000"/>
            <a:r>
              <a:rPr lang="es-AR" b="1" dirty="0">
                <a:solidFill>
                  <a:schemeClr val="bg1"/>
                </a:solidFill>
              </a:rPr>
              <a:t>puntuación</a:t>
            </a:r>
          </a:p>
          <a:p>
            <a:pPr marL="180000"/>
            <a:r>
              <a:rPr lang="es-AR" b="1" dirty="0">
                <a:solidFill>
                  <a:schemeClr val="bg1"/>
                </a:solidFill>
              </a:rPr>
              <a:t>sintaxis</a:t>
            </a:r>
          </a:p>
          <a:p>
            <a:pPr marL="180000"/>
            <a:r>
              <a:rPr lang="es-AR" b="1" dirty="0">
                <a:solidFill>
                  <a:schemeClr val="accent3">
                    <a:lumMod val="50000"/>
                  </a:schemeClr>
                </a:solidFill>
              </a:rPr>
              <a:t>léxico</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2906195406"/>
              </p:ext>
            </p:extLst>
          </p:nvPr>
        </p:nvGraphicFramePr>
        <p:xfrm>
          <a:off x="3059832" y="1628800"/>
          <a:ext cx="5904656"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126123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3416320"/>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accent3">
                    <a:lumMod val="50000"/>
                  </a:schemeClr>
                </a:solidFill>
              </a:rPr>
              <a:t>Profundo:</a:t>
            </a:r>
          </a:p>
          <a:p>
            <a:pPr marL="180000"/>
            <a:r>
              <a:rPr lang="es-AR" b="1" dirty="0">
                <a:solidFill>
                  <a:schemeClr val="bg1"/>
                </a:solidFill>
              </a:rPr>
              <a:t>puntuación</a:t>
            </a:r>
          </a:p>
          <a:p>
            <a:pPr marL="180000"/>
            <a:r>
              <a:rPr lang="es-AR" b="1" dirty="0">
                <a:solidFill>
                  <a:schemeClr val="bg1"/>
                </a:solidFill>
              </a:rPr>
              <a:t>sintaxis</a:t>
            </a:r>
          </a:p>
          <a:p>
            <a:pPr marL="180000"/>
            <a:r>
              <a:rPr lang="es-AR" b="1" dirty="0">
                <a:solidFill>
                  <a:schemeClr val="accent3">
                    <a:lumMod val="50000"/>
                  </a:schemeClr>
                </a:solidFill>
              </a:rPr>
              <a:t>léxico</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3654646310"/>
              </p:ext>
            </p:extLst>
          </p:nvPr>
        </p:nvGraphicFramePr>
        <p:xfrm>
          <a:off x="3059832" y="1628800"/>
          <a:ext cx="5904656"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CuadroTexto"/>
          <p:cNvSpPr txBox="1"/>
          <p:nvPr/>
        </p:nvSpPr>
        <p:spPr>
          <a:xfrm>
            <a:off x="3275856" y="3429000"/>
            <a:ext cx="1008112" cy="584775"/>
          </a:xfrm>
          <a:prstGeom prst="rect">
            <a:avLst/>
          </a:prstGeom>
          <a:noFill/>
        </p:spPr>
        <p:txBody>
          <a:bodyPr wrap="square" rtlCol="0">
            <a:spAutoFit/>
          </a:bodyPr>
          <a:lstStyle/>
          <a:p>
            <a:pPr algn="ctr"/>
            <a:r>
              <a:rPr lang="es-AR" sz="1600" b="1" dirty="0"/>
              <a:t>falta de precisión</a:t>
            </a:r>
          </a:p>
        </p:txBody>
      </p:sp>
      <p:sp>
        <p:nvSpPr>
          <p:cNvPr id="7" name="6 CuadroTexto"/>
          <p:cNvSpPr txBox="1"/>
          <p:nvPr/>
        </p:nvSpPr>
        <p:spPr>
          <a:xfrm>
            <a:off x="3275856" y="5301208"/>
            <a:ext cx="1152128" cy="738664"/>
          </a:xfrm>
          <a:prstGeom prst="rect">
            <a:avLst/>
          </a:prstGeom>
          <a:noFill/>
        </p:spPr>
        <p:txBody>
          <a:bodyPr wrap="square" rtlCol="0">
            <a:spAutoFit/>
          </a:bodyPr>
          <a:lstStyle/>
          <a:p>
            <a:pPr algn="ctr"/>
            <a:r>
              <a:rPr lang="es-AR" sz="1400" b="1" dirty="0"/>
              <a:t>redundan-</a:t>
            </a:r>
            <a:r>
              <a:rPr lang="es-AR" sz="1400" b="1" dirty="0" err="1"/>
              <a:t>cias</a:t>
            </a:r>
            <a:r>
              <a:rPr lang="es-AR" sz="1400" b="1" dirty="0"/>
              <a:t>  y repeticiones</a:t>
            </a:r>
          </a:p>
        </p:txBody>
      </p:sp>
    </p:spTree>
    <p:extLst>
      <p:ext uri="{BB962C8B-B14F-4D97-AF65-F5344CB8AC3E}">
        <p14:creationId xmlns:p14="http://schemas.microsoft.com/office/powerpoint/2010/main" val="195691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3416320"/>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accent3">
                    <a:lumMod val="50000"/>
                  </a:schemeClr>
                </a:solidFill>
              </a:rPr>
              <a:t>Profundo:</a:t>
            </a:r>
          </a:p>
          <a:p>
            <a:pPr marL="180000"/>
            <a:r>
              <a:rPr lang="es-AR" b="1" dirty="0">
                <a:solidFill>
                  <a:schemeClr val="bg1"/>
                </a:solidFill>
              </a:rPr>
              <a:t>puntuación</a:t>
            </a:r>
          </a:p>
          <a:p>
            <a:pPr marL="180000"/>
            <a:r>
              <a:rPr lang="es-AR" b="1" dirty="0">
                <a:solidFill>
                  <a:schemeClr val="bg1"/>
                </a:solidFill>
              </a:rPr>
              <a:t>sintaxis</a:t>
            </a:r>
          </a:p>
          <a:p>
            <a:pPr marL="180000"/>
            <a:r>
              <a:rPr lang="es-AR" b="1" dirty="0">
                <a:solidFill>
                  <a:schemeClr val="accent3">
                    <a:lumMod val="50000"/>
                  </a:schemeClr>
                </a:solidFill>
              </a:rPr>
              <a:t>léxico</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372012641"/>
              </p:ext>
            </p:extLst>
          </p:nvPr>
        </p:nvGraphicFramePr>
        <p:xfrm>
          <a:off x="3059832" y="1628800"/>
          <a:ext cx="5904656"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CuadroTexto"/>
          <p:cNvSpPr txBox="1"/>
          <p:nvPr/>
        </p:nvSpPr>
        <p:spPr>
          <a:xfrm>
            <a:off x="3275856" y="3429000"/>
            <a:ext cx="1008112" cy="584775"/>
          </a:xfrm>
          <a:prstGeom prst="rect">
            <a:avLst/>
          </a:prstGeom>
          <a:noFill/>
        </p:spPr>
        <p:txBody>
          <a:bodyPr wrap="square" rtlCol="0">
            <a:spAutoFit/>
          </a:bodyPr>
          <a:lstStyle/>
          <a:p>
            <a:pPr algn="ctr"/>
            <a:r>
              <a:rPr lang="es-AR" sz="1600" b="1" dirty="0"/>
              <a:t>registro informal</a:t>
            </a:r>
          </a:p>
        </p:txBody>
      </p:sp>
      <p:sp>
        <p:nvSpPr>
          <p:cNvPr id="7" name="6 CuadroTexto"/>
          <p:cNvSpPr txBox="1"/>
          <p:nvPr/>
        </p:nvSpPr>
        <p:spPr>
          <a:xfrm>
            <a:off x="3275856" y="5373216"/>
            <a:ext cx="1008112" cy="584775"/>
          </a:xfrm>
          <a:prstGeom prst="rect">
            <a:avLst/>
          </a:prstGeom>
          <a:noFill/>
        </p:spPr>
        <p:txBody>
          <a:bodyPr wrap="square" rtlCol="0">
            <a:spAutoFit/>
          </a:bodyPr>
          <a:lstStyle/>
          <a:p>
            <a:pPr algn="ctr"/>
            <a:r>
              <a:rPr lang="es-AR" sz="1600" b="1" dirty="0" err="1"/>
              <a:t>grandilo-cuencia</a:t>
            </a:r>
            <a:endParaRPr lang="es-AR" sz="1600" b="1" dirty="0"/>
          </a:p>
        </p:txBody>
      </p:sp>
    </p:spTree>
    <p:extLst>
      <p:ext uri="{BB962C8B-B14F-4D97-AF65-F5344CB8AC3E}">
        <p14:creationId xmlns:p14="http://schemas.microsoft.com/office/powerpoint/2010/main" val="18166163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4247317"/>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bg1"/>
                </a:solidFill>
              </a:rPr>
              <a:t>Profundo:</a:t>
            </a:r>
          </a:p>
          <a:p>
            <a:pPr marL="180000"/>
            <a:r>
              <a:rPr lang="es-AR" b="1" dirty="0">
                <a:solidFill>
                  <a:schemeClr val="bg1"/>
                </a:solidFill>
              </a:rPr>
              <a:t>puntuación</a:t>
            </a:r>
          </a:p>
          <a:p>
            <a:pPr marL="180000"/>
            <a:r>
              <a:rPr lang="es-AR" b="1" dirty="0">
                <a:solidFill>
                  <a:schemeClr val="bg1"/>
                </a:solidFill>
              </a:rPr>
              <a:t>sintaxis</a:t>
            </a:r>
          </a:p>
          <a:p>
            <a:pPr marL="180000"/>
            <a:r>
              <a:rPr lang="es-AR" b="1" dirty="0">
                <a:solidFill>
                  <a:schemeClr val="bg1"/>
                </a:solidFill>
              </a:rPr>
              <a:t>léxico</a:t>
            </a:r>
          </a:p>
          <a:p>
            <a:r>
              <a:rPr lang="es-AR" b="1" dirty="0">
                <a:solidFill>
                  <a:schemeClr val="accent3">
                    <a:lumMod val="50000"/>
                  </a:schemeClr>
                </a:solidFill>
              </a:rPr>
              <a:t>Global:</a:t>
            </a:r>
          </a:p>
          <a:p>
            <a:pPr marL="180000"/>
            <a:r>
              <a:rPr lang="es-AR" b="1" dirty="0">
                <a:solidFill>
                  <a:schemeClr val="accent3">
                    <a:lumMod val="50000"/>
                  </a:schemeClr>
                </a:solidFill>
              </a:rPr>
              <a:t>cohesión</a:t>
            </a:r>
          </a:p>
          <a:p>
            <a:pPr marL="180000"/>
            <a:r>
              <a:rPr lang="es-AR" b="1" dirty="0">
                <a:solidFill>
                  <a:schemeClr val="accent3">
                    <a:lumMod val="50000"/>
                  </a:schemeClr>
                </a:solidFill>
              </a:rPr>
              <a:t>coherencia</a:t>
            </a:r>
          </a:p>
          <a:p>
            <a:pPr marL="180000"/>
            <a:r>
              <a:rPr lang="es-AR" b="1" dirty="0">
                <a:solidFill>
                  <a:schemeClr val="bg1"/>
                </a:solidFill>
              </a:rPr>
              <a:t>género discursivo</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411076107"/>
              </p:ext>
            </p:extLst>
          </p:nvPr>
        </p:nvGraphicFramePr>
        <p:xfrm>
          <a:off x="3059832" y="1628800"/>
          <a:ext cx="5904656"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91808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graphicFrame>
        <p:nvGraphicFramePr>
          <p:cNvPr id="6" name="5 Diagrama"/>
          <p:cNvGraphicFramePr/>
          <p:nvPr>
            <p:extLst>
              <p:ext uri="{D42A27DB-BD31-4B8C-83A1-F6EECF244321}">
                <p14:modId xmlns:p14="http://schemas.microsoft.com/office/powerpoint/2010/main" val="1069582831"/>
              </p:ext>
            </p:extLst>
          </p:nvPr>
        </p:nvGraphicFramePr>
        <p:xfrm>
          <a:off x="3059832" y="1628800"/>
          <a:ext cx="5904656"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CuadroTexto"/>
          <p:cNvSpPr txBox="1"/>
          <p:nvPr/>
        </p:nvSpPr>
        <p:spPr>
          <a:xfrm>
            <a:off x="3491880" y="3212976"/>
            <a:ext cx="1008112" cy="800219"/>
          </a:xfrm>
          <a:prstGeom prst="rect">
            <a:avLst/>
          </a:prstGeom>
          <a:noFill/>
        </p:spPr>
        <p:txBody>
          <a:bodyPr wrap="square" rtlCol="0">
            <a:spAutoFit/>
          </a:bodyPr>
          <a:lstStyle/>
          <a:p>
            <a:pPr algn="ctr"/>
            <a:r>
              <a:rPr lang="es-AR" sz="1600" b="1" dirty="0"/>
              <a:t>cohesión</a:t>
            </a:r>
          </a:p>
          <a:p>
            <a:pPr algn="ctr"/>
            <a:r>
              <a:rPr lang="es-AR" sz="1000" dirty="0"/>
              <a:t>(referencias ambiguas o inexistentes)</a:t>
            </a:r>
          </a:p>
        </p:txBody>
      </p:sp>
      <p:sp>
        <p:nvSpPr>
          <p:cNvPr id="7" name="6 CuadroTexto"/>
          <p:cNvSpPr txBox="1"/>
          <p:nvPr/>
        </p:nvSpPr>
        <p:spPr>
          <a:xfrm>
            <a:off x="3491880" y="5373216"/>
            <a:ext cx="1152128" cy="338554"/>
          </a:xfrm>
          <a:prstGeom prst="rect">
            <a:avLst/>
          </a:prstGeom>
          <a:noFill/>
        </p:spPr>
        <p:txBody>
          <a:bodyPr wrap="square" rtlCol="0">
            <a:spAutoFit/>
          </a:bodyPr>
          <a:lstStyle/>
          <a:p>
            <a:pPr algn="ctr"/>
            <a:r>
              <a:rPr lang="es-AR" sz="1600" b="1" dirty="0"/>
              <a:t>coherencia</a:t>
            </a:r>
          </a:p>
        </p:txBody>
      </p:sp>
      <p:sp>
        <p:nvSpPr>
          <p:cNvPr id="8" name="7 CuadroTexto"/>
          <p:cNvSpPr txBox="1"/>
          <p:nvPr/>
        </p:nvSpPr>
        <p:spPr>
          <a:xfrm>
            <a:off x="179512" y="1844824"/>
            <a:ext cx="2016224" cy="4247317"/>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bg1"/>
                </a:solidFill>
              </a:rPr>
              <a:t>Profundo:</a:t>
            </a:r>
          </a:p>
          <a:p>
            <a:pPr marL="180000"/>
            <a:r>
              <a:rPr lang="es-AR" b="1" dirty="0">
                <a:solidFill>
                  <a:schemeClr val="bg1"/>
                </a:solidFill>
              </a:rPr>
              <a:t>puntuación</a:t>
            </a:r>
          </a:p>
          <a:p>
            <a:pPr marL="180000"/>
            <a:r>
              <a:rPr lang="es-AR" b="1" dirty="0">
                <a:solidFill>
                  <a:schemeClr val="bg1"/>
                </a:solidFill>
              </a:rPr>
              <a:t>sintaxis</a:t>
            </a:r>
          </a:p>
          <a:p>
            <a:pPr marL="180000"/>
            <a:r>
              <a:rPr lang="es-AR" b="1" dirty="0">
                <a:solidFill>
                  <a:schemeClr val="bg1"/>
                </a:solidFill>
              </a:rPr>
              <a:t>léxico</a:t>
            </a:r>
          </a:p>
          <a:p>
            <a:r>
              <a:rPr lang="es-AR" b="1" dirty="0">
                <a:solidFill>
                  <a:schemeClr val="accent3">
                    <a:lumMod val="50000"/>
                  </a:schemeClr>
                </a:solidFill>
              </a:rPr>
              <a:t>Global:</a:t>
            </a:r>
          </a:p>
          <a:p>
            <a:pPr marL="180000"/>
            <a:r>
              <a:rPr lang="es-AR" b="1" dirty="0">
                <a:solidFill>
                  <a:schemeClr val="accent3">
                    <a:lumMod val="50000"/>
                  </a:schemeClr>
                </a:solidFill>
              </a:rPr>
              <a:t>cohesión</a:t>
            </a:r>
          </a:p>
          <a:p>
            <a:pPr marL="180000"/>
            <a:r>
              <a:rPr lang="es-AR" b="1" dirty="0">
                <a:solidFill>
                  <a:schemeClr val="accent3">
                    <a:lumMod val="50000"/>
                  </a:schemeClr>
                </a:solidFill>
              </a:rPr>
              <a:t>coherencia</a:t>
            </a:r>
          </a:p>
          <a:p>
            <a:pPr marL="180000"/>
            <a:r>
              <a:rPr lang="es-AR" b="1" dirty="0">
                <a:solidFill>
                  <a:schemeClr val="bg1"/>
                </a:solidFill>
              </a:rPr>
              <a:t>género discursivo</a:t>
            </a:r>
          </a:p>
          <a:p>
            <a:endParaRPr lang="es-AR" dirty="0">
              <a:solidFill>
                <a:schemeClr val="bg1"/>
              </a:solidFill>
            </a:endParaRPr>
          </a:p>
          <a:p>
            <a:endParaRPr lang="es-AR" dirty="0"/>
          </a:p>
          <a:p>
            <a:endParaRPr lang="es-AR" dirty="0"/>
          </a:p>
        </p:txBody>
      </p:sp>
    </p:spTree>
    <p:extLst>
      <p:ext uri="{BB962C8B-B14F-4D97-AF65-F5344CB8AC3E}">
        <p14:creationId xmlns:p14="http://schemas.microsoft.com/office/powerpoint/2010/main" val="4244066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graphicFrame>
        <p:nvGraphicFramePr>
          <p:cNvPr id="12" name="11 Diagrama"/>
          <p:cNvGraphicFramePr/>
          <p:nvPr>
            <p:extLst>
              <p:ext uri="{D42A27DB-BD31-4B8C-83A1-F6EECF244321}">
                <p14:modId xmlns:p14="http://schemas.microsoft.com/office/powerpoint/2010/main" val="32664347"/>
              </p:ext>
            </p:extLst>
          </p:nvPr>
        </p:nvGraphicFramePr>
        <p:xfrm>
          <a:off x="2843808" y="1556792"/>
          <a:ext cx="6300192" cy="4608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13 CuadroTexto"/>
          <p:cNvSpPr txBox="1"/>
          <p:nvPr/>
        </p:nvSpPr>
        <p:spPr>
          <a:xfrm>
            <a:off x="179512" y="1844824"/>
            <a:ext cx="2016224" cy="2031325"/>
          </a:xfrm>
          <a:prstGeom prst="rect">
            <a:avLst/>
          </a:prstGeom>
          <a:solidFill>
            <a:srgbClr val="6699FF"/>
          </a:solidFill>
        </p:spPr>
        <p:txBody>
          <a:bodyPr wrap="square" rtlCol="0">
            <a:spAutoFit/>
          </a:bodyPr>
          <a:lstStyle/>
          <a:p>
            <a:r>
              <a:rPr lang="es-AR" b="1" dirty="0">
                <a:solidFill>
                  <a:schemeClr val="accent5">
                    <a:lumMod val="50000"/>
                  </a:schemeClr>
                </a:solidFill>
                <a:latin typeface="+mj-lt"/>
                <a:ea typeface="+mj-ea"/>
                <a:cs typeface="+mj-cs"/>
              </a:rPr>
              <a:t>Distintos niveles</a:t>
            </a:r>
          </a:p>
          <a:p>
            <a:r>
              <a:rPr lang="es-AR" b="1" dirty="0">
                <a:solidFill>
                  <a:schemeClr val="bg1"/>
                </a:solidFill>
              </a:rPr>
              <a:t>Superficial</a:t>
            </a:r>
          </a:p>
          <a:p>
            <a:r>
              <a:rPr lang="es-AR" b="1" dirty="0">
                <a:solidFill>
                  <a:schemeClr val="bg1"/>
                </a:solidFill>
              </a:rPr>
              <a:t>Profundo</a:t>
            </a:r>
          </a:p>
          <a:p>
            <a:r>
              <a:rPr lang="es-AR" b="1" dirty="0">
                <a:solidFill>
                  <a:schemeClr val="bg1"/>
                </a:solidFill>
              </a:rPr>
              <a:t>Global</a:t>
            </a:r>
          </a:p>
          <a:p>
            <a:endParaRPr lang="es-AR" dirty="0">
              <a:solidFill>
                <a:schemeClr val="bg1"/>
              </a:solidFill>
            </a:endParaRPr>
          </a:p>
          <a:p>
            <a:endParaRPr lang="es-AR" dirty="0"/>
          </a:p>
          <a:p>
            <a:endParaRPr lang="es-AR" dirty="0"/>
          </a:p>
        </p:txBody>
      </p:sp>
    </p:spTree>
    <p:extLst>
      <p:ext uri="{BB962C8B-B14F-4D97-AF65-F5344CB8AC3E}">
        <p14:creationId xmlns:p14="http://schemas.microsoft.com/office/powerpoint/2010/main" val="25345606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graphicFrame>
        <p:nvGraphicFramePr>
          <p:cNvPr id="6" name="5 Diagrama"/>
          <p:cNvGraphicFramePr/>
          <p:nvPr>
            <p:extLst>
              <p:ext uri="{D42A27DB-BD31-4B8C-83A1-F6EECF244321}">
                <p14:modId xmlns:p14="http://schemas.microsoft.com/office/powerpoint/2010/main" val="2065287733"/>
              </p:ext>
            </p:extLst>
          </p:nvPr>
        </p:nvGraphicFramePr>
        <p:xfrm>
          <a:off x="3059832" y="1628800"/>
          <a:ext cx="5904656"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6 CuadroTexto"/>
          <p:cNvSpPr txBox="1"/>
          <p:nvPr/>
        </p:nvSpPr>
        <p:spPr>
          <a:xfrm>
            <a:off x="3059832" y="4581128"/>
            <a:ext cx="1296144" cy="492443"/>
          </a:xfrm>
          <a:prstGeom prst="rect">
            <a:avLst/>
          </a:prstGeom>
          <a:noFill/>
        </p:spPr>
        <p:txBody>
          <a:bodyPr wrap="square" rtlCol="0">
            <a:spAutoFit/>
          </a:bodyPr>
          <a:lstStyle/>
          <a:p>
            <a:pPr algn="ctr"/>
            <a:r>
              <a:rPr lang="es-AR" sz="1300" b="1" dirty="0"/>
              <a:t>argumentación</a:t>
            </a:r>
          </a:p>
          <a:p>
            <a:pPr algn="ctr"/>
            <a:r>
              <a:rPr lang="es-AR" sz="1300" b="1" dirty="0"/>
              <a:t>eficaz</a:t>
            </a:r>
          </a:p>
        </p:txBody>
      </p:sp>
      <p:sp>
        <p:nvSpPr>
          <p:cNvPr id="9" name="8 CuadroTexto"/>
          <p:cNvSpPr txBox="1"/>
          <p:nvPr/>
        </p:nvSpPr>
        <p:spPr>
          <a:xfrm>
            <a:off x="179512" y="1844824"/>
            <a:ext cx="2016224" cy="3970318"/>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bg1"/>
                </a:solidFill>
              </a:rPr>
              <a:t>Profundo:</a:t>
            </a:r>
          </a:p>
          <a:p>
            <a:pPr marL="180000"/>
            <a:r>
              <a:rPr lang="es-AR" b="1" dirty="0">
                <a:solidFill>
                  <a:schemeClr val="bg1"/>
                </a:solidFill>
              </a:rPr>
              <a:t>puntuación</a:t>
            </a:r>
          </a:p>
          <a:p>
            <a:pPr marL="180000"/>
            <a:r>
              <a:rPr lang="es-AR" b="1" dirty="0">
                <a:solidFill>
                  <a:schemeClr val="bg1"/>
                </a:solidFill>
              </a:rPr>
              <a:t>sintaxis</a:t>
            </a:r>
          </a:p>
          <a:p>
            <a:pPr marL="180000"/>
            <a:r>
              <a:rPr lang="es-AR" b="1" dirty="0">
                <a:solidFill>
                  <a:schemeClr val="bg1"/>
                </a:solidFill>
              </a:rPr>
              <a:t>léxico</a:t>
            </a:r>
          </a:p>
          <a:p>
            <a:r>
              <a:rPr lang="es-AR" b="1" dirty="0">
                <a:solidFill>
                  <a:schemeClr val="accent3">
                    <a:lumMod val="50000"/>
                  </a:schemeClr>
                </a:solidFill>
              </a:rPr>
              <a:t>Global:</a:t>
            </a:r>
          </a:p>
          <a:p>
            <a:pPr marL="180000"/>
            <a:r>
              <a:rPr lang="es-AR" b="1" dirty="0">
                <a:solidFill>
                  <a:schemeClr val="bg1"/>
                </a:solidFill>
              </a:rPr>
              <a:t>cohesión</a:t>
            </a:r>
          </a:p>
          <a:p>
            <a:pPr marL="180000"/>
            <a:r>
              <a:rPr lang="es-AR" b="1" dirty="0">
                <a:solidFill>
                  <a:schemeClr val="bg1"/>
                </a:solidFill>
              </a:rPr>
              <a:t>coherencia</a:t>
            </a:r>
          </a:p>
          <a:p>
            <a:pPr marL="180000"/>
            <a:r>
              <a:rPr lang="es-AR" b="1" dirty="0">
                <a:solidFill>
                  <a:schemeClr val="accent3">
                    <a:lumMod val="50000"/>
                  </a:schemeClr>
                </a:solidFill>
              </a:rPr>
              <a:t>género discursivo</a:t>
            </a:r>
          </a:p>
          <a:p>
            <a:endParaRPr lang="es-AR" dirty="0"/>
          </a:p>
          <a:p>
            <a:endParaRPr lang="es-AR" dirty="0"/>
          </a:p>
        </p:txBody>
      </p:sp>
    </p:spTree>
    <p:extLst>
      <p:ext uri="{BB962C8B-B14F-4D97-AF65-F5344CB8AC3E}">
        <p14:creationId xmlns:p14="http://schemas.microsoft.com/office/powerpoint/2010/main" val="2104939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3970318"/>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bg1"/>
                </a:solidFill>
              </a:rPr>
              <a:t>Profundo:</a:t>
            </a:r>
          </a:p>
          <a:p>
            <a:pPr marL="180000"/>
            <a:r>
              <a:rPr lang="es-AR" b="1" dirty="0">
                <a:solidFill>
                  <a:schemeClr val="bg1"/>
                </a:solidFill>
              </a:rPr>
              <a:t>puntuación</a:t>
            </a:r>
          </a:p>
          <a:p>
            <a:pPr marL="180000"/>
            <a:r>
              <a:rPr lang="es-AR" b="1" dirty="0">
                <a:solidFill>
                  <a:schemeClr val="bg1"/>
                </a:solidFill>
              </a:rPr>
              <a:t>sintaxis</a:t>
            </a:r>
          </a:p>
          <a:p>
            <a:pPr marL="180000"/>
            <a:r>
              <a:rPr lang="es-AR" b="1" dirty="0">
                <a:solidFill>
                  <a:schemeClr val="bg1"/>
                </a:solidFill>
              </a:rPr>
              <a:t>léxico</a:t>
            </a:r>
          </a:p>
          <a:p>
            <a:r>
              <a:rPr lang="es-AR" b="1" dirty="0">
                <a:solidFill>
                  <a:schemeClr val="accent3">
                    <a:lumMod val="50000"/>
                  </a:schemeClr>
                </a:solidFill>
              </a:rPr>
              <a:t>Global:</a:t>
            </a:r>
          </a:p>
          <a:p>
            <a:pPr marL="180000"/>
            <a:r>
              <a:rPr lang="es-AR" b="1" dirty="0">
                <a:solidFill>
                  <a:schemeClr val="bg1"/>
                </a:solidFill>
              </a:rPr>
              <a:t>cohesión</a:t>
            </a:r>
          </a:p>
          <a:p>
            <a:pPr marL="180000"/>
            <a:r>
              <a:rPr lang="es-AR" b="1" dirty="0">
                <a:solidFill>
                  <a:schemeClr val="bg1"/>
                </a:solidFill>
              </a:rPr>
              <a:t>coherencia</a:t>
            </a:r>
          </a:p>
          <a:p>
            <a:pPr marL="180000"/>
            <a:r>
              <a:rPr lang="es-AR" b="1" dirty="0">
                <a:solidFill>
                  <a:schemeClr val="accent3">
                    <a:lumMod val="50000"/>
                  </a:schemeClr>
                </a:solidFill>
              </a:rPr>
              <a:t>género discursivo</a:t>
            </a: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4275237369"/>
              </p:ext>
            </p:extLst>
          </p:nvPr>
        </p:nvGraphicFramePr>
        <p:xfrm>
          <a:off x="3059832" y="1628800"/>
          <a:ext cx="5904656"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CuadroTexto"/>
          <p:cNvSpPr txBox="1"/>
          <p:nvPr/>
        </p:nvSpPr>
        <p:spPr>
          <a:xfrm>
            <a:off x="3131840" y="4448725"/>
            <a:ext cx="1008112" cy="492443"/>
          </a:xfrm>
          <a:prstGeom prst="rect">
            <a:avLst/>
          </a:prstGeom>
          <a:noFill/>
        </p:spPr>
        <p:txBody>
          <a:bodyPr wrap="square" rtlCol="0">
            <a:spAutoFit/>
          </a:bodyPr>
          <a:lstStyle/>
          <a:p>
            <a:pPr algn="ctr"/>
            <a:r>
              <a:rPr lang="es-AR" sz="1300" b="1" dirty="0"/>
              <a:t>enunciador académico</a:t>
            </a:r>
          </a:p>
        </p:txBody>
      </p:sp>
    </p:spTree>
    <p:extLst>
      <p:ext uri="{BB962C8B-B14F-4D97-AF65-F5344CB8AC3E}">
        <p14:creationId xmlns:p14="http://schemas.microsoft.com/office/powerpoint/2010/main" val="383550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graphicFrame>
        <p:nvGraphicFramePr>
          <p:cNvPr id="6" name="5 Diagrama"/>
          <p:cNvGraphicFramePr/>
          <p:nvPr>
            <p:extLst>
              <p:ext uri="{D42A27DB-BD31-4B8C-83A1-F6EECF244321}">
                <p14:modId xmlns:p14="http://schemas.microsoft.com/office/powerpoint/2010/main" val="518279228"/>
              </p:ext>
            </p:extLst>
          </p:nvPr>
        </p:nvGraphicFramePr>
        <p:xfrm>
          <a:off x="3059832" y="1628800"/>
          <a:ext cx="5904656" cy="49685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8 CuadroTexto"/>
          <p:cNvSpPr txBox="1"/>
          <p:nvPr/>
        </p:nvSpPr>
        <p:spPr>
          <a:xfrm>
            <a:off x="179512" y="1844824"/>
            <a:ext cx="2016224" cy="3970318"/>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bg1"/>
                </a:solidFill>
              </a:rPr>
              <a:t>Profundo:</a:t>
            </a:r>
          </a:p>
          <a:p>
            <a:pPr marL="180000"/>
            <a:r>
              <a:rPr lang="es-AR" b="1" dirty="0">
                <a:solidFill>
                  <a:schemeClr val="bg1"/>
                </a:solidFill>
              </a:rPr>
              <a:t>puntuación</a:t>
            </a:r>
          </a:p>
          <a:p>
            <a:pPr marL="180000"/>
            <a:r>
              <a:rPr lang="es-AR" b="1" dirty="0">
                <a:solidFill>
                  <a:schemeClr val="bg1"/>
                </a:solidFill>
              </a:rPr>
              <a:t>sintaxis</a:t>
            </a:r>
          </a:p>
          <a:p>
            <a:pPr marL="180000"/>
            <a:r>
              <a:rPr lang="es-AR" b="1" dirty="0">
                <a:solidFill>
                  <a:schemeClr val="bg1"/>
                </a:solidFill>
              </a:rPr>
              <a:t>léxico</a:t>
            </a:r>
          </a:p>
          <a:p>
            <a:r>
              <a:rPr lang="es-AR" b="1" dirty="0">
                <a:solidFill>
                  <a:schemeClr val="accent3">
                    <a:lumMod val="50000"/>
                  </a:schemeClr>
                </a:solidFill>
              </a:rPr>
              <a:t>Global:</a:t>
            </a:r>
          </a:p>
          <a:p>
            <a:pPr marL="180000"/>
            <a:r>
              <a:rPr lang="es-AR" b="1" dirty="0">
                <a:solidFill>
                  <a:schemeClr val="bg1"/>
                </a:solidFill>
              </a:rPr>
              <a:t>cohesión</a:t>
            </a:r>
          </a:p>
          <a:p>
            <a:pPr marL="180000"/>
            <a:r>
              <a:rPr lang="es-AR" b="1" dirty="0">
                <a:solidFill>
                  <a:schemeClr val="bg1"/>
                </a:solidFill>
              </a:rPr>
              <a:t>coherencia</a:t>
            </a:r>
          </a:p>
          <a:p>
            <a:pPr marL="180000"/>
            <a:r>
              <a:rPr lang="es-AR" b="1" dirty="0">
                <a:solidFill>
                  <a:schemeClr val="accent3">
                    <a:lumMod val="50000"/>
                  </a:schemeClr>
                </a:solidFill>
              </a:rPr>
              <a:t>género discursivo</a:t>
            </a:r>
          </a:p>
          <a:p>
            <a:endParaRPr lang="es-AR" dirty="0"/>
          </a:p>
          <a:p>
            <a:endParaRPr lang="es-AR" dirty="0"/>
          </a:p>
        </p:txBody>
      </p:sp>
      <p:sp>
        <p:nvSpPr>
          <p:cNvPr id="8" name="7 CuadroTexto"/>
          <p:cNvSpPr txBox="1"/>
          <p:nvPr/>
        </p:nvSpPr>
        <p:spPr>
          <a:xfrm>
            <a:off x="3203848" y="4393267"/>
            <a:ext cx="1080120" cy="907941"/>
          </a:xfrm>
          <a:prstGeom prst="rect">
            <a:avLst/>
          </a:prstGeom>
          <a:noFill/>
        </p:spPr>
        <p:txBody>
          <a:bodyPr wrap="square" rtlCol="0">
            <a:spAutoFit/>
          </a:bodyPr>
          <a:lstStyle/>
          <a:p>
            <a:pPr algn="ctr"/>
            <a:r>
              <a:rPr lang="es-AR" sz="1300" b="1" dirty="0"/>
              <a:t>voces ajenas</a:t>
            </a:r>
          </a:p>
          <a:p>
            <a:pPr algn="ctr"/>
            <a:r>
              <a:rPr lang="es-AR" sz="1000" dirty="0"/>
              <a:t>(mal introducidas o confundidas con la propia voz)</a:t>
            </a:r>
          </a:p>
        </p:txBody>
      </p:sp>
    </p:spTree>
    <p:extLst>
      <p:ext uri="{BB962C8B-B14F-4D97-AF65-F5344CB8AC3E}">
        <p14:creationId xmlns:p14="http://schemas.microsoft.com/office/powerpoint/2010/main" val="8997448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404664"/>
            <a:ext cx="8979408" cy="79208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Algunas soluciones para los distintos niveles de problemas</a:t>
            </a:r>
            <a:endParaRPr lang="es-ES" dirty="0">
              <a:solidFill>
                <a:schemeClr val="bg1"/>
              </a:solidFill>
            </a:endParaRPr>
          </a:p>
        </p:txBody>
      </p:sp>
      <p:graphicFrame>
        <p:nvGraphicFramePr>
          <p:cNvPr id="12" name="11 Diagrama"/>
          <p:cNvGraphicFramePr/>
          <p:nvPr>
            <p:extLst>
              <p:ext uri="{D42A27DB-BD31-4B8C-83A1-F6EECF244321}">
                <p14:modId xmlns:p14="http://schemas.microsoft.com/office/powerpoint/2010/main" val="4038184082"/>
              </p:ext>
            </p:extLst>
          </p:nvPr>
        </p:nvGraphicFramePr>
        <p:xfrm>
          <a:off x="2843808" y="1556792"/>
          <a:ext cx="6300192"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13 CuadroTexto"/>
          <p:cNvSpPr txBox="1"/>
          <p:nvPr/>
        </p:nvSpPr>
        <p:spPr>
          <a:xfrm>
            <a:off x="172242" y="1628800"/>
            <a:ext cx="2095502" cy="5109091"/>
          </a:xfrm>
          <a:prstGeom prst="rect">
            <a:avLst/>
          </a:prstGeom>
          <a:solidFill>
            <a:srgbClr val="6699FF"/>
          </a:solidFill>
        </p:spPr>
        <p:txBody>
          <a:bodyPr wrap="square" rtlCol="0">
            <a:spAutoFit/>
          </a:bodyPr>
          <a:lstStyle/>
          <a:p>
            <a:r>
              <a:rPr lang="es-AR" sz="1600" b="1" dirty="0">
                <a:solidFill>
                  <a:schemeClr val="accent3">
                    <a:lumMod val="50000"/>
                  </a:schemeClr>
                </a:solidFill>
                <a:latin typeface="+mj-lt"/>
                <a:ea typeface="+mj-ea"/>
                <a:cs typeface="+mj-cs"/>
              </a:rPr>
              <a:t>Guías para la redacción de textos</a:t>
            </a:r>
          </a:p>
          <a:p>
            <a:pPr marL="180000"/>
            <a:r>
              <a:rPr lang="es-AR" sz="1400" dirty="0">
                <a:solidFill>
                  <a:schemeClr val="bg1"/>
                </a:solidFill>
              </a:rPr>
              <a:t>resumen bibliográfico</a:t>
            </a:r>
          </a:p>
          <a:p>
            <a:pPr marL="180000"/>
            <a:r>
              <a:rPr lang="es-AR" sz="1400" dirty="0">
                <a:solidFill>
                  <a:schemeClr val="bg1"/>
                </a:solidFill>
              </a:rPr>
              <a:t>reseña</a:t>
            </a:r>
          </a:p>
          <a:p>
            <a:pPr marL="180000"/>
            <a:r>
              <a:rPr lang="es-AR" sz="1400" dirty="0">
                <a:solidFill>
                  <a:schemeClr val="bg1"/>
                </a:solidFill>
              </a:rPr>
              <a:t>informe de lectura</a:t>
            </a:r>
          </a:p>
          <a:p>
            <a:pPr marL="180000"/>
            <a:r>
              <a:rPr lang="es-AR" sz="1400" dirty="0">
                <a:solidFill>
                  <a:schemeClr val="bg1"/>
                </a:solidFill>
              </a:rPr>
              <a:t>respuesta de examen</a:t>
            </a:r>
          </a:p>
          <a:p>
            <a:pPr marL="180000"/>
            <a:r>
              <a:rPr lang="es-AR" sz="1400" dirty="0">
                <a:solidFill>
                  <a:schemeClr val="bg1"/>
                </a:solidFill>
              </a:rPr>
              <a:t>monografía</a:t>
            </a:r>
          </a:p>
          <a:p>
            <a:pPr marL="180000"/>
            <a:r>
              <a:rPr lang="es-AR" sz="1400" dirty="0">
                <a:solidFill>
                  <a:schemeClr val="bg1"/>
                </a:solidFill>
              </a:rPr>
              <a:t>tesis</a:t>
            </a:r>
          </a:p>
          <a:p>
            <a:r>
              <a:rPr lang="es-AR" sz="1600" b="1" dirty="0">
                <a:solidFill>
                  <a:schemeClr val="accent3">
                    <a:lumMod val="50000"/>
                  </a:schemeClr>
                </a:solidFill>
                <a:latin typeface="+mj-lt"/>
                <a:ea typeface="+mj-ea"/>
                <a:cs typeface="+mj-cs"/>
              </a:rPr>
              <a:t>Resolución de dudas </a:t>
            </a:r>
          </a:p>
          <a:p>
            <a:pPr marL="180000"/>
            <a:r>
              <a:rPr lang="es-AR" sz="1400" dirty="0" err="1">
                <a:solidFill>
                  <a:schemeClr val="bg1"/>
                </a:solidFill>
              </a:rPr>
              <a:t>Paratexto</a:t>
            </a:r>
            <a:endParaRPr lang="es-AR" sz="1400" dirty="0">
              <a:solidFill>
                <a:schemeClr val="bg1"/>
              </a:solidFill>
            </a:endParaRPr>
          </a:p>
          <a:p>
            <a:pPr marL="324000" lvl="0"/>
            <a:r>
              <a:rPr lang="es-AR" sz="1000" b="1" dirty="0"/>
              <a:t>títulos, subtítulos, notas, índices, bibliografía, modos de citar</a:t>
            </a:r>
          </a:p>
          <a:p>
            <a:pPr marL="180000"/>
            <a:r>
              <a:rPr lang="es-AR" sz="1400" dirty="0">
                <a:solidFill>
                  <a:schemeClr val="bg1"/>
                </a:solidFill>
              </a:rPr>
              <a:t>Gramática</a:t>
            </a:r>
          </a:p>
          <a:p>
            <a:pPr marL="324000" lvl="0"/>
            <a:r>
              <a:rPr lang="es-AR" sz="1000" b="1" dirty="0"/>
              <a:t>concordancia, dequeísmo, queísmo, conectores, relaciones temporales</a:t>
            </a:r>
            <a:endParaRPr lang="es-AR" sz="1000" dirty="0"/>
          </a:p>
          <a:p>
            <a:pPr marL="180000"/>
            <a:r>
              <a:rPr lang="es-AR" sz="1400" dirty="0">
                <a:solidFill>
                  <a:schemeClr val="bg1"/>
                </a:solidFill>
              </a:rPr>
              <a:t>Puntuación</a:t>
            </a:r>
          </a:p>
          <a:p>
            <a:pPr marL="324000" lvl="0"/>
            <a:r>
              <a:rPr lang="es-AR" sz="1000" b="1" dirty="0"/>
              <a:t>coma, punto y coma, comillas, punto</a:t>
            </a:r>
          </a:p>
          <a:p>
            <a:pPr marL="180000"/>
            <a:r>
              <a:rPr lang="es-AR" sz="1400" dirty="0" err="1">
                <a:solidFill>
                  <a:schemeClr val="bg1"/>
                </a:solidFill>
              </a:rPr>
              <a:t>tildación</a:t>
            </a:r>
            <a:endParaRPr lang="es-AR" sz="1400" dirty="0">
              <a:solidFill>
                <a:schemeClr val="bg1"/>
              </a:solidFill>
            </a:endParaRPr>
          </a:p>
          <a:p>
            <a:r>
              <a:rPr lang="es-AR" sz="1600" b="1" dirty="0">
                <a:solidFill>
                  <a:schemeClr val="accent3">
                    <a:lumMod val="50000"/>
                  </a:schemeClr>
                </a:solidFill>
                <a:latin typeface="+mj-lt"/>
                <a:ea typeface="+mj-ea"/>
                <a:cs typeface="+mj-cs"/>
              </a:rPr>
              <a:t>Recomendaciones</a:t>
            </a:r>
          </a:p>
          <a:p>
            <a:pPr marL="180000"/>
            <a:r>
              <a:rPr lang="es-AR" sz="1400" dirty="0">
                <a:solidFill>
                  <a:schemeClr val="bg1"/>
                </a:solidFill>
              </a:rPr>
              <a:t>escritura de párrafos</a:t>
            </a:r>
          </a:p>
          <a:p>
            <a:pPr marL="180000"/>
            <a:r>
              <a:rPr lang="es-AR" sz="1400" dirty="0">
                <a:solidFill>
                  <a:schemeClr val="bg1"/>
                </a:solidFill>
              </a:rPr>
              <a:t>escritura de oraciones</a:t>
            </a:r>
          </a:p>
          <a:p>
            <a:pPr marL="180000"/>
            <a:r>
              <a:rPr lang="es-AR" sz="1400" dirty="0">
                <a:solidFill>
                  <a:schemeClr val="bg1"/>
                </a:solidFill>
              </a:rPr>
              <a:t>selección del léxico</a:t>
            </a:r>
            <a:endParaRPr lang="es-AR" dirty="0"/>
          </a:p>
        </p:txBody>
      </p:sp>
      <p:sp>
        <p:nvSpPr>
          <p:cNvPr id="3" name="2 CuadroTexto"/>
          <p:cNvSpPr txBox="1"/>
          <p:nvPr/>
        </p:nvSpPr>
        <p:spPr>
          <a:xfrm>
            <a:off x="2982339" y="1700808"/>
            <a:ext cx="1157613" cy="769441"/>
          </a:xfrm>
          <a:prstGeom prst="rect">
            <a:avLst/>
          </a:prstGeom>
          <a:noFill/>
        </p:spPr>
        <p:txBody>
          <a:bodyPr wrap="square" rtlCol="0">
            <a:spAutoFit/>
          </a:bodyPr>
          <a:lstStyle/>
          <a:p>
            <a:pPr algn="ctr"/>
            <a:r>
              <a:rPr lang="es-AR" sz="1600" dirty="0"/>
              <a:t>ortografía y </a:t>
            </a:r>
          </a:p>
          <a:p>
            <a:pPr algn="ctr"/>
            <a:r>
              <a:rPr lang="es-AR" sz="1600" dirty="0" err="1"/>
              <a:t>tildación</a:t>
            </a:r>
            <a:endParaRPr lang="es-AR" sz="1600" dirty="0"/>
          </a:p>
          <a:p>
            <a:endParaRPr lang="es-AR" sz="1200" dirty="0"/>
          </a:p>
        </p:txBody>
      </p:sp>
      <p:sp>
        <p:nvSpPr>
          <p:cNvPr id="5" name="4 CuadroTexto"/>
          <p:cNvSpPr txBox="1"/>
          <p:nvPr/>
        </p:nvSpPr>
        <p:spPr>
          <a:xfrm>
            <a:off x="2987825" y="2564904"/>
            <a:ext cx="1152128" cy="338554"/>
          </a:xfrm>
          <a:prstGeom prst="rect">
            <a:avLst/>
          </a:prstGeom>
          <a:noFill/>
        </p:spPr>
        <p:txBody>
          <a:bodyPr wrap="square" rtlCol="0">
            <a:spAutoFit/>
          </a:bodyPr>
          <a:lstStyle/>
          <a:p>
            <a:pPr algn="ctr"/>
            <a:r>
              <a:rPr lang="es-AR" sz="1600" dirty="0"/>
              <a:t>puntuación</a:t>
            </a:r>
          </a:p>
        </p:txBody>
      </p:sp>
      <p:sp>
        <p:nvSpPr>
          <p:cNvPr id="6" name="5 CuadroTexto"/>
          <p:cNvSpPr txBox="1"/>
          <p:nvPr/>
        </p:nvSpPr>
        <p:spPr>
          <a:xfrm>
            <a:off x="3102869" y="3378478"/>
            <a:ext cx="821059" cy="338554"/>
          </a:xfrm>
          <a:prstGeom prst="rect">
            <a:avLst/>
          </a:prstGeom>
          <a:noFill/>
        </p:spPr>
        <p:txBody>
          <a:bodyPr wrap="none" rtlCol="0">
            <a:spAutoFit/>
          </a:bodyPr>
          <a:lstStyle/>
          <a:p>
            <a:pPr algn="ctr"/>
            <a:r>
              <a:rPr lang="es-AR" sz="1600" dirty="0"/>
              <a:t>sintaxis</a:t>
            </a:r>
          </a:p>
        </p:txBody>
      </p:sp>
      <p:sp>
        <p:nvSpPr>
          <p:cNvPr id="7" name="6 CuadroTexto"/>
          <p:cNvSpPr txBox="1"/>
          <p:nvPr/>
        </p:nvSpPr>
        <p:spPr>
          <a:xfrm>
            <a:off x="3248743" y="4221088"/>
            <a:ext cx="675185" cy="338554"/>
          </a:xfrm>
          <a:prstGeom prst="rect">
            <a:avLst/>
          </a:prstGeom>
          <a:noFill/>
        </p:spPr>
        <p:txBody>
          <a:bodyPr wrap="none" rtlCol="0">
            <a:spAutoFit/>
          </a:bodyPr>
          <a:lstStyle/>
          <a:p>
            <a:pPr algn="ctr"/>
            <a:r>
              <a:rPr lang="es-AR" sz="1600" dirty="0"/>
              <a:t>léxico</a:t>
            </a:r>
          </a:p>
        </p:txBody>
      </p:sp>
      <p:sp>
        <p:nvSpPr>
          <p:cNvPr id="8" name="7 CuadroTexto"/>
          <p:cNvSpPr txBox="1"/>
          <p:nvPr/>
        </p:nvSpPr>
        <p:spPr>
          <a:xfrm>
            <a:off x="2982341" y="4869160"/>
            <a:ext cx="1157612" cy="584775"/>
          </a:xfrm>
          <a:prstGeom prst="rect">
            <a:avLst/>
          </a:prstGeom>
          <a:noFill/>
        </p:spPr>
        <p:txBody>
          <a:bodyPr wrap="square" rtlCol="0">
            <a:spAutoFit/>
          </a:bodyPr>
          <a:lstStyle/>
          <a:p>
            <a:pPr algn="ctr"/>
            <a:r>
              <a:rPr lang="es-AR" sz="1600" dirty="0"/>
              <a:t>cohesión y coherencia</a:t>
            </a:r>
          </a:p>
        </p:txBody>
      </p:sp>
      <p:sp>
        <p:nvSpPr>
          <p:cNvPr id="9" name="8 CuadroTexto"/>
          <p:cNvSpPr txBox="1"/>
          <p:nvPr/>
        </p:nvSpPr>
        <p:spPr>
          <a:xfrm>
            <a:off x="3041702" y="5724545"/>
            <a:ext cx="1026242" cy="584775"/>
          </a:xfrm>
          <a:prstGeom prst="rect">
            <a:avLst/>
          </a:prstGeom>
          <a:noFill/>
        </p:spPr>
        <p:txBody>
          <a:bodyPr wrap="none" rtlCol="0">
            <a:spAutoFit/>
          </a:bodyPr>
          <a:lstStyle/>
          <a:p>
            <a:pPr algn="r"/>
            <a:r>
              <a:rPr lang="es-AR" sz="1600" dirty="0"/>
              <a:t>género </a:t>
            </a:r>
          </a:p>
          <a:p>
            <a:pPr algn="r"/>
            <a:r>
              <a:rPr lang="es-AR" sz="1600" dirty="0"/>
              <a:t>discursivo</a:t>
            </a:r>
          </a:p>
        </p:txBody>
      </p:sp>
      <p:sp>
        <p:nvSpPr>
          <p:cNvPr id="11" name="10 CuadroTexto"/>
          <p:cNvSpPr txBox="1"/>
          <p:nvPr/>
        </p:nvSpPr>
        <p:spPr>
          <a:xfrm>
            <a:off x="3203848" y="313492"/>
            <a:ext cx="4973541" cy="523220"/>
          </a:xfrm>
          <a:prstGeom prst="rect">
            <a:avLst/>
          </a:prstGeom>
          <a:noFill/>
        </p:spPr>
        <p:txBody>
          <a:bodyPr wrap="none" rtlCol="0">
            <a:spAutoFit/>
          </a:bodyPr>
          <a:lstStyle/>
          <a:p>
            <a:r>
              <a:rPr lang="es-AR" sz="2800" dirty="0">
                <a:solidFill>
                  <a:schemeClr val="bg1"/>
                </a:solidFill>
              </a:rPr>
              <a:t>Centro de Escritura Universitaria</a:t>
            </a:r>
          </a:p>
        </p:txBody>
      </p:sp>
      <p:sp>
        <p:nvSpPr>
          <p:cNvPr id="13" name="12 CuadroTexto"/>
          <p:cNvSpPr txBox="1"/>
          <p:nvPr/>
        </p:nvSpPr>
        <p:spPr>
          <a:xfrm>
            <a:off x="467544" y="457508"/>
            <a:ext cx="8208912" cy="523220"/>
          </a:xfrm>
          <a:prstGeom prst="rect">
            <a:avLst/>
          </a:prstGeom>
          <a:noFill/>
        </p:spPr>
        <p:txBody>
          <a:bodyPr wrap="square" rtlCol="0">
            <a:spAutoFit/>
          </a:bodyPr>
          <a:lstStyle/>
          <a:p>
            <a:r>
              <a:rPr lang="es-AR" sz="2800" dirty="0"/>
              <a:t>Algunos materiales de ayuda para cada problema</a:t>
            </a:r>
          </a:p>
        </p:txBody>
      </p:sp>
    </p:spTree>
    <p:extLst>
      <p:ext uri="{BB962C8B-B14F-4D97-AF65-F5344CB8AC3E}">
        <p14:creationId xmlns:p14="http://schemas.microsoft.com/office/powerpoint/2010/main" val="269683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218344"/>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graphicFrame>
        <p:nvGraphicFramePr>
          <p:cNvPr id="12" name="11 Diagrama"/>
          <p:cNvGraphicFramePr/>
          <p:nvPr>
            <p:extLst>
              <p:ext uri="{D42A27DB-BD31-4B8C-83A1-F6EECF244321}">
                <p14:modId xmlns:p14="http://schemas.microsoft.com/office/powerpoint/2010/main" val="3919454064"/>
              </p:ext>
            </p:extLst>
          </p:nvPr>
        </p:nvGraphicFramePr>
        <p:xfrm>
          <a:off x="2843808" y="1556792"/>
          <a:ext cx="6300192" cy="48245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2 CuadroTexto"/>
          <p:cNvSpPr txBox="1"/>
          <p:nvPr/>
        </p:nvSpPr>
        <p:spPr>
          <a:xfrm>
            <a:off x="3054347" y="1723455"/>
            <a:ext cx="1157613" cy="769441"/>
          </a:xfrm>
          <a:prstGeom prst="rect">
            <a:avLst/>
          </a:prstGeom>
          <a:noFill/>
        </p:spPr>
        <p:txBody>
          <a:bodyPr wrap="square" rtlCol="0">
            <a:spAutoFit/>
          </a:bodyPr>
          <a:lstStyle/>
          <a:p>
            <a:pPr algn="ctr"/>
            <a:r>
              <a:rPr lang="es-AR" sz="1600" b="1" dirty="0"/>
              <a:t>Superficial</a:t>
            </a:r>
          </a:p>
          <a:p>
            <a:pPr algn="ctr"/>
            <a:r>
              <a:rPr lang="es-AR" sz="1600" b="1" dirty="0"/>
              <a:t>(palabra)</a:t>
            </a:r>
          </a:p>
          <a:p>
            <a:endParaRPr lang="es-AR" sz="1200" dirty="0"/>
          </a:p>
        </p:txBody>
      </p:sp>
      <p:sp>
        <p:nvSpPr>
          <p:cNvPr id="6" name="5 CuadroTexto"/>
          <p:cNvSpPr txBox="1"/>
          <p:nvPr/>
        </p:nvSpPr>
        <p:spPr>
          <a:xfrm>
            <a:off x="3124931" y="3204265"/>
            <a:ext cx="1015021" cy="584775"/>
          </a:xfrm>
          <a:prstGeom prst="rect">
            <a:avLst/>
          </a:prstGeom>
          <a:noFill/>
        </p:spPr>
        <p:txBody>
          <a:bodyPr wrap="none" rtlCol="0">
            <a:spAutoFit/>
          </a:bodyPr>
          <a:lstStyle/>
          <a:p>
            <a:pPr algn="ctr"/>
            <a:r>
              <a:rPr lang="es-AR" sz="1600" b="1" dirty="0"/>
              <a:t>Profundo</a:t>
            </a:r>
          </a:p>
          <a:p>
            <a:pPr algn="ctr"/>
            <a:r>
              <a:rPr lang="es-AR" sz="1600" b="1" dirty="0"/>
              <a:t>(oración)</a:t>
            </a:r>
          </a:p>
        </p:txBody>
      </p:sp>
      <p:sp>
        <p:nvSpPr>
          <p:cNvPr id="7" name="6 CuadroTexto"/>
          <p:cNvSpPr txBox="1"/>
          <p:nvPr/>
        </p:nvSpPr>
        <p:spPr>
          <a:xfrm>
            <a:off x="3260243" y="5157192"/>
            <a:ext cx="789768" cy="584775"/>
          </a:xfrm>
          <a:prstGeom prst="rect">
            <a:avLst/>
          </a:prstGeom>
          <a:noFill/>
        </p:spPr>
        <p:txBody>
          <a:bodyPr wrap="none" rtlCol="0">
            <a:spAutoFit/>
          </a:bodyPr>
          <a:lstStyle/>
          <a:p>
            <a:pPr algn="ctr"/>
            <a:r>
              <a:rPr lang="es-AR" sz="1600" b="1" dirty="0"/>
              <a:t>Global</a:t>
            </a:r>
          </a:p>
          <a:p>
            <a:pPr algn="ctr"/>
            <a:r>
              <a:rPr lang="es-AR" sz="1600" b="1" dirty="0"/>
              <a:t>(texto)</a:t>
            </a:r>
          </a:p>
        </p:txBody>
      </p:sp>
      <p:sp>
        <p:nvSpPr>
          <p:cNvPr id="13" name="12 CuadroTexto"/>
          <p:cNvSpPr txBox="1"/>
          <p:nvPr/>
        </p:nvSpPr>
        <p:spPr>
          <a:xfrm>
            <a:off x="179512" y="1844824"/>
            <a:ext cx="2016224" cy="2031325"/>
          </a:xfrm>
          <a:prstGeom prst="rect">
            <a:avLst/>
          </a:prstGeom>
          <a:solidFill>
            <a:srgbClr val="6699FF"/>
          </a:solidFill>
        </p:spPr>
        <p:txBody>
          <a:bodyPr wrap="square" rtlCol="0">
            <a:spAutoFit/>
          </a:bodyPr>
          <a:lstStyle/>
          <a:p>
            <a:r>
              <a:rPr lang="es-AR" b="1" dirty="0">
                <a:solidFill>
                  <a:schemeClr val="bg1"/>
                </a:solidFill>
                <a:latin typeface="+mj-lt"/>
                <a:ea typeface="+mj-ea"/>
                <a:cs typeface="+mj-cs"/>
              </a:rPr>
              <a:t>Distintos niveles</a:t>
            </a:r>
          </a:p>
          <a:p>
            <a:r>
              <a:rPr lang="es-AR" b="1" dirty="0">
                <a:solidFill>
                  <a:schemeClr val="accent3">
                    <a:lumMod val="50000"/>
                  </a:schemeClr>
                </a:solidFill>
                <a:latin typeface="+mj-lt"/>
                <a:ea typeface="+mj-ea"/>
                <a:cs typeface="+mj-cs"/>
              </a:rPr>
              <a:t>Superficial</a:t>
            </a:r>
          </a:p>
          <a:p>
            <a:r>
              <a:rPr lang="es-AR" b="1" dirty="0">
                <a:solidFill>
                  <a:schemeClr val="accent3">
                    <a:lumMod val="50000"/>
                  </a:schemeClr>
                </a:solidFill>
                <a:latin typeface="+mj-lt"/>
                <a:ea typeface="+mj-ea"/>
                <a:cs typeface="+mj-cs"/>
              </a:rPr>
              <a:t>Profundo</a:t>
            </a:r>
          </a:p>
          <a:p>
            <a:r>
              <a:rPr lang="es-AR" b="1" dirty="0">
                <a:solidFill>
                  <a:schemeClr val="accent3">
                    <a:lumMod val="50000"/>
                  </a:schemeClr>
                </a:solidFill>
                <a:latin typeface="+mj-lt"/>
                <a:ea typeface="+mj-ea"/>
                <a:cs typeface="+mj-cs"/>
              </a:rPr>
              <a:t>Global</a:t>
            </a:r>
          </a:p>
          <a:p>
            <a:endParaRPr lang="es-AR" dirty="0">
              <a:solidFill>
                <a:schemeClr val="bg1"/>
              </a:solidFill>
            </a:endParaRPr>
          </a:p>
          <a:p>
            <a:endParaRPr lang="es-AR" dirty="0"/>
          </a:p>
          <a:p>
            <a:endParaRPr lang="es-AR" dirty="0"/>
          </a:p>
        </p:txBody>
      </p:sp>
    </p:spTree>
    <p:extLst>
      <p:ext uri="{BB962C8B-B14F-4D97-AF65-F5344CB8AC3E}">
        <p14:creationId xmlns:p14="http://schemas.microsoft.com/office/powerpoint/2010/main" val="2696831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2585323"/>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accent3">
                    <a:lumMod val="50000"/>
                  </a:schemeClr>
                </a:solidFill>
              </a:rPr>
              <a:t>Superficial:</a:t>
            </a:r>
          </a:p>
          <a:p>
            <a:pPr marL="180000"/>
            <a:r>
              <a:rPr lang="es-AR" b="1" dirty="0">
                <a:solidFill>
                  <a:schemeClr val="accent3">
                    <a:lumMod val="50000"/>
                  </a:schemeClr>
                </a:solidFill>
              </a:rPr>
              <a:t>ortografía </a:t>
            </a:r>
            <a:r>
              <a:rPr lang="es-AR" b="1" dirty="0" err="1">
                <a:solidFill>
                  <a:schemeClr val="accent3">
                    <a:lumMod val="50000"/>
                  </a:schemeClr>
                </a:solidFill>
              </a:rPr>
              <a:t>tildación</a:t>
            </a:r>
            <a:endParaRPr lang="es-AR" b="1" dirty="0">
              <a:solidFill>
                <a:schemeClr val="accent3">
                  <a:lumMod val="50000"/>
                </a:schemeClr>
              </a:solidFill>
            </a:endParaRPr>
          </a:p>
          <a:p>
            <a:r>
              <a:rPr lang="es-AR" b="1" dirty="0">
                <a:solidFill>
                  <a:schemeClr val="bg1"/>
                </a:solidFill>
              </a:rPr>
              <a:t>Profundo</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1048673317"/>
              </p:ext>
            </p:extLst>
          </p:nvPr>
        </p:nvGraphicFramePr>
        <p:xfrm>
          <a:off x="3059832" y="1556792"/>
          <a:ext cx="5904656"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0780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2585323"/>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accent3">
                    <a:lumMod val="50000"/>
                  </a:schemeClr>
                </a:solidFill>
              </a:rPr>
              <a:t>Superficial:</a:t>
            </a:r>
          </a:p>
          <a:p>
            <a:pPr marL="180000"/>
            <a:r>
              <a:rPr lang="es-AR" b="1" dirty="0">
                <a:solidFill>
                  <a:schemeClr val="accent3">
                    <a:lumMod val="50000"/>
                  </a:schemeClr>
                </a:solidFill>
              </a:rPr>
              <a:t>ortografía </a:t>
            </a:r>
            <a:r>
              <a:rPr lang="es-AR" b="1" dirty="0" err="1">
                <a:solidFill>
                  <a:schemeClr val="accent3">
                    <a:lumMod val="50000"/>
                  </a:schemeClr>
                </a:solidFill>
              </a:rPr>
              <a:t>tildación</a:t>
            </a:r>
            <a:endParaRPr lang="es-AR" b="1" dirty="0">
              <a:solidFill>
                <a:schemeClr val="accent3">
                  <a:lumMod val="50000"/>
                </a:schemeClr>
              </a:solidFill>
            </a:endParaRPr>
          </a:p>
          <a:p>
            <a:r>
              <a:rPr lang="es-AR" b="1" dirty="0">
                <a:solidFill>
                  <a:schemeClr val="bg1"/>
                </a:solidFill>
              </a:rPr>
              <a:t>Profundo</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3233357810"/>
              </p:ext>
            </p:extLst>
          </p:nvPr>
        </p:nvGraphicFramePr>
        <p:xfrm>
          <a:off x="3059832" y="1556792"/>
          <a:ext cx="5904656" cy="50405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CuadroTexto"/>
          <p:cNvSpPr txBox="1"/>
          <p:nvPr/>
        </p:nvSpPr>
        <p:spPr>
          <a:xfrm>
            <a:off x="3131840" y="3645024"/>
            <a:ext cx="1080120" cy="338554"/>
          </a:xfrm>
          <a:prstGeom prst="rect">
            <a:avLst/>
          </a:prstGeom>
          <a:noFill/>
        </p:spPr>
        <p:txBody>
          <a:bodyPr wrap="square" rtlCol="0">
            <a:spAutoFit/>
          </a:bodyPr>
          <a:lstStyle/>
          <a:p>
            <a:pPr algn="ctr"/>
            <a:r>
              <a:rPr lang="es-AR" sz="1600" b="1" dirty="0"/>
              <a:t>ortografía</a:t>
            </a:r>
          </a:p>
        </p:txBody>
      </p:sp>
      <p:sp>
        <p:nvSpPr>
          <p:cNvPr id="7" name="6 CuadroTexto"/>
          <p:cNvSpPr txBox="1"/>
          <p:nvPr/>
        </p:nvSpPr>
        <p:spPr>
          <a:xfrm>
            <a:off x="3131840" y="5301208"/>
            <a:ext cx="1080120" cy="338554"/>
          </a:xfrm>
          <a:prstGeom prst="rect">
            <a:avLst/>
          </a:prstGeom>
          <a:noFill/>
        </p:spPr>
        <p:txBody>
          <a:bodyPr wrap="square" rtlCol="0">
            <a:spAutoFit/>
          </a:bodyPr>
          <a:lstStyle/>
          <a:p>
            <a:pPr algn="ctr"/>
            <a:r>
              <a:rPr lang="es-AR" sz="1600" b="1" dirty="0" err="1"/>
              <a:t>tildación</a:t>
            </a:r>
            <a:endParaRPr lang="es-AR" sz="1600" b="1" dirty="0"/>
          </a:p>
        </p:txBody>
      </p:sp>
    </p:spTree>
    <p:extLst>
      <p:ext uri="{BB962C8B-B14F-4D97-AF65-F5344CB8AC3E}">
        <p14:creationId xmlns:p14="http://schemas.microsoft.com/office/powerpoint/2010/main" val="105316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2862322"/>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accent3">
                    <a:lumMod val="50000"/>
                  </a:schemeClr>
                </a:solidFill>
              </a:rPr>
              <a:t>Profundo:</a:t>
            </a:r>
          </a:p>
          <a:p>
            <a:pPr marL="180000"/>
            <a:r>
              <a:rPr lang="es-AR" b="1" dirty="0">
                <a:solidFill>
                  <a:schemeClr val="accent3">
                    <a:lumMod val="50000"/>
                  </a:schemeClr>
                </a:solidFill>
              </a:rPr>
              <a:t>puntuación</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871180257"/>
              </p:ext>
            </p:extLst>
          </p:nvPr>
        </p:nvGraphicFramePr>
        <p:xfrm>
          <a:off x="3059832" y="1556792"/>
          <a:ext cx="5904656"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3666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2862322"/>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accent3">
                    <a:lumMod val="50000"/>
                  </a:schemeClr>
                </a:solidFill>
              </a:rPr>
              <a:t>Profundo:</a:t>
            </a:r>
          </a:p>
          <a:p>
            <a:pPr marL="180000"/>
            <a:r>
              <a:rPr lang="es-AR" b="1" dirty="0">
                <a:solidFill>
                  <a:schemeClr val="accent3">
                    <a:lumMod val="50000"/>
                  </a:schemeClr>
                </a:solidFill>
              </a:rPr>
              <a:t>puntuación</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2290657761"/>
              </p:ext>
            </p:extLst>
          </p:nvPr>
        </p:nvGraphicFramePr>
        <p:xfrm>
          <a:off x="3059832" y="1556792"/>
          <a:ext cx="5904656"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4 CuadroTexto"/>
          <p:cNvSpPr txBox="1"/>
          <p:nvPr/>
        </p:nvSpPr>
        <p:spPr>
          <a:xfrm>
            <a:off x="3131840" y="4221088"/>
            <a:ext cx="1008112" cy="677108"/>
          </a:xfrm>
          <a:prstGeom prst="rect">
            <a:avLst/>
          </a:prstGeom>
          <a:noFill/>
        </p:spPr>
        <p:txBody>
          <a:bodyPr wrap="square" rtlCol="0">
            <a:spAutoFit/>
          </a:bodyPr>
          <a:lstStyle/>
          <a:p>
            <a:pPr algn="ctr"/>
            <a:r>
              <a:rPr lang="es-AR" sz="1600" b="1" dirty="0"/>
              <a:t>comas</a:t>
            </a:r>
          </a:p>
          <a:p>
            <a:pPr algn="ctr"/>
            <a:r>
              <a:rPr lang="es-AR" sz="1100" b="1" dirty="0"/>
              <a:t>(faltantes  o indebidas)</a:t>
            </a:r>
          </a:p>
        </p:txBody>
      </p:sp>
    </p:spTree>
    <p:extLst>
      <p:ext uri="{BB962C8B-B14F-4D97-AF65-F5344CB8AC3E}">
        <p14:creationId xmlns:p14="http://schemas.microsoft.com/office/powerpoint/2010/main" val="4036662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2862322"/>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accent3">
                    <a:lumMod val="50000"/>
                  </a:schemeClr>
                </a:solidFill>
              </a:rPr>
              <a:t>Profundo:</a:t>
            </a:r>
          </a:p>
          <a:p>
            <a:pPr marL="180000"/>
            <a:r>
              <a:rPr lang="es-AR" b="1" dirty="0">
                <a:solidFill>
                  <a:schemeClr val="accent3">
                    <a:lumMod val="50000"/>
                  </a:schemeClr>
                </a:solidFill>
              </a:rPr>
              <a:t>puntuación</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770983546"/>
              </p:ext>
            </p:extLst>
          </p:nvPr>
        </p:nvGraphicFramePr>
        <p:xfrm>
          <a:off x="3059832" y="1556792"/>
          <a:ext cx="5904656"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3018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164592" y="146336"/>
            <a:ext cx="2525150" cy="978408"/>
          </a:xfrm>
        </p:spPr>
        <p:txBody>
          <a:bodyPr>
            <a:normAutofit fontScale="90000"/>
          </a:bodyPr>
          <a:lstStyle/>
          <a:p>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br>
              <a:rPr lang="es-AR" b="1" dirty="0">
                <a:solidFill>
                  <a:schemeClr val="accent5"/>
                </a:solidFill>
              </a:rPr>
            </a:br>
            <a:r>
              <a:rPr lang="es-AR" b="1" dirty="0">
                <a:solidFill>
                  <a:schemeClr val="bg1"/>
                </a:solidFill>
              </a:rPr>
              <a:t>Problemas de escritura por niveles</a:t>
            </a:r>
            <a:endParaRPr lang="es-ES" dirty="0">
              <a:solidFill>
                <a:schemeClr val="bg1"/>
              </a:solidFill>
            </a:endParaRPr>
          </a:p>
        </p:txBody>
      </p:sp>
      <p:sp>
        <p:nvSpPr>
          <p:cNvPr id="14" name="13 CuadroTexto"/>
          <p:cNvSpPr txBox="1"/>
          <p:nvPr/>
        </p:nvSpPr>
        <p:spPr>
          <a:xfrm>
            <a:off x="179512" y="1844824"/>
            <a:ext cx="2016224" cy="2862322"/>
          </a:xfrm>
          <a:prstGeom prst="rect">
            <a:avLst/>
          </a:prstGeom>
          <a:solidFill>
            <a:srgbClr val="6699FF"/>
          </a:solidFill>
        </p:spPr>
        <p:txBody>
          <a:bodyPr wrap="square" rtlCol="0">
            <a:spAutoFit/>
          </a:bodyPr>
          <a:lstStyle/>
          <a:p>
            <a:r>
              <a:rPr lang="es-AR" b="1" dirty="0">
                <a:solidFill>
                  <a:schemeClr val="bg1"/>
                </a:solidFill>
              </a:rPr>
              <a:t>Distintos niveles</a:t>
            </a:r>
          </a:p>
          <a:p>
            <a:r>
              <a:rPr lang="es-AR" b="1" dirty="0">
                <a:solidFill>
                  <a:schemeClr val="bg1"/>
                </a:solidFill>
              </a:rPr>
              <a:t>Superficial:</a:t>
            </a:r>
          </a:p>
          <a:p>
            <a:pPr marL="180000"/>
            <a:r>
              <a:rPr lang="es-AR" b="1" dirty="0">
                <a:solidFill>
                  <a:schemeClr val="bg1"/>
                </a:solidFill>
              </a:rPr>
              <a:t>ortografía </a:t>
            </a:r>
            <a:r>
              <a:rPr lang="es-AR" b="1" dirty="0" err="1">
                <a:solidFill>
                  <a:schemeClr val="bg1"/>
                </a:solidFill>
              </a:rPr>
              <a:t>tildación</a:t>
            </a:r>
            <a:endParaRPr lang="es-AR" b="1" dirty="0">
              <a:solidFill>
                <a:schemeClr val="bg1"/>
              </a:solidFill>
            </a:endParaRPr>
          </a:p>
          <a:p>
            <a:r>
              <a:rPr lang="es-AR" b="1" dirty="0">
                <a:solidFill>
                  <a:schemeClr val="accent3">
                    <a:lumMod val="50000"/>
                  </a:schemeClr>
                </a:solidFill>
              </a:rPr>
              <a:t>Profundo:</a:t>
            </a:r>
          </a:p>
          <a:p>
            <a:pPr marL="180000"/>
            <a:r>
              <a:rPr lang="es-AR" b="1" dirty="0">
                <a:solidFill>
                  <a:schemeClr val="accent3">
                    <a:lumMod val="50000"/>
                  </a:schemeClr>
                </a:solidFill>
              </a:rPr>
              <a:t>puntuación</a:t>
            </a:r>
          </a:p>
          <a:p>
            <a:r>
              <a:rPr lang="es-AR" b="1" dirty="0">
                <a:solidFill>
                  <a:schemeClr val="bg1"/>
                </a:solidFill>
              </a:rPr>
              <a:t>Global</a:t>
            </a:r>
          </a:p>
          <a:p>
            <a:endParaRPr lang="es-AR" dirty="0">
              <a:solidFill>
                <a:schemeClr val="bg1"/>
              </a:solidFill>
            </a:endParaRPr>
          </a:p>
          <a:p>
            <a:endParaRPr lang="es-AR" dirty="0"/>
          </a:p>
          <a:p>
            <a:endParaRPr lang="es-AR" dirty="0"/>
          </a:p>
        </p:txBody>
      </p:sp>
      <p:graphicFrame>
        <p:nvGraphicFramePr>
          <p:cNvPr id="6" name="5 Diagrama"/>
          <p:cNvGraphicFramePr/>
          <p:nvPr>
            <p:extLst>
              <p:ext uri="{D42A27DB-BD31-4B8C-83A1-F6EECF244321}">
                <p14:modId xmlns:p14="http://schemas.microsoft.com/office/powerpoint/2010/main" val="3232745540"/>
              </p:ext>
            </p:extLst>
          </p:nvPr>
        </p:nvGraphicFramePr>
        <p:xfrm>
          <a:off x="3059832" y="1556792"/>
          <a:ext cx="5904656" cy="46805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6 CuadroTexto"/>
          <p:cNvSpPr txBox="1"/>
          <p:nvPr/>
        </p:nvSpPr>
        <p:spPr>
          <a:xfrm>
            <a:off x="3059832" y="4077072"/>
            <a:ext cx="1080120" cy="954107"/>
          </a:xfrm>
          <a:prstGeom prst="rect">
            <a:avLst/>
          </a:prstGeom>
          <a:noFill/>
        </p:spPr>
        <p:txBody>
          <a:bodyPr wrap="square" rtlCol="0">
            <a:spAutoFit/>
          </a:bodyPr>
          <a:lstStyle/>
          <a:p>
            <a:r>
              <a:rPr lang="es-AR" sz="1600" b="1" dirty="0"/>
              <a:t>párrafos</a:t>
            </a:r>
          </a:p>
          <a:p>
            <a:r>
              <a:rPr lang="es-AR" sz="1000" dirty="0"/>
              <a:t>(una idea por párrafo y la misma idea en el mismo párrafo)</a:t>
            </a:r>
          </a:p>
        </p:txBody>
      </p:sp>
    </p:spTree>
    <p:extLst>
      <p:ext uri="{BB962C8B-B14F-4D97-AF65-F5344CB8AC3E}">
        <p14:creationId xmlns:p14="http://schemas.microsoft.com/office/powerpoint/2010/main" val="3993018384"/>
      </p:ext>
    </p:extLst>
  </p:cSld>
  <p:clrMapOvr>
    <a:masterClrMapping/>
  </p:clrMapOvr>
</p:sld>
</file>

<file path=ppt/theme/theme1.xml><?xml version="1.0" encoding="utf-8"?>
<a:theme xmlns:a="http://schemas.openxmlformats.org/drawingml/2006/main" name="Tema de Office">
  <a:themeElements>
    <a:clrScheme name="Equidad">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1835</TotalTime>
  <Words>1915</Words>
  <Application>Microsoft Office PowerPoint</Application>
  <PresentationFormat>Presentación en pantalla (4:3)</PresentationFormat>
  <Paragraphs>393</Paragraphs>
  <Slides>23</Slides>
  <Notes>23</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Times New Roman</vt:lpstr>
      <vt:lpstr>Tema de Office</vt:lpstr>
      <vt:lpstr>La escritura en la universidad: algunos problemas frecuentes </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Problemas de escritura por niveles</vt:lpstr>
      <vt:lpstr>         Algunas soluciones para los distintos niveles de problemas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Problemas generales de escritura</dc:title>
  <dc:creator>María Marta</dc:creator>
  <cp:lastModifiedBy>María Marta</cp:lastModifiedBy>
  <cp:revision>177</cp:revision>
  <dcterms:created xsi:type="dcterms:W3CDTF">2011-08-25T14:07:14Z</dcterms:created>
  <dcterms:modified xsi:type="dcterms:W3CDTF">2019-02-24T12:31:14Z</dcterms:modified>
</cp:coreProperties>
</file>