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70" r:id="rId4"/>
    <p:sldId id="261" r:id="rId5"/>
    <p:sldId id="268" r:id="rId6"/>
    <p:sldId id="260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7F0AC-F7DD-43F2-98DE-D59D3D9F5AA0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3743389-3F08-446A-9F22-8338A4C4FB61}">
      <dgm:prSet/>
      <dgm:spPr/>
      <dgm:t>
        <a:bodyPr/>
        <a:lstStyle/>
        <a:p>
          <a:pPr rtl="0"/>
          <a:r>
            <a:rPr lang="es-AR" dirty="0" smtClean="0"/>
            <a:t>CANAL</a:t>
          </a:r>
          <a:endParaRPr lang="es-AR" dirty="0"/>
        </a:p>
      </dgm:t>
    </dgm:pt>
    <dgm:pt modelId="{64A398FD-10CB-449B-875C-6CC354B00AE6}" type="parTrans" cxnId="{D415A140-3C46-4287-823F-F3BBE28F49BA}">
      <dgm:prSet/>
      <dgm:spPr/>
      <dgm:t>
        <a:bodyPr/>
        <a:lstStyle/>
        <a:p>
          <a:endParaRPr lang="es-AR"/>
        </a:p>
      </dgm:t>
    </dgm:pt>
    <dgm:pt modelId="{3910ED55-C353-44B6-8B39-8AF23492CCAF}" type="sibTrans" cxnId="{D415A140-3C46-4287-823F-F3BBE28F49BA}">
      <dgm:prSet/>
      <dgm:spPr/>
      <dgm:t>
        <a:bodyPr/>
        <a:lstStyle/>
        <a:p>
          <a:endParaRPr lang="es-AR"/>
        </a:p>
      </dgm:t>
    </dgm:pt>
    <dgm:pt modelId="{1ADE82FA-1007-4304-89AF-1F89556EBBC0}">
      <dgm:prSet/>
      <dgm:spPr/>
      <dgm:t>
        <a:bodyPr/>
        <a:lstStyle/>
        <a:p>
          <a:pPr rtl="0"/>
          <a:r>
            <a:rPr lang="es-AR" dirty="0" smtClean="0"/>
            <a:t>percepción sucesiva</a:t>
          </a:r>
          <a:endParaRPr lang="es-AR" dirty="0"/>
        </a:p>
      </dgm:t>
    </dgm:pt>
    <dgm:pt modelId="{6E96A33D-5352-4C61-8BBD-EEBA7DADCD34}" type="parTrans" cxnId="{F3B76D7E-C34F-4D70-8F82-E1EBBD9591DC}">
      <dgm:prSet/>
      <dgm:spPr/>
      <dgm:t>
        <a:bodyPr/>
        <a:lstStyle/>
        <a:p>
          <a:endParaRPr lang="es-AR"/>
        </a:p>
      </dgm:t>
    </dgm:pt>
    <dgm:pt modelId="{270091E3-02A3-4935-B6B0-0305ABD89E47}" type="sibTrans" cxnId="{F3B76D7E-C34F-4D70-8F82-E1EBBD9591DC}">
      <dgm:prSet/>
      <dgm:spPr/>
      <dgm:t>
        <a:bodyPr/>
        <a:lstStyle/>
        <a:p>
          <a:endParaRPr lang="es-AR"/>
        </a:p>
      </dgm:t>
    </dgm:pt>
    <dgm:pt modelId="{332C4D1C-5CF9-4CB8-BFE0-2C60BFE5D28A}">
      <dgm:prSet/>
      <dgm:spPr/>
      <dgm:t>
        <a:bodyPr/>
        <a:lstStyle/>
        <a:p>
          <a:pPr rtl="0"/>
          <a:r>
            <a:rPr lang="es-AR" dirty="0" smtClean="0"/>
            <a:t>el receptor debe comprender texto en el momento de la emisión</a:t>
          </a:r>
          <a:endParaRPr lang="es-AR" dirty="0"/>
        </a:p>
      </dgm:t>
    </dgm:pt>
    <dgm:pt modelId="{F63620CE-2C80-428A-8191-DEE4C18032DB}" type="parTrans" cxnId="{23594A69-F000-423E-BFCF-5DD6BCFA3BEA}">
      <dgm:prSet/>
      <dgm:spPr/>
      <dgm:t>
        <a:bodyPr/>
        <a:lstStyle/>
        <a:p>
          <a:endParaRPr lang="es-AR"/>
        </a:p>
      </dgm:t>
    </dgm:pt>
    <dgm:pt modelId="{F99CA8E2-D0C3-4FE6-B8DD-82F7C4002E10}" type="sibTrans" cxnId="{23594A69-F000-423E-BFCF-5DD6BCFA3BEA}">
      <dgm:prSet/>
      <dgm:spPr/>
      <dgm:t>
        <a:bodyPr/>
        <a:lstStyle/>
        <a:p>
          <a:endParaRPr lang="es-AR"/>
        </a:p>
      </dgm:t>
    </dgm:pt>
    <dgm:pt modelId="{453B1D72-5D89-4502-A943-BCE1A6CCE684}">
      <dgm:prSet/>
      <dgm:spPr/>
      <dgm:t>
        <a:bodyPr/>
        <a:lstStyle/>
        <a:p>
          <a:pPr rtl="0"/>
          <a:r>
            <a:rPr lang="es-AR" smtClean="0"/>
            <a:t>auditivo</a:t>
          </a:r>
          <a:endParaRPr lang="es-AR"/>
        </a:p>
      </dgm:t>
    </dgm:pt>
    <dgm:pt modelId="{312D24EE-FD67-4612-8307-30B77A8C2915}" type="parTrans" cxnId="{8CA4253E-FDA5-4443-B4C0-773776074F3A}">
      <dgm:prSet/>
      <dgm:spPr/>
      <dgm:t>
        <a:bodyPr/>
        <a:lstStyle/>
        <a:p>
          <a:endParaRPr lang="es-AR"/>
        </a:p>
      </dgm:t>
    </dgm:pt>
    <dgm:pt modelId="{8A6155EA-22E0-4F24-A684-93DDAE37C1E4}" type="sibTrans" cxnId="{8CA4253E-FDA5-4443-B4C0-773776074F3A}">
      <dgm:prSet/>
      <dgm:spPr/>
      <dgm:t>
        <a:bodyPr/>
        <a:lstStyle/>
        <a:p>
          <a:endParaRPr lang="es-AR"/>
        </a:p>
      </dgm:t>
    </dgm:pt>
    <dgm:pt modelId="{1B3D2357-4EF5-4ACD-AE85-5C8CE1B99A16}" type="pres">
      <dgm:prSet presAssocID="{E8C7F0AC-F7DD-43F2-98DE-D59D3D9F5AA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0968D82F-F979-44E9-8176-33E0EBDE640E}" type="pres">
      <dgm:prSet presAssocID="{33743389-3F08-446A-9F22-8338A4C4FB61}" presName="root" presStyleCnt="0"/>
      <dgm:spPr/>
    </dgm:pt>
    <dgm:pt modelId="{4F957C30-3BA4-4790-ADA0-EF34B2D74D26}" type="pres">
      <dgm:prSet presAssocID="{33743389-3F08-446A-9F22-8338A4C4FB61}" presName="rootComposite" presStyleCnt="0"/>
      <dgm:spPr/>
    </dgm:pt>
    <dgm:pt modelId="{F6FE5A74-7DDD-4341-B0E0-1BB6A244B030}" type="pres">
      <dgm:prSet presAssocID="{33743389-3F08-446A-9F22-8338A4C4FB61}" presName="rootText" presStyleLbl="node1" presStyleIdx="0" presStyleCnt="1" custScaleX="123724"/>
      <dgm:spPr/>
      <dgm:t>
        <a:bodyPr/>
        <a:lstStyle/>
        <a:p>
          <a:endParaRPr lang="es-AR"/>
        </a:p>
      </dgm:t>
    </dgm:pt>
    <dgm:pt modelId="{A43F469A-F5E9-4FEE-8C5D-2CD003947089}" type="pres">
      <dgm:prSet presAssocID="{33743389-3F08-446A-9F22-8338A4C4FB61}" presName="rootConnector" presStyleLbl="node1" presStyleIdx="0" presStyleCnt="1"/>
      <dgm:spPr/>
      <dgm:t>
        <a:bodyPr/>
        <a:lstStyle/>
        <a:p>
          <a:endParaRPr lang="es-AR"/>
        </a:p>
      </dgm:t>
    </dgm:pt>
    <dgm:pt modelId="{550D0C99-38FF-4CC5-92E7-5862E2E65CD5}" type="pres">
      <dgm:prSet presAssocID="{33743389-3F08-446A-9F22-8338A4C4FB61}" presName="childShape" presStyleCnt="0"/>
      <dgm:spPr/>
    </dgm:pt>
    <dgm:pt modelId="{EEE0828B-84B5-44CC-9906-BEAEC01D7A45}" type="pres">
      <dgm:prSet presAssocID="{312D24EE-FD67-4612-8307-30B77A8C2915}" presName="Name13" presStyleLbl="parChTrans1D2" presStyleIdx="0" presStyleCnt="3"/>
      <dgm:spPr/>
      <dgm:t>
        <a:bodyPr/>
        <a:lstStyle/>
        <a:p>
          <a:endParaRPr lang="es-AR"/>
        </a:p>
      </dgm:t>
    </dgm:pt>
    <dgm:pt modelId="{94B06543-557C-40F6-9A2F-B52ACEBC6013}" type="pres">
      <dgm:prSet presAssocID="{453B1D72-5D89-4502-A943-BCE1A6CCE684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529D020-568A-4CDC-9365-948A43201AE2}" type="pres">
      <dgm:prSet presAssocID="{6E96A33D-5352-4C61-8BBD-EEBA7DADCD34}" presName="Name13" presStyleLbl="parChTrans1D2" presStyleIdx="1" presStyleCnt="3"/>
      <dgm:spPr/>
      <dgm:t>
        <a:bodyPr/>
        <a:lstStyle/>
        <a:p>
          <a:endParaRPr lang="es-AR"/>
        </a:p>
      </dgm:t>
    </dgm:pt>
    <dgm:pt modelId="{18FA7A6B-3897-41C1-83F3-FAA2BD5788A9}" type="pres">
      <dgm:prSet presAssocID="{1ADE82FA-1007-4304-89AF-1F89556EBBC0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1CC8884-6F1B-4C1E-BE5D-7C95664AA2A0}" type="pres">
      <dgm:prSet presAssocID="{F63620CE-2C80-428A-8191-DEE4C18032DB}" presName="Name13" presStyleLbl="parChTrans1D2" presStyleIdx="2" presStyleCnt="3"/>
      <dgm:spPr/>
      <dgm:t>
        <a:bodyPr/>
        <a:lstStyle/>
        <a:p>
          <a:endParaRPr lang="es-AR"/>
        </a:p>
      </dgm:t>
    </dgm:pt>
    <dgm:pt modelId="{3C148C59-D1F0-402A-953F-5211909D0B39}" type="pres">
      <dgm:prSet presAssocID="{332C4D1C-5CF9-4CB8-BFE0-2C60BFE5D28A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09AD5EB-99F6-4E0D-B864-3370AFF25A2F}" type="presOf" srcId="{453B1D72-5D89-4502-A943-BCE1A6CCE684}" destId="{94B06543-557C-40F6-9A2F-B52ACEBC6013}" srcOrd="0" destOrd="0" presId="urn:microsoft.com/office/officeart/2005/8/layout/hierarchy3"/>
    <dgm:cxn modelId="{9D99E448-C4FA-48CC-9B29-5B504A9E3DD9}" type="presOf" srcId="{33743389-3F08-446A-9F22-8338A4C4FB61}" destId="{A43F469A-F5E9-4FEE-8C5D-2CD003947089}" srcOrd="1" destOrd="0" presId="urn:microsoft.com/office/officeart/2005/8/layout/hierarchy3"/>
    <dgm:cxn modelId="{8381F6D9-4132-4081-AB04-1F9A62AD650A}" type="presOf" srcId="{F63620CE-2C80-428A-8191-DEE4C18032DB}" destId="{81CC8884-6F1B-4C1E-BE5D-7C95664AA2A0}" srcOrd="0" destOrd="0" presId="urn:microsoft.com/office/officeart/2005/8/layout/hierarchy3"/>
    <dgm:cxn modelId="{033138AB-DF92-447D-B9F5-4F96A4072667}" type="presOf" srcId="{312D24EE-FD67-4612-8307-30B77A8C2915}" destId="{EEE0828B-84B5-44CC-9906-BEAEC01D7A45}" srcOrd="0" destOrd="0" presId="urn:microsoft.com/office/officeart/2005/8/layout/hierarchy3"/>
    <dgm:cxn modelId="{5DE7F79E-9794-4135-BE76-24617D0A4C7A}" type="presOf" srcId="{E8C7F0AC-F7DD-43F2-98DE-D59D3D9F5AA0}" destId="{1B3D2357-4EF5-4ACD-AE85-5C8CE1B99A16}" srcOrd="0" destOrd="0" presId="urn:microsoft.com/office/officeart/2005/8/layout/hierarchy3"/>
    <dgm:cxn modelId="{D415A140-3C46-4287-823F-F3BBE28F49BA}" srcId="{E8C7F0AC-F7DD-43F2-98DE-D59D3D9F5AA0}" destId="{33743389-3F08-446A-9F22-8338A4C4FB61}" srcOrd="0" destOrd="0" parTransId="{64A398FD-10CB-449B-875C-6CC354B00AE6}" sibTransId="{3910ED55-C353-44B6-8B39-8AF23492CCAF}"/>
    <dgm:cxn modelId="{6F6657D0-99BB-46B9-9181-881EC6042F20}" type="presOf" srcId="{332C4D1C-5CF9-4CB8-BFE0-2C60BFE5D28A}" destId="{3C148C59-D1F0-402A-953F-5211909D0B39}" srcOrd="0" destOrd="0" presId="urn:microsoft.com/office/officeart/2005/8/layout/hierarchy3"/>
    <dgm:cxn modelId="{F3B76D7E-C34F-4D70-8F82-E1EBBD9591DC}" srcId="{33743389-3F08-446A-9F22-8338A4C4FB61}" destId="{1ADE82FA-1007-4304-89AF-1F89556EBBC0}" srcOrd="1" destOrd="0" parTransId="{6E96A33D-5352-4C61-8BBD-EEBA7DADCD34}" sibTransId="{270091E3-02A3-4935-B6B0-0305ABD89E47}"/>
    <dgm:cxn modelId="{1347AE20-08BD-40A9-B97D-63D140849A52}" type="presOf" srcId="{33743389-3F08-446A-9F22-8338A4C4FB61}" destId="{F6FE5A74-7DDD-4341-B0E0-1BB6A244B030}" srcOrd="0" destOrd="0" presId="urn:microsoft.com/office/officeart/2005/8/layout/hierarchy3"/>
    <dgm:cxn modelId="{23594A69-F000-423E-BFCF-5DD6BCFA3BEA}" srcId="{33743389-3F08-446A-9F22-8338A4C4FB61}" destId="{332C4D1C-5CF9-4CB8-BFE0-2C60BFE5D28A}" srcOrd="2" destOrd="0" parTransId="{F63620CE-2C80-428A-8191-DEE4C18032DB}" sibTransId="{F99CA8E2-D0C3-4FE6-B8DD-82F7C4002E10}"/>
    <dgm:cxn modelId="{FE50E993-D455-4CE0-B8A0-E0D13ACAAFCC}" type="presOf" srcId="{1ADE82FA-1007-4304-89AF-1F89556EBBC0}" destId="{18FA7A6B-3897-41C1-83F3-FAA2BD5788A9}" srcOrd="0" destOrd="0" presId="urn:microsoft.com/office/officeart/2005/8/layout/hierarchy3"/>
    <dgm:cxn modelId="{17DBBD42-951A-47CE-A956-0E66BACEE2A3}" type="presOf" srcId="{6E96A33D-5352-4C61-8BBD-EEBA7DADCD34}" destId="{8529D020-568A-4CDC-9365-948A43201AE2}" srcOrd="0" destOrd="0" presId="urn:microsoft.com/office/officeart/2005/8/layout/hierarchy3"/>
    <dgm:cxn modelId="{8CA4253E-FDA5-4443-B4C0-773776074F3A}" srcId="{33743389-3F08-446A-9F22-8338A4C4FB61}" destId="{453B1D72-5D89-4502-A943-BCE1A6CCE684}" srcOrd="0" destOrd="0" parTransId="{312D24EE-FD67-4612-8307-30B77A8C2915}" sibTransId="{8A6155EA-22E0-4F24-A684-93DDAE37C1E4}"/>
    <dgm:cxn modelId="{1BDC8A28-DDDF-4AA2-87B4-F00ACADF7314}" type="presParOf" srcId="{1B3D2357-4EF5-4ACD-AE85-5C8CE1B99A16}" destId="{0968D82F-F979-44E9-8176-33E0EBDE640E}" srcOrd="0" destOrd="0" presId="urn:microsoft.com/office/officeart/2005/8/layout/hierarchy3"/>
    <dgm:cxn modelId="{EA2C0898-3CEA-4434-8261-76B9826F7666}" type="presParOf" srcId="{0968D82F-F979-44E9-8176-33E0EBDE640E}" destId="{4F957C30-3BA4-4790-ADA0-EF34B2D74D26}" srcOrd="0" destOrd="0" presId="urn:microsoft.com/office/officeart/2005/8/layout/hierarchy3"/>
    <dgm:cxn modelId="{B10C0294-69EC-4191-83DA-BC3479A64DDA}" type="presParOf" srcId="{4F957C30-3BA4-4790-ADA0-EF34B2D74D26}" destId="{F6FE5A74-7DDD-4341-B0E0-1BB6A244B030}" srcOrd="0" destOrd="0" presId="urn:microsoft.com/office/officeart/2005/8/layout/hierarchy3"/>
    <dgm:cxn modelId="{2B5EFDF6-ACCA-447C-8193-9F04FF50DF03}" type="presParOf" srcId="{4F957C30-3BA4-4790-ADA0-EF34B2D74D26}" destId="{A43F469A-F5E9-4FEE-8C5D-2CD003947089}" srcOrd="1" destOrd="0" presId="urn:microsoft.com/office/officeart/2005/8/layout/hierarchy3"/>
    <dgm:cxn modelId="{0B52A533-2044-4F92-913F-4DCB4842F7CA}" type="presParOf" srcId="{0968D82F-F979-44E9-8176-33E0EBDE640E}" destId="{550D0C99-38FF-4CC5-92E7-5862E2E65CD5}" srcOrd="1" destOrd="0" presId="urn:microsoft.com/office/officeart/2005/8/layout/hierarchy3"/>
    <dgm:cxn modelId="{D065BFE9-374C-4B59-B249-550C0BB87525}" type="presParOf" srcId="{550D0C99-38FF-4CC5-92E7-5862E2E65CD5}" destId="{EEE0828B-84B5-44CC-9906-BEAEC01D7A45}" srcOrd="0" destOrd="0" presId="urn:microsoft.com/office/officeart/2005/8/layout/hierarchy3"/>
    <dgm:cxn modelId="{C6EF1A9E-7786-46E7-B6F2-C1D455C1F7B2}" type="presParOf" srcId="{550D0C99-38FF-4CC5-92E7-5862E2E65CD5}" destId="{94B06543-557C-40F6-9A2F-B52ACEBC6013}" srcOrd="1" destOrd="0" presId="urn:microsoft.com/office/officeart/2005/8/layout/hierarchy3"/>
    <dgm:cxn modelId="{4D99179E-8620-4E89-AD15-5A836182405A}" type="presParOf" srcId="{550D0C99-38FF-4CC5-92E7-5862E2E65CD5}" destId="{8529D020-568A-4CDC-9365-948A43201AE2}" srcOrd="2" destOrd="0" presId="urn:microsoft.com/office/officeart/2005/8/layout/hierarchy3"/>
    <dgm:cxn modelId="{1B8A0693-952E-4C06-8BFE-8E9FD7E2BB59}" type="presParOf" srcId="{550D0C99-38FF-4CC5-92E7-5862E2E65CD5}" destId="{18FA7A6B-3897-41C1-83F3-FAA2BD5788A9}" srcOrd="3" destOrd="0" presId="urn:microsoft.com/office/officeart/2005/8/layout/hierarchy3"/>
    <dgm:cxn modelId="{7A97A73A-AE5B-4307-A76C-751E30E9097F}" type="presParOf" srcId="{550D0C99-38FF-4CC5-92E7-5862E2E65CD5}" destId="{81CC8884-6F1B-4C1E-BE5D-7C95664AA2A0}" srcOrd="4" destOrd="0" presId="urn:microsoft.com/office/officeart/2005/8/layout/hierarchy3"/>
    <dgm:cxn modelId="{69D955A9-BEAC-49A2-A20E-93948B9F7917}" type="presParOf" srcId="{550D0C99-38FF-4CC5-92E7-5862E2E65CD5}" destId="{3C148C59-D1F0-402A-953F-5211909D0B3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39AFE-F176-48F1-BAD6-4CC47DE6E82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4FD80A80-D676-4CCB-A744-687E08540C5E}">
      <dgm:prSet/>
      <dgm:spPr/>
      <dgm:t>
        <a:bodyPr/>
        <a:lstStyle/>
        <a:p>
          <a:pPr rtl="0"/>
          <a:r>
            <a:rPr lang="es-AR" dirty="0" smtClean="0"/>
            <a:t>CANAL</a:t>
          </a:r>
        </a:p>
      </dgm:t>
    </dgm:pt>
    <dgm:pt modelId="{26B3B530-2F68-4F8C-906C-4E551A4FE37B}" type="parTrans" cxnId="{9EF5E013-53C7-4F9C-AF0B-898E80B3F782}">
      <dgm:prSet/>
      <dgm:spPr/>
      <dgm:t>
        <a:bodyPr/>
        <a:lstStyle/>
        <a:p>
          <a:endParaRPr lang="es-AR"/>
        </a:p>
      </dgm:t>
    </dgm:pt>
    <dgm:pt modelId="{C4F57D40-D509-4208-AC28-2C4D4B84D537}" type="sibTrans" cxnId="{9EF5E013-53C7-4F9C-AF0B-898E80B3F782}">
      <dgm:prSet/>
      <dgm:spPr/>
      <dgm:t>
        <a:bodyPr/>
        <a:lstStyle/>
        <a:p>
          <a:endParaRPr lang="es-AR"/>
        </a:p>
      </dgm:t>
    </dgm:pt>
    <dgm:pt modelId="{C7AD9B68-DA70-4DE6-8DB4-8D2774CEE099}">
      <dgm:prSet/>
      <dgm:spPr/>
      <dgm:t>
        <a:bodyPr/>
        <a:lstStyle/>
        <a:p>
          <a:pPr rtl="0"/>
          <a:r>
            <a:rPr lang="es-AR" smtClean="0"/>
            <a:t>percepción simultánea</a:t>
          </a:r>
          <a:endParaRPr lang="es-AR"/>
        </a:p>
      </dgm:t>
    </dgm:pt>
    <dgm:pt modelId="{9116E2B2-5501-4D63-A9C0-30F6451CE79E}" type="parTrans" cxnId="{C9F678A7-7106-4542-A332-4DE69343C681}">
      <dgm:prSet/>
      <dgm:spPr/>
      <dgm:t>
        <a:bodyPr/>
        <a:lstStyle/>
        <a:p>
          <a:endParaRPr lang="es-AR"/>
        </a:p>
      </dgm:t>
    </dgm:pt>
    <dgm:pt modelId="{4C67626A-CF49-4677-A68C-93FD480798A6}" type="sibTrans" cxnId="{C9F678A7-7106-4542-A332-4DE69343C681}">
      <dgm:prSet/>
      <dgm:spPr/>
      <dgm:t>
        <a:bodyPr/>
        <a:lstStyle/>
        <a:p>
          <a:endParaRPr lang="es-AR"/>
        </a:p>
      </dgm:t>
    </dgm:pt>
    <dgm:pt modelId="{810AAD6E-4A4E-4A09-82E1-296F57A12C54}">
      <dgm:prSet/>
      <dgm:spPr/>
      <dgm:t>
        <a:bodyPr/>
        <a:lstStyle/>
        <a:p>
          <a:pPr rtl="0"/>
          <a:r>
            <a:rPr lang="es-AR" smtClean="0"/>
            <a:t>el lector puede escoger cómo y dónde comenzar a leer el texto</a:t>
          </a:r>
          <a:endParaRPr lang="es-AR"/>
        </a:p>
      </dgm:t>
    </dgm:pt>
    <dgm:pt modelId="{64487F4C-8C8F-481F-A856-805343EB8870}" type="parTrans" cxnId="{8050C6B7-221E-4120-8137-4F69B9459951}">
      <dgm:prSet/>
      <dgm:spPr/>
      <dgm:t>
        <a:bodyPr/>
        <a:lstStyle/>
        <a:p>
          <a:endParaRPr lang="es-AR"/>
        </a:p>
      </dgm:t>
    </dgm:pt>
    <dgm:pt modelId="{FE948A6D-C1D6-455B-ADAD-6D74AAB87145}" type="sibTrans" cxnId="{8050C6B7-221E-4120-8137-4F69B9459951}">
      <dgm:prSet/>
      <dgm:spPr/>
      <dgm:t>
        <a:bodyPr/>
        <a:lstStyle/>
        <a:p>
          <a:endParaRPr lang="es-AR"/>
        </a:p>
      </dgm:t>
    </dgm:pt>
    <dgm:pt modelId="{786C5E05-9B34-4D3A-A5A6-550B351E6643}">
      <dgm:prSet/>
      <dgm:spPr/>
      <dgm:t>
        <a:bodyPr/>
        <a:lstStyle/>
        <a:p>
          <a:pPr rtl="0"/>
          <a:r>
            <a:rPr lang="es-AR" smtClean="0"/>
            <a:t>visual</a:t>
          </a:r>
          <a:endParaRPr lang="es-AR" dirty="0"/>
        </a:p>
      </dgm:t>
    </dgm:pt>
    <dgm:pt modelId="{A3A96851-F5AC-4258-8E93-AB8DF47B3BE1}" type="parTrans" cxnId="{83BD7527-1D59-4139-8B16-B7C030A9A8B8}">
      <dgm:prSet/>
      <dgm:spPr/>
      <dgm:t>
        <a:bodyPr/>
        <a:lstStyle/>
        <a:p>
          <a:endParaRPr lang="es-AR"/>
        </a:p>
      </dgm:t>
    </dgm:pt>
    <dgm:pt modelId="{A9D4B96A-7B0C-4C1C-A854-9EC6EA9BDF76}" type="sibTrans" cxnId="{83BD7527-1D59-4139-8B16-B7C030A9A8B8}">
      <dgm:prSet/>
      <dgm:spPr/>
      <dgm:t>
        <a:bodyPr/>
        <a:lstStyle/>
        <a:p>
          <a:endParaRPr lang="es-AR"/>
        </a:p>
      </dgm:t>
    </dgm:pt>
    <dgm:pt modelId="{487B1BDA-7DF0-42B9-8F6B-A0C19E48CA80}" type="pres">
      <dgm:prSet presAssocID="{42A39AFE-F176-48F1-BAD6-4CC47DE6E82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AR"/>
        </a:p>
      </dgm:t>
    </dgm:pt>
    <dgm:pt modelId="{9692B7F1-51A1-47E1-8092-8A3C9361F13F}" type="pres">
      <dgm:prSet presAssocID="{4FD80A80-D676-4CCB-A744-687E08540C5E}" presName="root" presStyleCnt="0"/>
      <dgm:spPr/>
    </dgm:pt>
    <dgm:pt modelId="{67A7C6E5-18AB-453F-8B4D-2452F7E5403C}" type="pres">
      <dgm:prSet presAssocID="{4FD80A80-D676-4CCB-A744-687E08540C5E}" presName="rootComposite" presStyleCnt="0"/>
      <dgm:spPr/>
    </dgm:pt>
    <dgm:pt modelId="{FF10F9F1-9DFD-455E-B297-1F2630F24684}" type="pres">
      <dgm:prSet presAssocID="{4FD80A80-D676-4CCB-A744-687E08540C5E}" presName="rootText" presStyleLbl="node1" presStyleIdx="0" presStyleCnt="1" custScaleX="135407"/>
      <dgm:spPr/>
      <dgm:t>
        <a:bodyPr/>
        <a:lstStyle/>
        <a:p>
          <a:endParaRPr lang="es-AR"/>
        </a:p>
      </dgm:t>
    </dgm:pt>
    <dgm:pt modelId="{6B734C88-0E8D-4DDE-918B-F8AEE9478904}" type="pres">
      <dgm:prSet presAssocID="{4FD80A80-D676-4CCB-A744-687E08540C5E}" presName="rootConnector" presStyleLbl="node1" presStyleIdx="0" presStyleCnt="1"/>
      <dgm:spPr/>
      <dgm:t>
        <a:bodyPr/>
        <a:lstStyle/>
        <a:p>
          <a:endParaRPr lang="es-AR"/>
        </a:p>
      </dgm:t>
    </dgm:pt>
    <dgm:pt modelId="{145BEEBD-D3D4-4469-8C32-2F33BDFD6C9E}" type="pres">
      <dgm:prSet presAssocID="{4FD80A80-D676-4CCB-A744-687E08540C5E}" presName="childShape" presStyleCnt="0"/>
      <dgm:spPr/>
    </dgm:pt>
    <dgm:pt modelId="{143A09C1-60BD-4B3B-981C-E0E6BF6D7B37}" type="pres">
      <dgm:prSet presAssocID="{A3A96851-F5AC-4258-8E93-AB8DF47B3BE1}" presName="Name13" presStyleLbl="parChTrans1D2" presStyleIdx="0" presStyleCnt="3"/>
      <dgm:spPr/>
      <dgm:t>
        <a:bodyPr/>
        <a:lstStyle/>
        <a:p>
          <a:endParaRPr lang="es-AR"/>
        </a:p>
      </dgm:t>
    </dgm:pt>
    <dgm:pt modelId="{99092A3F-06CF-41B2-A9C5-0E7ECB62ACFD}" type="pres">
      <dgm:prSet presAssocID="{786C5E05-9B34-4D3A-A5A6-550B351E6643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4F8663A-E87C-44E9-9047-B6E2B360D673}" type="pres">
      <dgm:prSet presAssocID="{9116E2B2-5501-4D63-A9C0-30F6451CE79E}" presName="Name13" presStyleLbl="parChTrans1D2" presStyleIdx="1" presStyleCnt="3"/>
      <dgm:spPr/>
      <dgm:t>
        <a:bodyPr/>
        <a:lstStyle/>
        <a:p>
          <a:endParaRPr lang="es-AR"/>
        </a:p>
      </dgm:t>
    </dgm:pt>
    <dgm:pt modelId="{FE9F9775-129B-4242-BEE2-31C86C6B756B}" type="pres">
      <dgm:prSet presAssocID="{C7AD9B68-DA70-4DE6-8DB4-8D2774CEE099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44AED8E-CE58-460E-9987-91112DB94BC2}" type="pres">
      <dgm:prSet presAssocID="{64487F4C-8C8F-481F-A856-805343EB8870}" presName="Name13" presStyleLbl="parChTrans1D2" presStyleIdx="2" presStyleCnt="3"/>
      <dgm:spPr/>
      <dgm:t>
        <a:bodyPr/>
        <a:lstStyle/>
        <a:p>
          <a:endParaRPr lang="es-AR"/>
        </a:p>
      </dgm:t>
    </dgm:pt>
    <dgm:pt modelId="{A80C12F3-61AE-4C3D-9118-A558E8FD7A8B}" type="pres">
      <dgm:prSet presAssocID="{810AAD6E-4A4E-4A09-82E1-296F57A12C54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7470B194-C1DA-4EC4-997E-B4FD2601DAAB}" type="presOf" srcId="{42A39AFE-F176-48F1-BAD6-4CC47DE6E82A}" destId="{487B1BDA-7DF0-42B9-8F6B-A0C19E48CA80}" srcOrd="0" destOrd="0" presId="urn:microsoft.com/office/officeart/2005/8/layout/hierarchy3"/>
    <dgm:cxn modelId="{75DF39D7-8C73-44CE-9FD4-C595E730AF3A}" type="presOf" srcId="{4FD80A80-D676-4CCB-A744-687E08540C5E}" destId="{6B734C88-0E8D-4DDE-918B-F8AEE9478904}" srcOrd="1" destOrd="0" presId="urn:microsoft.com/office/officeart/2005/8/layout/hierarchy3"/>
    <dgm:cxn modelId="{9EF5E013-53C7-4F9C-AF0B-898E80B3F782}" srcId="{42A39AFE-F176-48F1-BAD6-4CC47DE6E82A}" destId="{4FD80A80-D676-4CCB-A744-687E08540C5E}" srcOrd="0" destOrd="0" parTransId="{26B3B530-2F68-4F8C-906C-4E551A4FE37B}" sibTransId="{C4F57D40-D509-4208-AC28-2C4D4B84D537}"/>
    <dgm:cxn modelId="{36D6C49F-20F5-4738-93E4-97CB83A3AC92}" type="presOf" srcId="{A3A96851-F5AC-4258-8E93-AB8DF47B3BE1}" destId="{143A09C1-60BD-4B3B-981C-E0E6BF6D7B37}" srcOrd="0" destOrd="0" presId="urn:microsoft.com/office/officeart/2005/8/layout/hierarchy3"/>
    <dgm:cxn modelId="{F9BFB1B8-F03E-453D-9A0C-046C99E78A3C}" type="presOf" srcId="{4FD80A80-D676-4CCB-A744-687E08540C5E}" destId="{FF10F9F1-9DFD-455E-B297-1F2630F24684}" srcOrd="0" destOrd="0" presId="urn:microsoft.com/office/officeart/2005/8/layout/hierarchy3"/>
    <dgm:cxn modelId="{363A95B0-6DD8-4809-987C-71CAE31AA053}" type="presOf" srcId="{810AAD6E-4A4E-4A09-82E1-296F57A12C54}" destId="{A80C12F3-61AE-4C3D-9118-A558E8FD7A8B}" srcOrd="0" destOrd="0" presId="urn:microsoft.com/office/officeart/2005/8/layout/hierarchy3"/>
    <dgm:cxn modelId="{20379F4F-BCBA-47D7-9456-C3D061BA9778}" type="presOf" srcId="{9116E2B2-5501-4D63-A9C0-30F6451CE79E}" destId="{C4F8663A-E87C-44E9-9047-B6E2B360D673}" srcOrd="0" destOrd="0" presId="urn:microsoft.com/office/officeart/2005/8/layout/hierarchy3"/>
    <dgm:cxn modelId="{8050C6B7-221E-4120-8137-4F69B9459951}" srcId="{4FD80A80-D676-4CCB-A744-687E08540C5E}" destId="{810AAD6E-4A4E-4A09-82E1-296F57A12C54}" srcOrd="2" destOrd="0" parTransId="{64487F4C-8C8F-481F-A856-805343EB8870}" sibTransId="{FE948A6D-C1D6-455B-ADAD-6D74AAB87145}"/>
    <dgm:cxn modelId="{83BD7527-1D59-4139-8B16-B7C030A9A8B8}" srcId="{4FD80A80-D676-4CCB-A744-687E08540C5E}" destId="{786C5E05-9B34-4D3A-A5A6-550B351E6643}" srcOrd="0" destOrd="0" parTransId="{A3A96851-F5AC-4258-8E93-AB8DF47B3BE1}" sibTransId="{A9D4B96A-7B0C-4C1C-A854-9EC6EA9BDF76}"/>
    <dgm:cxn modelId="{F3B0591E-97E4-43DE-A15F-BBEC242956D2}" type="presOf" srcId="{786C5E05-9B34-4D3A-A5A6-550B351E6643}" destId="{99092A3F-06CF-41B2-A9C5-0E7ECB62ACFD}" srcOrd="0" destOrd="0" presId="urn:microsoft.com/office/officeart/2005/8/layout/hierarchy3"/>
    <dgm:cxn modelId="{CBBF9471-C4FF-433F-A724-6145F126C193}" type="presOf" srcId="{64487F4C-8C8F-481F-A856-805343EB8870}" destId="{E44AED8E-CE58-460E-9987-91112DB94BC2}" srcOrd="0" destOrd="0" presId="urn:microsoft.com/office/officeart/2005/8/layout/hierarchy3"/>
    <dgm:cxn modelId="{C9F678A7-7106-4542-A332-4DE69343C681}" srcId="{4FD80A80-D676-4CCB-A744-687E08540C5E}" destId="{C7AD9B68-DA70-4DE6-8DB4-8D2774CEE099}" srcOrd="1" destOrd="0" parTransId="{9116E2B2-5501-4D63-A9C0-30F6451CE79E}" sibTransId="{4C67626A-CF49-4677-A68C-93FD480798A6}"/>
    <dgm:cxn modelId="{580B3BD5-C6E7-4F57-8D60-D356F58A9725}" type="presOf" srcId="{C7AD9B68-DA70-4DE6-8DB4-8D2774CEE099}" destId="{FE9F9775-129B-4242-BEE2-31C86C6B756B}" srcOrd="0" destOrd="0" presId="urn:microsoft.com/office/officeart/2005/8/layout/hierarchy3"/>
    <dgm:cxn modelId="{3144FEF4-C62E-4027-B737-CB977D1209F0}" type="presParOf" srcId="{487B1BDA-7DF0-42B9-8F6B-A0C19E48CA80}" destId="{9692B7F1-51A1-47E1-8092-8A3C9361F13F}" srcOrd="0" destOrd="0" presId="urn:microsoft.com/office/officeart/2005/8/layout/hierarchy3"/>
    <dgm:cxn modelId="{033E9DD6-9FEF-48F2-A245-2F2BD4FCA085}" type="presParOf" srcId="{9692B7F1-51A1-47E1-8092-8A3C9361F13F}" destId="{67A7C6E5-18AB-453F-8B4D-2452F7E5403C}" srcOrd="0" destOrd="0" presId="urn:microsoft.com/office/officeart/2005/8/layout/hierarchy3"/>
    <dgm:cxn modelId="{77027A2F-A567-4857-A38F-9271964DABF6}" type="presParOf" srcId="{67A7C6E5-18AB-453F-8B4D-2452F7E5403C}" destId="{FF10F9F1-9DFD-455E-B297-1F2630F24684}" srcOrd="0" destOrd="0" presId="urn:microsoft.com/office/officeart/2005/8/layout/hierarchy3"/>
    <dgm:cxn modelId="{233BAC5F-5100-4627-8BC6-88E2DABD7B60}" type="presParOf" srcId="{67A7C6E5-18AB-453F-8B4D-2452F7E5403C}" destId="{6B734C88-0E8D-4DDE-918B-F8AEE9478904}" srcOrd="1" destOrd="0" presId="urn:microsoft.com/office/officeart/2005/8/layout/hierarchy3"/>
    <dgm:cxn modelId="{C762FE0B-1C9F-4C86-9CCB-6D5621D765DF}" type="presParOf" srcId="{9692B7F1-51A1-47E1-8092-8A3C9361F13F}" destId="{145BEEBD-D3D4-4469-8C32-2F33BDFD6C9E}" srcOrd="1" destOrd="0" presId="urn:microsoft.com/office/officeart/2005/8/layout/hierarchy3"/>
    <dgm:cxn modelId="{D26AD9F4-A436-46BD-B79F-13DC0B6FCA96}" type="presParOf" srcId="{145BEEBD-D3D4-4469-8C32-2F33BDFD6C9E}" destId="{143A09C1-60BD-4B3B-981C-E0E6BF6D7B37}" srcOrd="0" destOrd="0" presId="urn:microsoft.com/office/officeart/2005/8/layout/hierarchy3"/>
    <dgm:cxn modelId="{BD5B01D2-3D8B-4204-A807-A36240B70FAC}" type="presParOf" srcId="{145BEEBD-D3D4-4469-8C32-2F33BDFD6C9E}" destId="{99092A3F-06CF-41B2-A9C5-0E7ECB62ACFD}" srcOrd="1" destOrd="0" presId="urn:microsoft.com/office/officeart/2005/8/layout/hierarchy3"/>
    <dgm:cxn modelId="{B4B4FC68-48A6-47B8-BBA9-13038FC8C10B}" type="presParOf" srcId="{145BEEBD-D3D4-4469-8C32-2F33BDFD6C9E}" destId="{C4F8663A-E87C-44E9-9047-B6E2B360D673}" srcOrd="2" destOrd="0" presId="urn:microsoft.com/office/officeart/2005/8/layout/hierarchy3"/>
    <dgm:cxn modelId="{1DA9D4F3-8F24-4E8F-8CCA-6817EBB55373}" type="presParOf" srcId="{145BEEBD-D3D4-4469-8C32-2F33BDFD6C9E}" destId="{FE9F9775-129B-4242-BEE2-31C86C6B756B}" srcOrd="3" destOrd="0" presId="urn:microsoft.com/office/officeart/2005/8/layout/hierarchy3"/>
    <dgm:cxn modelId="{46F4AACB-A5AD-425F-8F3F-1495856226BD}" type="presParOf" srcId="{145BEEBD-D3D4-4469-8C32-2F33BDFD6C9E}" destId="{E44AED8E-CE58-460E-9987-91112DB94BC2}" srcOrd="4" destOrd="0" presId="urn:microsoft.com/office/officeart/2005/8/layout/hierarchy3"/>
    <dgm:cxn modelId="{A5945F8A-9536-4FE4-A496-982AA201E8CA}" type="presParOf" srcId="{145BEEBD-D3D4-4469-8C32-2F33BDFD6C9E}" destId="{A80C12F3-61AE-4C3D-9118-A558E8FD7A8B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C7F0AC-F7DD-43F2-98DE-D59D3D9F5AA0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3AEF649-B6FB-4240-9DC5-0BA31A1267CC}">
      <dgm:prSet custT="1"/>
      <dgm:spPr/>
      <dgm:t>
        <a:bodyPr/>
        <a:lstStyle/>
        <a:p>
          <a:pPr rtl="0"/>
          <a:r>
            <a:rPr lang="es-AR" sz="1400" dirty="0" smtClean="0"/>
            <a:t>COMUNICACIÓN</a:t>
          </a:r>
          <a:endParaRPr lang="es-AR" sz="1300" dirty="0"/>
        </a:p>
      </dgm:t>
    </dgm:pt>
    <dgm:pt modelId="{903F0BBD-8F00-4E64-AB8D-C8D07D3C24E8}" type="parTrans" cxnId="{113074AD-489C-4232-9903-284E04A9C4A0}">
      <dgm:prSet/>
      <dgm:spPr/>
      <dgm:t>
        <a:bodyPr/>
        <a:lstStyle/>
        <a:p>
          <a:endParaRPr lang="es-AR"/>
        </a:p>
      </dgm:t>
    </dgm:pt>
    <dgm:pt modelId="{91EF01BE-8E49-4EDF-9E58-912F2FEB2125}" type="sibTrans" cxnId="{113074AD-489C-4232-9903-284E04A9C4A0}">
      <dgm:prSet/>
      <dgm:spPr/>
      <dgm:t>
        <a:bodyPr/>
        <a:lstStyle/>
        <a:p>
          <a:endParaRPr lang="es-AR"/>
        </a:p>
      </dgm:t>
    </dgm:pt>
    <dgm:pt modelId="{136CAB2E-7AD4-4359-AC33-0B2BD7BE4E2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inmediata en espacio y tiempo</a:t>
          </a:r>
          <a:endParaRPr lang="es-AR" dirty="0">
            <a:solidFill>
              <a:schemeClr val="tx2"/>
            </a:solidFill>
          </a:endParaRPr>
        </a:p>
      </dgm:t>
    </dgm:pt>
    <dgm:pt modelId="{718FF5E4-20AF-40FF-A197-CD6FCA9F72DD}" type="parTrans" cxnId="{ADB6BFE1-4B46-4568-A9AB-D2D5CF60AF01}">
      <dgm:prSet/>
      <dgm:spPr/>
      <dgm:t>
        <a:bodyPr/>
        <a:lstStyle/>
        <a:p>
          <a:endParaRPr lang="es-AR"/>
        </a:p>
      </dgm:t>
    </dgm:pt>
    <dgm:pt modelId="{B796CE94-9FF3-457B-A748-77E648FDD4E7}" type="sibTrans" cxnId="{ADB6BFE1-4B46-4568-A9AB-D2D5CF60AF01}">
      <dgm:prSet/>
      <dgm:spPr/>
      <dgm:t>
        <a:bodyPr/>
        <a:lstStyle/>
        <a:p>
          <a:endParaRPr lang="es-AR"/>
        </a:p>
      </dgm:t>
    </dgm:pt>
    <dgm:pt modelId="{62E6182D-E07B-47D2-ADE0-C8EBD5799F6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espontánea </a:t>
          </a:r>
          <a:r>
            <a:rPr lang="es-AR" dirty="0" smtClean="0">
              <a:solidFill>
                <a:schemeClr val="tx2"/>
              </a:solidFill>
              <a:sym typeface="Wingdings"/>
            </a:rPr>
            <a:t></a:t>
          </a:r>
          <a:r>
            <a:rPr lang="es-AR" dirty="0" smtClean="0">
              <a:solidFill>
                <a:schemeClr val="tx2"/>
              </a:solidFill>
            </a:rPr>
            <a:t> con rectificaciones, pero sin borraduras	</a:t>
          </a:r>
          <a:endParaRPr lang="es-AR" dirty="0">
            <a:solidFill>
              <a:schemeClr val="tx2"/>
            </a:solidFill>
          </a:endParaRPr>
        </a:p>
      </dgm:t>
    </dgm:pt>
    <dgm:pt modelId="{9E741707-BE88-43EC-9C15-911409906C21}" type="parTrans" cxnId="{B4ED9858-6917-4AA0-918C-6B4BB12CAA06}">
      <dgm:prSet/>
      <dgm:spPr/>
      <dgm:t>
        <a:bodyPr/>
        <a:lstStyle/>
        <a:p>
          <a:endParaRPr lang="es-AR"/>
        </a:p>
      </dgm:t>
    </dgm:pt>
    <dgm:pt modelId="{7B71AFD3-D7FF-41BD-98AC-650807632B44}" type="sibTrans" cxnId="{B4ED9858-6917-4AA0-918C-6B4BB12CAA06}">
      <dgm:prSet/>
      <dgm:spPr/>
      <dgm:t>
        <a:bodyPr/>
        <a:lstStyle/>
        <a:p>
          <a:endParaRPr lang="es-AR"/>
        </a:p>
      </dgm:t>
    </dgm:pt>
    <dgm:pt modelId="{0D3A4254-CA9D-48C9-AF52-1B7006120CA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interactiva (monitoreo)</a:t>
          </a:r>
          <a:endParaRPr lang="es-AR" dirty="0">
            <a:solidFill>
              <a:schemeClr val="tx2"/>
            </a:solidFill>
          </a:endParaRPr>
        </a:p>
      </dgm:t>
    </dgm:pt>
    <dgm:pt modelId="{B8B5BE84-DB7B-49F4-BB24-AE51D580F162}" type="parTrans" cxnId="{A484C557-7DB7-455C-8322-77EEB70A530B}">
      <dgm:prSet/>
      <dgm:spPr/>
      <dgm:t>
        <a:bodyPr/>
        <a:lstStyle/>
        <a:p>
          <a:endParaRPr lang="es-AR"/>
        </a:p>
      </dgm:t>
    </dgm:pt>
    <dgm:pt modelId="{65A14735-77FE-4B85-BC1B-770B2D93F645}" type="sibTrans" cxnId="{A484C557-7DB7-455C-8322-77EEB70A530B}">
      <dgm:prSet/>
      <dgm:spPr/>
      <dgm:t>
        <a:bodyPr/>
        <a:lstStyle/>
        <a:p>
          <a:endParaRPr lang="es-AR"/>
        </a:p>
      </dgm:t>
    </dgm:pt>
    <dgm:pt modelId="{B13A779F-1DEC-4D6F-BADD-EFE8B42910D6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efímera </a:t>
          </a:r>
        </a:p>
        <a:p>
          <a:pPr rtl="0"/>
          <a:r>
            <a:rPr lang="es-AR" i="1" dirty="0" smtClean="0">
              <a:solidFill>
                <a:schemeClr val="tx2"/>
              </a:solidFill>
            </a:rPr>
            <a:t>Verba </a:t>
          </a:r>
          <a:r>
            <a:rPr lang="es-AR" i="1" dirty="0" err="1" smtClean="0">
              <a:solidFill>
                <a:schemeClr val="tx2"/>
              </a:solidFill>
            </a:rPr>
            <a:t>volant</a:t>
          </a:r>
          <a:endParaRPr lang="es-AR" dirty="0">
            <a:solidFill>
              <a:schemeClr val="tx2"/>
            </a:solidFill>
          </a:endParaRPr>
        </a:p>
      </dgm:t>
    </dgm:pt>
    <dgm:pt modelId="{C8FA3448-70D2-466F-BE13-40C58FFB7D0E}" type="parTrans" cxnId="{077A9E6C-DE24-4C14-BDC6-A026DA298914}">
      <dgm:prSet/>
      <dgm:spPr/>
      <dgm:t>
        <a:bodyPr/>
        <a:lstStyle/>
        <a:p>
          <a:endParaRPr lang="es-AR"/>
        </a:p>
      </dgm:t>
    </dgm:pt>
    <dgm:pt modelId="{BCF23524-C6D3-44C4-8440-930C442059EE}" type="sibTrans" cxnId="{077A9E6C-DE24-4C14-BDC6-A026DA298914}">
      <dgm:prSet/>
      <dgm:spPr/>
      <dgm:t>
        <a:bodyPr/>
        <a:lstStyle/>
        <a:p>
          <a:endParaRPr lang="es-AR"/>
        </a:p>
      </dgm:t>
    </dgm:pt>
    <dgm:pt modelId="{519D16D5-A4EB-4C91-B93C-10B81AD58F71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contexto extralingüístico</a:t>
          </a:r>
          <a:endParaRPr lang="es-AR" dirty="0">
            <a:solidFill>
              <a:schemeClr val="tx2"/>
            </a:solidFill>
          </a:endParaRPr>
        </a:p>
      </dgm:t>
    </dgm:pt>
    <dgm:pt modelId="{C9DDB54A-194A-4A02-A341-CAB3788B9AE5}" type="parTrans" cxnId="{74E754BD-66E6-477B-982E-463768EADC7F}">
      <dgm:prSet/>
      <dgm:spPr/>
      <dgm:t>
        <a:bodyPr/>
        <a:lstStyle/>
        <a:p>
          <a:endParaRPr lang="es-AR"/>
        </a:p>
      </dgm:t>
    </dgm:pt>
    <dgm:pt modelId="{51012825-EBFF-4865-842C-5DA4C509AA88}" type="sibTrans" cxnId="{74E754BD-66E6-477B-982E-463768EADC7F}">
      <dgm:prSet/>
      <dgm:spPr/>
      <dgm:t>
        <a:bodyPr/>
        <a:lstStyle/>
        <a:p>
          <a:endParaRPr lang="es-AR"/>
        </a:p>
      </dgm:t>
    </dgm:pt>
    <dgm:pt modelId="{18572C2D-612E-425B-A613-6A2B9E2D2F1D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códigos no verbales		</a:t>
          </a:r>
          <a:endParaRPr lang="es-AR" dirty="0">
            <a:solidFill>
              <a:schemeClr val="tx2"/>
            </a:solidFill>
          </a:endParaRPr>
        </a:p>
      </dgm:t>
    </dgm:pt>
    <dgm:pt modelId="{2375A78D-E602-46EF-97DA-1DEDEBEE3FBB}" type="parTrans" cxnId="{42EDFD56-AA1A-4330-82C6-884172FEC472}">
      <dgm:prSet/>
      <dgm:spPr/>
      <dgm:t>
        <a:bodyPr/>
        <a:lstStyle/>
        <a:p>
          <a:endParaRPr lang="es-AR"/>
        </a:p>
      </dgm:t>
    </dgm:pt>
    <dgm:pt modelId="{9E6FEBB9-B9AA-4FE1-866D-B821A69EBCA7}" type="sibTrans" cxnId="{42EDFD56-AA1A-4330-82C6-884172FEC472}">
      <dgm:prSet/>
      <dgm:spPr/>
      <dgm:t>
        <a:bodyPr/>
        <a:lstStyle/>
        <a:p>
          <a:endParaRPr lang="es-AR"/>
        </a:p>
      </dgm:t>
    </dgm:pt>
    <dgm:pt modelId="{77020B94-2D0B-47CB-87C2-781A75895A37}" type="pres">
      <dgm:prSet presAssocID="{E8C7F0AC-F7DD-43F2-98DE-D59D3D9F5AA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911F247-5B3C-411F-9420-CFC50B36A3F9}" type="pres">
      <dgm:prSet presAssocID="{E8C7F0AC-F7DD-43F2-98DE-D59D3D9F5AA0}" presName="hierFlow" presStyleCnt="0"/>
      <dgm:spPr/>
    </dgm:pt>
    <dgm:pt modelId="{FBB332EB-ED75-4B80-9462-132882D93F32}" type="pres">
      <dgm:prSet presAssocID="{E8C7F0AC-F7DD-43F2-98DE-D59D3D9F5AA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0E0C333-BFF0-488D-8EC2-69AA5BBC2BE9}" type="pres">
      <dgm:prSet presAssocID="{13AEF649-B6FB-4240-9DC5-0BA31A1267CC}" presName="Name17" presStyleCnt="0"/>
      <dgm:spPr/>
    </dgm:pt>
    <dgm:pt modelId="{60D3FC7C-DC2A-45E6-B29A-53D4738AB42C}" type="pres">
      <dgm:prSet presAssocID="{13AEF649-B6FB-4240-9DC5-0BA31A1267CC}" presName="level1Shape" presStyleLbl="node0" presStyleIdx="0" presStyleCnt="1" custScaleY="137827" custLinFactNeighborX="-19352" custLinFactNeighborY="-4247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EA94953C-6129-4CE8-AFDF-980ACA8AADF1}" type="pres">
      <dgm:prSet presAssocID="{13AEF649-B6FB-4240-9DC5-0BA31A1267CC}" presName="hierChild2" presStyleCnt="0"/>
      <dgm:spPr/>
    </dgm:pt>
    <dgm:pt modelId="{E41CF6A9-38FE-4F70-9C61-E9B0A8666B15}" type="pres">
      <dgm:prSet presAssocID="{718FF5E4-20AF-40FF-A197-CD6FCA9F72DD}" presName="Name25" presStyleLbl="parChTrans1D2" presStyleIdx="0" presStyleCnt="6"/>
      <dgm:spPr/>
      <dgm:t>
        <a:bodyPr/>
        <a:lstStyle/>
        <a:p>
          <a:endParaRPr lang="es-AR"/>
        </a:p>
      </dgm:t>
    </dgm:pt>
    <dgm:pt modelId="{508FD94B-5D63-4965-922E-41F2193B4BEB}" type="pres">
      <dgm:prSet presAssocID="{718FF5E4-20AF-40FF-A197-CD6FCA9F72DD}" presName="connTx" presStyleLbl="parChTrans1D2" presStyleIdx="0" presStyleCnt="6"/>
      <dgm:spPr/>
      <dgm:t>
        <a:bodyPr/>
        <a:lstStyle/>
        <a:p>
          <a:endParaRPr lang="es-AR"/>
        </a:p>
      </dgm:t>
    </dgm:pt>
    <dgm:pt modelId="{2859879A-BA33-4086-8F3C-14A141931EBD}" type="pres">
      <dgm:prSet presAssocID="{136CAB2E-7AD4-4359-AC33-0B2BD7BE4E2E}" presName="Name30" presStyleCnt="0"/>
      <dgm:spPr/>
    </dgm:pt>
    <dgm:pt modelId="{AB1458BF-8C7E-4A45-BC7A-E6C48F3359FD}" type="pres">
      <dgm:prSet presAssocID="{136CAB2E-7AD4-4359-AC33-0B2BD7BE4E2E}" presName="level2Shape" presStyleLbl="node2" presStyleIdx="0" presStyleCnt="6"/>
      <dgm:spPr/>
      <dgm:t>
        <a:bodyPr/>
        <a:lstStyle/>
        <a:p>
          <a:endParaRPr lang="es-AR"/>
        </a:p>
      </dgm:t>
    </dgm:pt>
    <dgm:pt modelId="{C70542AB-C27F-4870-A936-A7AD79E8A84E}" type="pres">
      <dgm:prSet presAssocID="{136CAB2E-7AD4-4359-AC33-0B2BD7BE4E2E}" presName="hierChild3" presStyleCnt="0"/>
      <dgm:spPr/>
    </dgm:pt>
    <dgm:pt modelId="{F8578E14-D23E-43CF-B0E9-A6067588AE6A}" type="pres">
      <dgm:prSet presAssocID="{9E741707-BE88-43EC-9C15-911409906C21}" presName="Name25" presStyleLbl="parChTrans1D2" presStyleIdx="1" presStyleCnt="6"/>
      <dgm:spPr/>
      <dgm:t>
        <a:bodyPr/>
        <a:lstStyle/>
        <a:p>
          <a:endParaRPr lang="es-AR"/>
        </a:p>
      </dgm:t>
    </dgm:pt>
    <dgm:pt modelId="{256B6908-DE68-4A22-A472-52B5719D38A2}" type="pres">
      <dgm:prSet presAssocID="{9E741707-BE88-43EC-9C15-911409906C21}" presName="connTx" presStyleLbl="parChTrans1D2" presStyleIdx="1" presStyleCnt="6"/>
      <dgm:spPr/>
      <dgm:t>
        <a:bodyPr/>
        <a:lstStyle/>
        <a:p>
          <a:endParaRPr lang="es-AR"/>
        </a:p>
      </dgm:t>
    </dgm:pt>
    <dgm:pt modelId="{BBA65AF9-F961-4330-9937-0C6888B10550}" type="pres">
      <dgm:prSet presAssocID="{62E6182D-E07B-47D2-ADE0-C8EBD5799F66}" presName="Name30" presStyleCnt="0"/>
      <dgm:spPr/>
    </dgm:pt>
    <dgm:pt modelId="{3FFD95B1-75F7-4BD7-B4C7-3004C7985593}" type="pres">
      <dgm:prSet presAssocID="{62E6182D-E07B-47D2-ADE0-C8EBD5799F66}" presName="level2Shape" presStyleLbl="node2" presStyleIdx="1" presStyleCnt="6"/>
      <dgm:spPr/>
      <dgm:t>
        <a:bodyPr/>
        <a:lstStyle/>
        <a:p>
          <a:endParaRPr lang="es-AR"/>
        </a:p>
      </dgm:t>
    </dgm:pt>
    <dgm:pt modelId="{8052D41D-9840-4DB7-84B9-DAEA643C5B23}" type="pres">
      <dgm:prSet presAssocID="{62E6182D-E07B-47D2-ADE0-C8EBD5799F66}" presName="hierChild3" presStyleCnt="0"/>
      <dgm:spPr/>
    </dgm:pt>
    <dgm:pt modelId="{7CB6F114-5673-4162-8CCE-072774F68AD0}" type="pres">
      <dgm:prSet presAssocID="{B8B5BE84-DB7B-49F4-BB24-AE51D580F162}" presName="Name25" presStyleLbl="parChTrans1D2" presStyleIdx="2" presStyleCnt="6"/>
      <dgm:spPr/>
      <dgm:t>
        <a:bodyPr/>
        <a:lstStyle/>
        <a:p>
          <a:endParaRPr lang="es-AR"/>
        </a:p>
      </dgm:t>
    </dgm:pt>
    <dgm:pt modelId="{BF04404F-8E25-4C7C-B176-24C2AAB3046A}" type="pres">
      <dgm:prSet presAssocID="{B8B5BE84-DB7B-49F4-BB24-AE51D580F162}" presName="connTx" presStyleLbl="parChTrans1D2" presStyleIdx="2" presStyleCnt="6"/>
      <dgm:spPr/>
      <dgm:t>
        <a:bodyPr/>
        <a:lstStyle/>
        <a:p>
          <a:endParaRPr lang="es-AR"/>
        </a:p>
      </dgm:t>
    </dgm:pt>
    <dgm:pt modelId="{C0DCA407-A41D-42BC-887C-24CFD87FA4CE}" type="pres">
      <dgm:prSet presAssocID="{0D3A4254-CA9D-48C9-AF52-1B7006120CAE}" presName="Name30" presStyleCnt="0"/>
      <dgm:spPr/>
    </dgm:pt>
    <dgm:pt modelId="{0B7BF1D5-57DC-46EB-8F2D-2B0C9D75EF13}" type="pres">
      <dgm:prSet presAssocID="{0D3A4254-CA9D-48C9-AF52-1B7006120CAE}" presName="level2Shape" presStyleLbl="node2" presStyleIdx="2" presStyleCnt="6"/>
      <dgm:spPr/>
      <dgm:t>
        <a:bodyPr/>
        <a:lstStyle/>
        <a:p>
          <a:endParaRPr lang="es-AR"/>
        </a:p>
      </dgm:t>
    </dgm:pt>
    <dgm:pt modelId="{F963F50F-ED15-4221-8BC4-0A851E6C1C66}" type="pres">
      <dgm:prSet presAssocID="{0D3A4254-CA9D-48C9-AF52-1B7006120CAE}" presName="hierChild3" presStyleCnt="0"/>
      <dgm:spPr/>
    </dgm:pt>
    <dgm:pt modelId="{396C41F9-0127-4333-80CB-14F26698A3E1}" type="pres">
      <dgm:prSet presAssocID="{C8FA3448-70D2-466F-BE13-40C58FFB7D0E}" presName="Name25" presStyleLbl="parChTrans1D2" presStyleIdx="3" presStyleCnt="6"/>
      <dgm:spPr/>
      <dgm:t>
        <a:bodyPr/>
        <a:lstStyle/>
        <a:p>
          <a:endParaRPr lang="es-AR"/>
        </a:p>
      </dgm:t>
    </dgm:pt>
    <dgm:pt modelId="{54516E41-3EE0-4677-89FB-FC4EC6224246}" type="pres">
      <dgm:prSet presAssocID="{C8FA3448-70D2-466F-BE13-40C58FFB7D0E}" presName="connTx" presStyleLbl="parChTrans1D2" presStyleIdx="3" presStyleCnt="6"/>
      <dgm:spPr/>
      <dgm:t>
        <a:bodyPr/>
        <a:lstStyle/>
        <a:p>
          <a:endParaRPr lang="es-AR"/>
        </a:p>
      </dgm:t>
    </dgm:pt>
    <dgm:pt modelId="{6543F02C-9DB8-4407-B95A-8B14598ACF19}" type="pres">
      <dgm:prSet presAssocID="{B13A779F-1DEC-4D6F-BADD-EFE8B42910D6}" presName="Name30" presStyleCnt="0"/>
      <dgm:spPr/>
    </dgm:pt>
    <dgm:pt modelId="{86A0AC5B-65C5-4395-B439-B26550B44D3B}" type="pres">
      <dgm:prSet presAssocID="{B13A779F-1DEC-4D6F-BADD-EFE8B42910D6}" presName="level2Shape" presStyleLbl="node2" presStyleIdx="3" presStyleCnt="6"/>
      <dgm:spPr/>
      <dgm:t>
        <a:bodyPr/>
        <a:lstStyle/>
        <a:p>
          <a:endParaRPr lang="es-AR"/>
        </a:p>
      </dgm:t>
    </dgm:pt>
    <dgm:pt modelId="{97EE1DAC-ED60-43AE-8ED4-3AA30FAA26F1}" type="pres">
      <dgm:prSet presAssocID="{B13A779F-1DEC-4D6F-BADD-EFE8B42910D6}" presName="hierChild3" presStyleCnt="0"/>
      <dgm:spPr/>
    </dgm:pt>
    <dgm:pt modelId="{AE3604D3-7E10-4302-A526-C43395D6EFD5}" type="pres">
      <dgm:prSet presAssocID="{C9DDB54A-194A-4A02-A341-CAB3788B9AE5}" presName="Name25" presStyleLbl="parChTrans1D2" presStyleIdx="4" presStyleCnt="6"/>
      <dgm:spPr/>
      <dgm:t>
        <a:bodyPr/>
        <a:lstStyle/>
        <a:p>
          <a:endParaRPr lang="es-AR"/>
        </a:p>
      </dgm:t>
    </dgm:pt>
    <dgm:pt modelId="{974A8251-A948-4CA5-8B26-B82526F0FBAC}" type="pres">
      <dgm:prSet presAssocID="{C9DDB54A-194A-4A02-A341-CAB3788B9AE5}" presName="connTx" presStyleLbl="parChTrans1D2" presStyleIdx="4" presStyleCnt="6"/>
      <dgm:spPr/>
      <dgm:t>
        <a:bodyPr/>
        <a:lstStyle/>
        <a:p>
          <a:endParaRPr lang="es-AR"/>
        </a:p>
      </dgm:t>
    </dgm:pt>
    <dgm:pt modelId="{A3A2604C-E751-4C76-847B-99A32500183C}" type="pres">
      <dgm:prSet presAssocID="{519D16D5-A4EB-4C91-B93C-10B81AD58F71}" presName="Name30" presStyleCnt="0"/>
      <dgm:spPr/>
    </dgm:pt>
    <dgm:pt modelId="{EA229920-D511-4492-A823-78225A1A98E9}" type="pres">
      <dgm:prSet presAssocID="{519D16D5-A4EB-4C91-B93C-10B81AD58F71}" presName="level2Shape" presStyleLbl="node2" presStyleIdx="4" presStyleCnt="6"/>
      <dgm:spPr/>
      <dgm:t>
        <a:bodyPr/>
        <a:lstStyle/>
        <a:p>
          <a:endParaRPr lang="es-AR"/>
        </a:p>
      </dgm:t>
    </dgm:pt>
    <dgm:pt modelId="{3F8272FD-021A-455F-8C99-7DFB4795C1A4}" type="pres">
      <dgm:prSet presAssocID="{519D16D5-A4EB-4C91-B93C-10B81AD58F71}" presName="hierChild3" presStyleCnt="0"/>
      <dgm:spPr/>
    </dgm:pt>
    <dgm:pt modelId="{6C6F7745-6913-44EF-9074-8D663E2216B4}" type="pres">
      <dgm:prSet presAssocID="{2375A78D-E602-46EF-97DA-1DEDEBEE3FBB}" presName="Name25" presStyleLbl="parChTrans1D2" presStyleIdx="5" presStyleCnt="6"/>
      <dgm:spPr/>
      <dgm:t>
        <a:bodyPr/>
        <a:lstStyle/>
        <a:p>
          <a:endParaRPr lang="es-AR"/>
        </a:p>
      </dgm:t>
    </dgm:pt>
    <dgm:pt modelId="{64A4553D-54EA-4601-95A3-BDFCBF9C52B8}" type="pres">
      <dgm:prSet presAssocID="{2375A78D-E602-46EF-97DA-1DEDEBEE3FBB}" presName="connTx" presStyleLbl="parChTrans1D2" presStyleIdx="5" presStyleCnt="6"/>
      <dgm:spPr/>
      <dgm:t>
        <a:bodyPr/>
        <a:lstStyle/>
        <a:p>
          <a:endParaRPr lang="es-AR"/>
        </a:p>
      </dgm:t>
    </dgm:pt>
    <dgm:pt modelId="{AFEE0414-CDCC-4470-894A-2EBF4178986A}" type="pres">
      <dgm:prSet presAssocID="{18572C2D-612E-425B-A613-6A2B9E2D2F1D}" presName="Name30" presStyleCnt="0"/>
      <dgm:spPr/>
    </dgm:pt>
    <dgm:pt modelId="{419E9D1F-DDDB-4E7B-ADA2-9575A7B1F8BD}" type="pres">
      <dgm:prSet presAssocID="{18572C2D-612E-425B-A613-6A2B9E2D2F1D}" presName="level2Shape" presStyleLbl="node2" presStyleIdx="5" presStyleCnt="6"/>
      <dgm:spPr/>
      <dgm:t>
        <a:bodyPr/>
        <a:lstStyle/>
        <a:p>
          <a:endParaRPr lang="es-AR"/>
        </a:p>
      </dgm:t>
    </dgm:pt>
    <dgm:pt modelId="{BCFA28FD-B479-411B-A168-169E84421689}" type="pres">
      <dgm:prSet presAssocID="{18572C2D-612E-425B-A613-6A2B9E2D2F1D}" presName="hierChild3" presStyleCnt="0"/>
      <dgm:spPr/>
    </dgm:pt>
    <dgm:pt modelId="{6CB33DC3-CD98-4124-99D1-75666F63EDAE}" type="pres">
      <dgm:prSet presAssocID="{E8C7F0AC-F7DD-43F2-98DE-D59D3D9F5AA0}" presName="bgShapesFlow" presStyleCnt="0"/>
      <dgm:spPr/>
    </dgm:pt>
  </dgm:ptLst>
  <dgm:cxnLst>
    <dgm:cxn modelId="{74E754BD-66E6-477B-982E-463768EADC7F}" srcId="{13AEF649-B6FB-4240-9DC5-0BA31A1267CC}" destId="{519D16D5-A4EB-4C91-B93C-10B81AD58F71}" srcOrd="4" destOrd="0" parTransId="{C9DDB54A-194A-4A02-A341-CAB3788B9AE5}" sibTransId="{51012825-EBFF-4865-842C-5DA4C509AA88}"/>
    <dgm:cxn modelId="{077A9E6C-DE24-4C14-BDC6-A026DA298914}" srcId="{13AEF649-B6FB-4240-9DC5-0BA31A1267CC}" destId="{B13A779F-1DEC-4D6F-BADD-EFE8B42910D6}" srcOrd="3" destOrd="0" parTransId="{C8FA3448-70D2-466F-BE13-40C58FFB7D0E}" sibTransId="{BCF23524-C6D3-44C4-8440-930C442059EE}"/>
    <dgm:cxn modelId="{41B3F3E7-F7D3-4942-A7F7-373F74D9C2C8}" type="presOf" srcId="{B8B5BE84-DB7B-49F4-BB24-AE51D580F162}" destId="{7CB6F114-5673-4162-8CCE-072774F68AD0}" srcOrd="0" destOrd="0" presId="urn:microsoft.com/office/officeart/2005/8/layout/hierarchy5"/>
    <dgm:cxn modelId="{A484C557-7DB7-455C-8322-77EEB70A530B}" srcId="{13AEF649-B6FB-4240-9DC5-0BA31A1267CC}" destId="{0D3A4254-CA9D-48C9-AF52-1B7006120CAE}" srcOrd="2" destOrd="0" parTransId="{B8B5BE84-DB7B-49F4-BB24-AE51D580F162}" sibTransId="{65A14735-77FE-4B85-BC1B-770B2D93F645}"/>
    <dgm:cxn modelId="{FE0D405D-E44D-4984-A601-300595EC1B0A}" type="presOf" srcId="{C8FA3448-70D2-466F-BE13-40C58FFB7D0E}" destId="{54516E41-3EE0-4677-89FB-FC4EC6224246}" srcOrd="1" destOrd="0" presId="urn:microsoft.com/office/officeart/2005/8/layout/hierarchy5"/>
    <dgm:cxn modelId="{4A53A676-E8AF-48E0-B677-7E4D4F590042}" type="presOf" srcId="{C9DDB54A-194A-4A02-A341-CAB3788B9AE5}" destId="{974A8251-A948-4CA5-8B26-B82526F0FBAC}" srcOrd="1" destOrd="0" presId="urn:microsoft.com/office/officeart/2005/8/layout/hierarchy5"/>
    <dgm:cxn modelId="{D5901E8C-0214-4538-A857-BEAF0B623A28}" type="presOf" srcId="{718FF5E4-20AF-40FF-A197-CD6FCA9F72DD}" destId="{508FD94B-5D63-4965-922E-41F2193B4BEB}" srcOrd="1" destOrd="0" presId="urn:microsoft.com/office/officeart/2005/8/layout/hierarchy5"/>
    <dgm:cxn modelId="{213D4E6F-F6AB-4E48-A790-036352029A03}" type="presOf" srcId="{18572C2D-612E-425B-A613-6A2B9E2D2F1D}" destId="{419E9D1F-DDDB-4E7B-ADA2-9575A7B1F8BD}" srcOrd="0" destOrd="0" presId="urn:microsoft.com/office/officeart/2005/8/layout/hierarchy5"/>
    <dgm:cxn modelId="{B4ED9858-6917-4AA0-918C-6B4BB12CAA06}" srcId="{13AEF649-B6FB-4240-9DC5-0BA31A1267CC}" destId="{62E6182D-E07B-47D2-ADE0-C8EBD5799F66}" srcOrd="1" destOrd="0" parTransId="{9E741707-BE88-43EC-9C15-911409906C21}" sibTransId="{7B71AFD3-D7FF-41BD-98AC-650807632B44}"/>
    <dgm:cxn modelId="{42EDFD56-AA1A-4330-82C6-884172FEC472}" srcId="{13AEF649-B6FB-4240-9DC5-0BA31A1267CC}" destId="{18572C2D-612E-425B-A613-6A2B9E2D2F1D}" srcOrd="5" destOrd="0" parTransId="{2375A78D-E602-46EF-97DA-1DEDEBEE3FBB}" sibTransId="{9E6FEBB9-B9AA-4FE1-866D-B821A69EBCA7}"/>
    <dgm:cxn modelId="{43044A2F-3CFB-4EEB-9B05-A0FDC9DC7654}" type="presOf" srcId="{B13A779F-1DEC-4D6F-BADD-EFE8B42910D6}" destId="{86A0AC5B-65C5-4395-B439-B26550B44D3B}" srcOrd="0" destOrd="0" presId="urn:microsoft.com/office/officeart/2005/8/layout/hierarchy5"/>
    <dgm:cxn modelId="{7DA1ADC0-A312-40B8-B946-9C5BB445E156}" type="presOf" srcId="{E8C7F0AC-F7DD-43F2-98DE-D59D3D9F5AA0}" destId="{77020B94-2D0B-47CB-87C2-781A75895A37}" srcOrd="0" destOrd="0" presId="urn:microsoft.com/office/officeart/2005/8/layout/hierarchy5"/>
    <dgm:cxn modelId="{EF1C0FCF-ABCF-4FA2-BED5-34B0E29E02B8}" type="presOf" srcId="{9E741707-BE88-43EC-9C15-911409906C21}" destId="{256B6908-DE68-4A22-A472-52B5719D38A2}" srcOrd="1" destOrd="0" presId="urn:microsoft.com/office/officeart/2005/8/layout/hierarchy5"/>
    <dgm:cxn modelId="{9D0F3377-FB4C-4747-9AC6-0F623BB04934}" type="presOf" srcId="{B8B5BE84-DB7B-49F4-BB24-AE51D580F162}" destId="{BF04404F-8E25-4C7C-B176-24C2AAB3046A}" srcOrd="1" destOrd="0" presId="urn:microsoft.com/office/officeart/2005/8/layout/hierarchy5"/>
    <dgm:cxn modelId="{21FBC7B2-2918-411A-871E-51360B05B34C}" type="presOf" srcId="{718FF5E4-20AF-40FF-A197-CD6FCA9F72DD}" destId="{E41CF6A9-38FE-4F70-9C61-E9B0A8666B15}" srcOrd="0" destOrd="0" presId="urn:microsoft.com/office/officeart/2005/8/layout/hierarchy5"/>
    <dgm:cxn modelId="{C5B7E292-E7AD-49EE-980E-CBEEBA07E5A3}" type="presOf" srcId="{2375A78D-E602-46EF-97DA-1DEDEBEE3FBB}" destId="{64A4553D-54EA-4601-95A3-BDFCBF9C52B8}" srcOrd="1" destOrd="0" presId="urn:microsoft.com/office/officeart/2005/8/layout/hierarchy5"/>
    <dgm:cxn modelId="{113074AD-489C-4232-9903-284E04A9C4A0}" srcId="{E8C7F0AC-F7DD-43F2-98DE-D59D3D9F5AA0}" destId="{13AEF649-B6FB-4240-9DC5-0BA31A1267CC}" srcOrd="0" destOrd="0" parTransId="{903F0BBD-8F00-4E64-AB8D-C8D07D3C24E8}" sibTransId="{91EF01BE-8E49-4EDF-9E58-912F2FEB2125}"/>
    <dgm:cxn modelId="{44E047BB-5E0B-4CD8-8CDE-08BA14F77646}" type="presOf" srcId="{0D3A4254-CA9D-48C9-AF52-1B7006120CAE}" destId="{0B7BF1D5-57DC-46EB-8F2D-2B0C9D75EF13}" srcOrd="0" destOrd="0" presId="urn:microsoft.com/office/officeart/2005/8/layout/hierarchy5"/>
    <dgm:cxn modelId="{BB5EB9CF-2F72-4A17-ADDB-E9CC22A427AB}" type="presOf" srcId="{C8FA3448-70D2-466F-BE13-40C58FFB7D0E}" destId="{396C41F9-0127-4333-80CB-14F26698A3E1}" srcOrd="0" destOrd="0" presId="urn:microsoft.com/office/officeart/2005/8/layout/hierarchy5"/>
    <dgm:cxn modelId="{10998C62-2D88-4961-B734-2BE8C19754DE}" type="presOf" srcId="{2375A78D-E602-46EF-97DA-1DEDEBEE3FBB}" destId="{6C6F7745-6913-44EF-9074-8D663E2216B4}" srcOrd="0" destOrd="0" presId="urn:microsoft.com/office/officeart/2005/8/layout/hierarchy5"/>
    <dgm:cxn modelId="{7549B2A0-CB56-4F0E-8B17-697086232082}" type="presOf" srcId="{C9DDB54A-194A-4A02-A341-CAB3788B9AE5}" destId="{AE3604D3-7E10-4302-A526-C43395D6EFD5}" srcOrd="0" destOrd="0" presId="urn:microsoft.com/office/officeart/2005/8/layout/hierarchy5"/>
    <dgm:cxn modelId="{E754BC33-3494-4F9C-B97B-49BB3FD57579}" type="presOf" srcId="{9E741707-BE88-43EC-9C15-911409906C21}" destId="{F8578E14-D23E-43CF-B0E9-A6067588AE6A}" srcOrd="0" destOrd="0" presId="urn:microsoft.com/office/officeart/2005/8/layout/hierarchy5"/>
    <dgm:cxn modelId="{C21DE63B-1C7C-4D3C-BA1B-A95F044A72C5}" type="presOf" srcId="{136CAB2E-7AD4-4359-AC33-0B2BD7BE4E2E}" destId="{AB1458BF-8C7E-4A45-BC7A-E6C48F3359FD}" srcOrd="0" destOrd="0" presId="urn:microsoft.com/office/officeart/2005/8/layout/hierarchy5"/>
    <dgm:cxn modelId="{ADB6BFE1-4B46-4568-A9AB-D2D5CF60AF01}" srcId="{13AEF649-B6FB-4240-9DC5-0BA31A1267CC}" destId="{136CAB2E-7AD4-4359-AC33-0B2BD7BE4E2E}" srcOrd="0" destOrd="0" parTransId="{718FF5E4-20AF-40FF-A197-CD6FCA9F72DD}" sibTransId="{B796CE94-9FF3-457B-A748-77E648FDD4E7}"/>
    <dgm:cxn modelId="{0909B0FD-9040-4CFA-8902-81FAA29A4E15}" type="presOf" srcId="{13AEF649-B6FB-4240-9DC5-0BA31A1267CC}" destId="{60D3FC7C-DC2A-45E6-B29A-53D4738AB42C}" srcOrd="0" destOrd="0" presId="urn:microsoft.com/office/officeart/2005/8/layout/hierarchy5"/>
    <dgm:cxn modelId="{E665F328-3669-41B0-8C9E-0591C8CDCDA9}" type="presOf" srcId="{519D16D5-A4EB-4C91-B93C-10B81AD58F71}" destId="{EA229920-D511-4492-A823-78225A1A98E9}" srcOrd="0" destOrd="0" presId="urn:microsoft.com/office/officeart/2005/8/layout/hierarchy5"/>
    <dgm:cxn modelId="{0756A68F-6446-4A1A-A2FC-6D4029A5960E}" type="presOf" srcId="{62E6182D-E07B-47D2-ADE0-C8EBD5799F66}" destId="{3FFD95B1-75F7-4BD7-B4C7-3004C7985593}" srcOrd="0" destOrd="0" presId="urn:microsoft.com/office/officeart/2005/8/layout/hierarchy5"/>
    <dgm:cxn modelId="{0F850C19-407F-4CBB-8732-59D30AB9308E}" type="presParOf" srcId="{77020B94-2D0B-47CB-87C2-781A75895A37}" destId="{5911F247-5B3C-411F-9420-CFC50B36A3F9}" srcOrd="0" destOrd="0" presId="urn:microsoft.com/office/officeart/2005/8/layout/hierarchy5"/>
    <dgm:cxn modelId="{6CA25103-15EC-4C79-81BB-5356E743F52E}" type="presParOf" srcId="{5911F247-5B3C-411F-9420-CFC50B36A3F9}" destId="{FBB332EB-ED75-4B80-9462-132882D93F32}" srcOrd="0" destOrd="0" presId="urn:microsoft.com/office/officeart/2005/8/layout/hierarchy5"/>
    <dgm:cxn modelId="{6188AC99-E2AA-4696-8434-85B0AA89E9C1}" type="presParOf" srcId="{FBB332EB-ED75-4B80-9462-132882D93F32}" destId="{90E0C333-BFF0-488D-8EC2-69AA5BBC2BE9}" srcOrd="0" destOrd="0" presId="urn:microsoft.com/office/officeart/2005/8/layout/hierarchy5"/>
    <dgm:cxn modelId="{2221C092-667F-41F7-9B48-25AA7A73B019}" type="presParOf" srcId="{90E0C333-BFF0-488D-8EC2-69AA5BBC2BE9}" destId="{60D3FC7C-DC2A-45E6-B29A-53D4738AB42C}" srcOrd="0" destOrd="0" presId="urn:microsoft.com/office/officeart/2005/8/layout/hierarchy5"/>
    <dgm:cxn modelId="{5B1C9EE5-26B3-4AB1-A003-D8A7CB0A791A}" type="presParOf" srcId="{90E0C333-BFF0-488D-8EC2-69AA5BBC2BE9}" destId="{EA94953C-6129-4CE8-AFDF-980ACA8AADF1}" srcOrd="1" destOrd="0" presId="urn:microsoft.com/office/officeart/2005/8/layout/hierarchy5"/>
    <dgm:cxn modelId="{86FC5FCD-EDBC-4121-BDD1-04CBA5E9724B}" type="presParOf" srcId="{EA94953C-6129-4CE8-AFDF-980ACA8AADF1}" destId="{E41CF6A9-38FE-4F70-9C61-E9B0A8666B15}" srcOrd="0" destOrd="0" presId="urn:microsoft.com/office/officeart/2005/8/layout/hierarchy5"/>
    <dgm:cxn modelId="{DC01BD39-09EE-45C2-85B3-3AAF0AD9442E}" type="presParOf" srcId="{E41CF6A9-38FE-4F70-9C61-E9B0A8666B15}" destId="{508FD94B-5D63-4965-922E-41F2193B4BEB}" srcOrd="0" destOrd="0" presId="urn:microsoft.com/office/officeart/2005/8/layout/hierarchy5"/>
    <dgm:cxn modelId="{8ED2F5D8-9FBA-4F85-9773-A0297F01A779}" type="presParOf" srcId="{EA94953C-6129-4CE8-AFDF-980ACA8AADF1}" destId="{2859879A-BA33-4086-8F3C-14A141931EBD}" srcOrd="1" destOrd="0" presId="urn:microsoft.com/office/officeart/2005/8/layout/hierarchy5"/>
    <dgm:cxn modelId="{D4047D91-2BE0-4E73-B3F6-88BE36BE02C8}" type="presParOf" srcId="{2859879A-BA33-4086-8F3C-14A141931EBD}" destId="{AB1458BF-8C7E-4A45-BC7A-E6C48F3359FD}" srcOrd="0" destOrd="0" presId="urn:microsoft.com/office/officeart/2005/8/layout/hierarchy5"/>
    <dgm:cxn modelId="{CF1EB2A2-EE95-435E-B0C9-49EB2A22B5C9}" type="presParOf" srcId="{2859879A-BA33-4086-8F3C-14A141931EBD}" destId="{C70542AB-C27F-4870-A936-A7AD79E8A84E}" srcOrd="1" destOrd="0" presId="urn:microsoft.com/office/officeart/2005/8/layout/hierarchy5"/>
    <dgm:cxn modelId="{D10ABFC6-FCFA-46BE-A070-7972DD6608DE}" type="presParOf" srcId="{EA94953C-6129-4CE8-AFDF-980ACA8AADF1}" destId="{F8578E14-D23E-43CF-B0E9-A6067588AE6A}" srcOrd="2" destOrd="0" presId="urn:microsoft.com/office/officeart/2005/8/layout/hierarchy5"/>
    <dgm:cxn modelId="{DA17DD88-7ED2-45B1-A17E-41023C28A0B8}" type="presParOf" srcId="{F8578E14-D23E-43CF-B0E9-A6067588AE6A}" destId="{256B6908-DE68-4A22-A472-52B5719D38A2}" srcOrd="0" destOrd="0" presId="urn:microsoft.com/office/officeart/2005/8/layout/hierarchy5"/>
    <dgm:cxn modelId="{E1A14B45-0823-4464-8B7B-29288A745168}" type="presParOf" srcId="{EA94953C-6129-4CE8-AFDF-980ACA8AADF1}" destId="{BBA65AF9-F961-4330-9937-0C6888B10550}" srcOrd="3" destOrd="0" presId="urn:microsoft.com/office/officeart/2005/8/layout/hierarchy5"/>
    <dgm:cxn modelId="{B2F4CC16-0A59-485D-90A0-667C43CC4960}" type="presParOf" srcId="{BBA65AF9-F961-4330-9937-0C6888B10550}" destId="{3FFD95B1-75F7-4BD7-B4C7-3004C7985593}" srcOrd="0" destOrd="0" presId="urn:microsoft.com/office/officeart/2005/8/layout/hierarchy5"/>
    <dgm:cxn modelId="{CE524E8E-FD7F-4E03-8B9D-96590B2FAED8}" type="presParOf" srcId="{BBA65AF9-F961-4330-9937-0C6888B10550}" destId="{8052D41D-9840-4DB7-84B9-DAEA643C5B23}" srcOrd="1" destOrd="0" presId="urn:microsoft.com/office/officeart/2005/8/layout/hierarchy5"/>
    <dgm:cxn modelId="{096F4EF2-5078-4409-9041-8D6B65306513}" type="presParOf" srcId="{EA94953C-6129-4CE8-AFDF-980ACA8AADF1}" destId="{7CB6F114-5673-4162-8CCE-072774F68AD0}" srcOrd="4" destOrd="0" presId="urn:microsoft.com/office/officeart/2005/8/layout/hierarchy5"/>
    <dgm:cxn modelId="{F3914F26-FE3D-4B3F-9327-023A7D79A4F4}" type="presParOf" srcId="{7CB6F114-5673-4162-8CCE-072774F68AD0}" destId="{BF04404F-8E25-4C7C-B176-24C2AAB3046A}" srcOrd="0" destOrd="0" presId="urn:microsoft.com/office/officeart/2005/8/layout/hierarchy5"/>
    <dgm:cxn modelId="{34AF5E1F-DAA3-4C19-8E05-5E073582BF75}" type="presParOf" srcId="{EA94953C-6129-4CE8-AFDF-980ACA8AADF1}" destId="{C0DCA407-A41D-42BC-887C-24CFD87FA4CE}" srcOrd="5" destOrd="0" presId="urn:microsoft.com/office/officeart/2005/8/layout/hierarchy5"/>
    <dgm:cxn modelId="{4761D7CF-71E0-4976-954D-2C7B848375BC}" type="presParOf" srcId="{C0DCA407-A41D-42BC-887C-24CFD87FA4CE}" destId="{0B7BF1D5-57DC-46EB-8F2D-2B0C9D75EF13}" srcOrd="0" destOrd="0" presId="urn:microsoft.com/office/officeart/2005/8/layout/hierarchy5"/>
    <dgm:cxn modelId="{80EE4FB7-40C3-4918-A6D3-C36E0D4D8236}" type="presParOf" srcId="{C0DCA407-A41D-42BC-887C-24CFD87FA4CE}" destId="{F963F50F-ED15-4221-8BC4-0A851E6C1C66}" srcOrd="1" destOrd="0" presId="urn:microsoft.com/office/officeart/2005/8/layout/hierarchy5"/>
    <dgm:cxn modelId="{E567E86D-8071-4D48-8852-137F9CCDE583}" type="presParOf" srcId="{EA94953C-6129-4CE8-AFDF-980ACA8AADF1}" destId="{396C41F9-0127-4333-80CB-14F26698A3E1}" srcOrd="6" destOrd="0" presId="urn:microsoft.com/office/officeart/2005/8/layout/hierarchy5"/>
    <dgm:cxn modelId="{F0EB8911-4FFD-494D-87FC-E6275430F948}" type="presParOf" srcId="{396C41F9-0127-4333-80CB-14F26698A3E1}" destId="{54516E41-3EE0-4677-89FB-FC4EC6224246}" srcOrd="0" destOrd="0" presId="urn:microsoft.com/office/officeart/2005/8/layout/hierarchy5"/>
    <dgm:cxn modelId="{1F0EBDD0-4CA7-4B92-ACCA-8E8E1ACD1F04}" type="presParOf" srcId="{EA94953C-6129-4CE8-AFDF-980ACA8AADF1}" destId="{6543F02C-9DB8-4407-B95A-8B14598ACF19}" srcOrd="7" destOrd="0" presId="urn:microsoft.com/office/officeart/2005/8/layout/hierarchy5"/>
    <dgm:cxn modelId="{DC17A766-8E43-46E6-AD70-814A998BFCCD}" type="presParOf" srcId="{6543F02C-9DB8-4407-B95A-8B14598ACF19}" destId="{86A0AC5B-65C5-4395-B439-B26550B44D3B}" srcOrd="0" destOrd="0" presId="urn:microsoft.com/office/officeart/2005/8/layout/hierarchy5"/>
    <dgm:cxn modelId="{3FC37A37-85D1-4639-9182-FA99374114CD}" type="presParOf" srcId="{6543F02C-9DB8-4407-B95A-8B14598ACF19}" destId="{97EE1DAC-ED60-43AE-8ED4-3AA30FAA26F1}" srcOrd="1" destOrd="0" presId="urn:microsoft.com/office/officeart/2005/8/layout/hierarchy5"/>
    <dgm:cxn modelId="{7D33D351-4E73-4D2D-AECD-BC2E8F81123C}" type="presParOf" srcId="{EA94953C-6129-4CE8-AFDF-980ACA8AADF1}" destId="{AE3604D3-7E10-4302-A526-C43395D6EFD5}" srcOrd="8" destOrd="0" presId="urn:microsoft.com/office/officeart/2005/8/layout/hierarchy5"/>
    <dgm:cxn modelId="{FCC57DFF-2DBA-4105-ACAB-7FD2C372D222}" type="presParOf" srcId="{AE3604D3-7E10-4302-A526-C43395D6EFD5}" destId="{974A8251-A948-4CA5-8B26-B82526F0FBAC}" srcOrd="0" destOrd="0" presId="urn:microsoft.com/office/officeart/2005/8/layout/hierarchy5"/>
    <dgm:cxn modelId="{3D0C9ABA-315A-4D9E-9EC7-B09D0C04DB53}" type="presParOf" srcId="{EA94953C-6129-4CE8-AFDF-980ACA8AADF1}" destId="{A3A2604C-E751-4C76-847B-99A32500183C}" srcOrd="9" destOrd="0" presId="urn:microsoft.com/office/officeart/2005/8/layout/hierarchy5"/>
    <dgm:cxn modelId="{95D77464-2AC5-4196-B5D2-293A1D6D57BC}" type="presParOf" srcId="{A3A2604C-E751-4C76-847B-99A32500183C}" destId="{EA229920-D511-4492-A823-78225A1A98E9}" srcOrd="0" destOrd="0" presId="urn:microsoft.com/office/officeart/2005/8/layout/hierarchy5"/>
    <dgm:cxn modelId="{BEABCB81-81F1-4CDE-8A0B-47878B469567}" type="presParOf" srcId="{A3A2604C-E751-4C76-847B-99A32500183C}" destId="{3F8272FD-021A-455F-8C99-7DFB4795C1A4}" srcOrd="1" destOrd="0" presId="urn:microsoft.com/office/officeart/2005/8/layout/hierarchy5"/>
    <dgm:cxn modelId="{B5F24305-449A-451B-9FBD-F9678984E055}" type="presParOf" srcId="{EA94953C-6129-4CE8-AFDF-980ACA8AADF1}" destId="{6C6F7745-6913-44EF-9074-8D663E2216B4}" srcOrd="10" destOrd="0" presId="urn:microsoft.com/office/officeart/2005/8/layout/hierarchy5"/>
    <dgm:cxn modelId="{84FE1E9D-EA00-4C17-8FAE-FD216696818C}" type="presParOf" srcId="{6C6F7745-6913-44EF-9074-8D663E2216B4}" destId="{64A4553D-54EA-4601-95A3-BDFCBF9C52B8}" srcOrd="0" destOrd="0" presId="urn:microsoft.com/office/officeart/2005/8/layout/hierarchy5"/>
    <dgm:cxn modelId="{E709B70B-7896-41F0-A4A2-DBB7BA834A3A}" type="presParOf" srcId="{EA94953C-6129-4CE8-AFDF-980ACA8AADF1}" destId="{AFEE0414-CDCC-4470-894A-2EBF4178986A}" srcOrd="11" destOrd="0" presId="urn:microsoft.com/office/officeart/2005/8/layout/hierarchy5"/>
    <dgm:cxn modelId="{A3B3F4BA-3F64-44BF-B2F4-A27A13745029}" type="presParOf" srcId="{AFEE0414-CDCC-4470-894A-2EBF4178986A}" destId="{419E9D1F-DDDB-4E7B-ADA2-9575A7B1F8BD}" srcOrd="0" destOrd="0" presId="urn:microsoft.com/office/officeart/2005/8/layout/hierarchy5"/>
    <dgm:cxn modelId="{E5344CE9-DA18-4CF8-889D-F9CE31AD10CC}" type="presParOf" srcId="{AFEE0414-CDCC-4470-894A-2EBF4178986A}" destId="{BCFA28FD-B479-411B-A168-169E84421689}" srcOrd="1" destOrd="0" presId="urn:microsoft.com/office/officeart/2005/8/layout/hierarchy5"/>
    <dgm:cxn modelId="{00E183E4-BAE3-4192-B93A-408D89C0BA0B}" type="presParOf" srcId="{77020B94-2D0B-47CB-87C2-781A75895A37}" destId="{6CB33DC3-CD98-4124-99D1-75666F63EDAE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A39AFE-F176-48F1-BAD6-4CC47DE6E82A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3FB45FF-AAC4-4F00-AB6E-D5E1CD7C8946}">
      <dgm:prSet custT="1"/>
      <dgm:spPr/>
      <dgm:t>
        <a:bodyPr/>
        <a:lstStyle/>
        <a:p>
          <a:pPr rtl="0"/>
          <a:r>
            <a:rPr lang="es-AR" sz="1400" dirty="0" smtClean="0"/>
            <a:t>COMUNICACIÓN</a:t>
          </a:r>
          <a:endParaRPr lang="es-AR" sz="1300" dirty="0"/>
        </a:p>
      </dgm:t>
    </dgm:pt>
    <dgm:pt modelId="{BEB49595-0FCB-42AC-9AF0-6CD5F93D1E28}" type="parTrans" cxnId="{0617544B-7ADD-4799-9907-03DD07BE76CC}">
      <dgm:prSet/>
      <dgm:spPr/>
      <dgm:t>
        <a:bodyPr/>
        <a:lstStyle/>
        <a:p>
          <a:endParaRPr lang="es-AR"/>
        </a:p>
      </dgm:t>
    </dgm:pt>
    <dgm:pt modelId="{BFD2D83B-7DA0-4A2F-B391-001DA50F772E}" type="sibTrans" cxnId="{0617544B-7ADD-4799-9907-03DD07BE76CC}">
      <dgm:prSet/>
      <dgm:spPr/>
      <dgm:t>
        <a:bodyPr/>
        <a:lstStyle/>
        <a:p>
          <a:endParaRPr lang="es-AR"/>
        </a:p>
      </dgm:t>
    </dgm:pt>
    <dgm:pt modelId="{554E9662-55B4-4536-8E63-39634991C085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diferida en espacio y tiempo</a:t>
          </a:r>
          <a:endParaRPr lang="es-AR" dirty="0">
            <a:solidFill>
              <a:schemeClr val="tx2"/>
            </a:solidFill>
          </a:endParaRPr>
        </a:p>
      </dgm:t>
    </dgm:pt>
    <dgm:pt modelId="{97BA2DE9-4E2D-404F-9EEC-24521FF6705F}" type="parTrans" cxnId="{55EA4B2B-80F9-4E4E-8DFB-3003970EE31F}">
      <dgm:prSet/>
      <dgm:spPr/>
      <dgm:t>
        <a:bodyPr/>
        <a:lstStyle/>
        <a:p>
          <a:endParaRPr lang="es-AR"/>
        </a:p>
      </dgm:t>
    </dgm:pt>
    <dgm:pt modelId="{A18EDD37-84D7-43F6-BD77-284F8BF01F74}" type="sibTrans" cxnId="{55EA4B2B-80F9-4E4E-8DFB-3003970EE31F}">
      <dgm:prSet/>
      <dgm:spPr/>
      <dgm:t>
        <a:bodyPr/>
        <a:lstStyle/>
        <a:p>
          <a:endParaRPr lang="es-AR"/>
        </a:p>
      </dgm:t>
    </dgm:pt>
    <dgm:pt modelId="{EB4B864B-CB31-4E9C-A2E4-1755A4676E8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elaborada </a:t>
          </a:r>
          <a:r>
            <a:rPr lang="es-AR" dirty="0" smtClean="0">
              <a:solidFill>
                <a:schemeClr val="tx2"/>
              </a:solidFill>
              <a:sym typeface="Wingdings"/>
            </a:rPr>
            <a:t></a:t>
          </a:r>
          <a:r>
            <a:rPr lang="es-AR" dirty="0" smtClean="0">
              <a:solidFill>
                <a:schemeClr val="tx2"/>
              </a:solidFill>
            </a:rPr>
            <a:t> con rectificaciones y borraduras que no dejan rastro</a:t>
          </a:r>
          <a:endParaRPr lang="es-AR" dirty="0">
            <a:solidFill>
              <a:schemeClr val="tx2"/>
            </a:solidFill>
          </a:endParaRPr>
        </a:p>
      </dgm:t>
    </dgm:pt>
    <dgm:pt modelId="{D014E25E-0F41-4CDA-9823-892E102ED754}" type="parTrans" cxnId="{F19E2240-41CF-4970-95E4-C351C9FECAB4}">
      <dgm:prSet/>
      <dgm:spPr/>
      <dgm:t>
        <a:bodyPr/>
        <a:lstStyle/>
        <a:p>
          <a:endParaRPr lang="es-AR"/>
        </a:p>
      </dgm:t>
    </dgm:pt>
    <dgm:pt modelId="{F1FC7716-67D7-44C9-B95E-5259AC75AF58}" type="sibTrans" cxnId="{F19E2240-41CF-4970-95E4-C351C9FECAB4}">
      <dgm:prSet/>
      <dgm:spPr/>
      <dgm:t>
        <a:bodyPr/>
        <a:lstStyle/>
        <a:p>
          <a:endParaRPr lang="es-AR"/>
        </a:p>
      </dgm:t>
    </dgm:pt>
    <dgm:pt modelId="{C6398A86-27F3-4E9A-BF68-4FD2C01C69EA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smtClean="0">
              <a:solidFill>
                <a:schemeClr val="tx2"/>
              </a:solidFill>
            </a:rPr>
            <a:t>no interactiva</a:t>
          </a:r>
          <a:endParaRPr lang="es-AR">
            <a:solidFill>
              <a:schemeClr val="tx2"/>
            </a:solidFill>
          </a:endParaRPr>
        </a:p>
      </dgm:t>
    </dgm:pt>
    <dgm:pt modelId="{D74FD7C9-4E43-4334-9B7E-BDD67F5A9E5A}" type="parTrans" cxnId="{B1998847-E3F1-4CE5-A216-B0EF713B1519}">
      <dgm:prSet/>
      <dgm:spPr/>
      <dgm:t>
        <a:bodyPr/>
        <a:lstStyle/>
        <a:p>
          <a:endParaRPr lang="es-AR"/>
        </a:p>
      </dgm:t>
    </dgm:pt>
    <dgm:pt modelId="{03A7F70B-DA2A-467B-99D4-1CBA0505D8F7}" type="sibTrans" cxnId="{B1998847-E3F1-4CE5-A216-B0EF713B1519}">
      <dgm:prSet/>
      <dgm:spPr/>
      <dgm:t>
        <a:bodyPr/>
        <a:lstStyle/>
        <a:p>
          <a:endParaRPr lang="es-AR"/>
        </a:p>
      </dgm:t>
    </dgm:pt>
    <dgm:pt modelId="{A5E278D9-826F-4467-A1FA-BACB4D2EDDA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duradera </a:t>
          </a:r>
        </a:p>
        <a:p>
          <a:pPr rtl="0"/>
          <a:r>
            <a:rPr lang="es-AR" i="1" dirty="0" err="1" smtClean="0">
              <a:solidFill>
                <a:schemeClr val="tx2"/>
              </a:solidFill>
            </a:rPr>
            <a:t>Scripta</a:t>
          </a:r>
          <a:r>
            <a:rPr lang="es-AR" i="1" dirty="0" smtClean="0">
              <a:solidFill>
                <a:schemeClr val="tx2"/>
              </a:solidFill>
            </a:rPr>
            <a:t> </a:t>
          </a:r>
          <a:r>
            <a:rPr lang="es-AR" i="1" dirty="0" err="1" smtClean="0">
              <a:solidFill>
                <a:schemeClr val="tx2"/>
              </a:solidFill>
            </a:rPr>
            <a:t>manent</a:t>
          </a:r>
          <a:endParaRPr lang="es-AR" dirty="0">
            <a:solidFill>
              <a:schemeClr val="tx2"/>
            </a:solidFill>
          </a:endParaRPr>
        </a:p>
      </dgm:t>
    </dgm:pt>
    <dgm:pt modelId="{E30ACCF5-5B46-4682-AF97-717330FD5055}" type="parTrans" cxnId="{D858629E-1A03-433C-B3F2-11D581DDC620}">
      <dgm:prSet/>
      <dgm:spPr/>
      <dgm:t>
        <a:bodyPr/>
        <a:lstStyle/>
        <a:p>
          <a:endParaRPr lang="es-AR"/>
        </a:p>
      </dgm:t>
    </dgm:pt>
    <dgm:pt modelId="{B4D45257-A064-4061-A9DB-AF6C2EE33E79}" type="sibTrans" cxnId="{D858629E-1A03-433C-B3F2-11D581DDC620}">
      <dgm:prSet/>
      <dgm:spPr/>
      <dgm:t>
        <a:bodyPr/>
        <a:lstStyle/>
        <a:p>
          <a:endParaRPr lang="es-AR"/>
        </a:p>
      </dgm:t>
    </dgm:pt>
    <dgm:pt modelId="{884DA23C-336E-4896-ABC5-9FE116FBB0AE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autonomía del contexto</a:t>
          </a:r>
          <a:endParaRPr lang="es-AR" dirty="0">
            <a:solidFill>
              <a:schemeClr val="tx2"/>
            </a:solidFill>
          </a:endParaRPr>
        </a:p>
      </dgm:t>
    </dgm:pt>
    <dgm:pt modelId="{395ABDBF-1E08-4608-A343-1360C6EEC0B1}" type="parTrans" cxnId="{3644EA52-971F-4923-A0D0-31181E6172C6}">
      <dgm:prSet/>
      <dgm:spPr/>
      <dgm:t>
        <a:bodyPr/>
        <a:lstStyle/>
        <a:p>
          <a:endParaRPr lang="es-AR"/>
        </a:p>
      </dgm:t>
    </dgm:pt>
    <dgm:pt modelId="{25245693-DE75-4F0B-B4B4-5A3E66842FDE}" type="sibTrans" cxnId="{3644EA52-971F-4923-A0D0-31181E6172C6}">
      <dgm:prSet/>
      <dgm:spPr/>
      <dgm:t>
        <a:bodyPr/>
        <a:lstStyle/>
        <a:p>
          <a:endParaRPr lang="es-AR"/>
        </a:p>
      </dgm:t>
    </dgm:pt>
    <dgm:pt modelId="{5E33BBD6-315F-41C0-BD69-7FC526446685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s-AR" dirty="0" smtClean="0">
              <a:solidFill>
                <a:schemeClr val="tx2"/>
              </a:solidFill>
            </a:rPr>
            <a:t>escasa presencia de códigos no verbales</a:t>
          </a:r>
          <a:endParaRPr lang="es-AR" dirty="0">
            <a:solidFill>
              <a:schemeClr val="tx2"/>
            </a:solidFill>
          </a:endParaRPr>
        </a:p>
      </dgm:t>
    </dgm:pt>
    <dgm:pt modelId="{6BABDC1D-4D3A-4AA8-A1D2-CF97039DB27C}" type="parTrans" cxnId="{DB85BE0A-7F75-4B28-8B68-4B6A5CF132B3}">
      <dgm:prSet/>
      <dgm:spPr/>
      <dgm:t>
        <a:bodyPr/>
        <a:lstStyle/>
        <a:p>
          <a:endParaRPr lang="es-AR"/>
        </a:p>
      </dgm:t>
    </dgm:pt>
    <dgm:pt modelId="{B346C9DC-21C7-4165-9789-3E50E086C4B9}" type="sibTrans" cxnId="{DB85BE0A-7F75-4B28-8B68-4B6A5CF132B3}">
      <dgm:prSet/>
      <dgm:spPr/>
      <dgm:t>
        <a:bodyPr/>
        <a:lstStyle/>
        <a:p>
          <a:endParaRPr lang="es-AR"/>
        </a:p>
      </dgm:t>
    </dgm:pt>
    <dgm:pt modelId="{C4DFD45F-93EB-4ACE-BC19-B6B5AC56E3B1}" type="pres">
      <dgm:prSet presAssocID="{42A39AFE-F176-48F1-BAD6-4CC47DE6E8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FFBFC04-A827-458B-A408-2B4F8A3E44B7}" type="pres">
      <dgm:prSet presAssocID="{42A39AFE-F176-48F1-BAD6-4CC47DE6E82A}" presName="hierFlow" presStyleCnt="0"/>
      <dgm:spPr/>
    </dgm:pt>
    <dgm:pt modelId="{EC32ED8B-FB4E-4749-A512-6861118D4675}" type="pres">
      <dgm:prSet presAssocID="{42A39AFE-F176-48F1-BAD6-4CC47DE6E8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AF3BA9C-DFD8-4CB4-93FA-A117C0C261D0}" type="pres">
      <dgm:prSet presAssocID="{E3FB45FF-AAC4-4F00-AB6E-D5E1CD7C8946}" presName="Name17" presStyleCnt="0"/>
      <dgm:spPr/>
    </dgm:pt>
    <dgm:pt modelId="{D095890A-02D4-4392-A2AB-127AA0E1127E}" type="pres">
      <dgm:prSet presAssocID="{E3FB45FF-AAC4-4F00-AB6E-D5E1CD7C8946}" presName="level1Shape" presStyleLbl="node0" presStyleIdx="0" presStyleCnt="1" custScaleY="137538" custLinFactNeighborX="-13862" custLinFactNeighborY="-6426">
        <dgm:presLayoutVars>
          <dgm:chPref val="3"/>
        </dgm:presLayoutVars>
      </dgm:prSet>
      <dgm:spPr/>
      <dgm:t>
        <a:bodyPr/>
        <a:lstStyle/>
        <a:p>
          <a:endParaRPr lang="es-AR"/>
        </a:p>
      </dgm:t>
    </dgm:pt>
    <dgm:pt modelId="{FFE4E57C-7317-44A7-8A16-65A4EA1A1359}" type="pres">
      <dgm:prSet presAssocID="{E3FB45FF-AAC4-4F00-AB6E-D5E1CD7C8946}" presName="hierChild2" presStyleCnt="0"/>
      <dgm:spPr/>
    </dgm:pt>
    <dgm:pt modelId="{346318B4-A019-4504-8D8E-F4F321E4A95D}" type="pres">
      <dgm:prSet presAssocID="{97BA2DE9-4E2D-404F-9EEC-24521FF6705F}" presName="Name25" presStyleLbl="parChTrans1D2" presStyleIdx="0" presStyleCnt="6"/>
      <dgm:spPr/>
      <dgm:t>
        <a:bodyPr/>
        <a:lstStyle/>
        <a:p>
          <a:endParaRPr lang="es-AR"/>
        </a:p>
      </dgm:t>
    </dgm:pt>
    <dgm:pt modelId="{80CF893E-D10B-4174-A04F-8D8D41F9D9C6}" type="pres">
      <dgm:prSet presAssocID="{97BA2DE9-4E2D-404F-9EEC-24521FF6705F}" presName="connTx" presStyleLbl="parChTrans1D2" presStyleIdx="0" presStyleCnt="6"/>
      <dgm:spPr/>
      <dgm:t>
        <a:bodyPr/>
        <a:lstStyle/>
        <a:p>
          <a:endParaRPr lang="es-AR"/>
        </a:p>
      </dgm:t>
    </dgm:pt>
    <dgm:pt modelId="{68B9E4AF-6B3D-4D44-91F0-C9BE3A4D8D81}" type="pres">
      <dgm:prSet presAssocID="{554E9662-55B4-4536-8E63-39634991C085}" presName="Name30" presStyleCnt="0"/>
      <dgm:spPr/>
    </dgm:pt>
    <dgm:pt modelId="{77AA28E6-C560-480D-8A16-8B942FE2074A}" type="pres">
      <dgm:prSet presAssocID="{554E9662-55B4-4536-8E63-39634991C085}" presName="level2Shape" presStyleLbl="node2" presStyleIdx="0" presStyleCnt="6"/>
      <dgm:spPr/>
      <dgm:t>
        <a:bodyPr/>
        <a:lstStyle/>
        <a:p>
          <a:endParaRPr lang="es-AR"/>
        </a:p>
      </dgm:t>
    </dgm:pt>
    <dgm:pt modelId="{6C7F5CFD-7E7C-4B09-827E-14E2AC1D4962}" type="pres">
      <dgm:prSet presAssocID="{554E9662-55B4-4536-8E63-39634991C085}" presName="hierChild3" presStyleCnt="0"/>
      <dgm:spPr/>
    </dgm:pt>
    <dgm:pt modelId="{A2C07201-E2F6-4C0D-AFF7-5AD18C0090E9}" type="pres">
      <dgm:prSet presAssocID="{D014E25E-0F41-4CDA-9823-892E102ED754}" presName="Name25" presStyleLbl="parChTrans1D2" presStyleIdx="1" presStyleCnt="6"/>
      <dgm:spPr/>
      <dgm:t>
        <a:bodyPr/>
        <a:lstStyle/>
        <a:p>
          <a:endParaRPr lang="es-AR"/>
        </a:p>
      </dgm:t>
    </dgm:pt>
    <dgm:pt modelId="{9877BB5D-6791-4D34-8BC8-E166D79B59B7}" type="pres">
      <dgm:prSet presAssocID="{D014E25E-0F41-4CDA-9823-892E102ED754}" presName="connTx" presStyleLbl="parChTrans1D2" presStyleIdx="1" presStyleCnt="6"/>
      <dgm:spPr/>
      <dgm:t>
        <a:bodyPr/>
        <a:lstStyle/>
        <a:p>
          <a:endParaRPr lang="es-AR"/>
        </a:p>
      </dgm:t>
    </dgm:pt>
    <dgm:pt modelId="{554890F9-A34C-454A-8588-CC2428591B3D}" type="pres">
      <dgm:prSet presAssocID="{EB4B864B-CB31-4E9C-A2E4-1755A4676E80}" presName="Name30" presStyleCnt="0"/>
      <dgm:spPr/>
    </dgm:pt>
    <dgm:pt modelId="{11694458-A3A9-4DAA-BDC0-5F129B36FD7C}" type="pres">
      <dgm:prSet presAssocID="{EB4B864B-CB31-4E9C-A2E4-1755A4676E80}" presName="level2Shape" presStyleLbl="node2" presStyleIdx="1" presStyleCnt="6"/>
      <dgm:spPr/>
      <dgm:t>
        <a:bodyPr/>
        <a:lstStyle/>
        <a:p>
          <a:endParaRPr lang="es-AR"/>
        </a:p>
      </dgm:t>
    </dgm:pt>
    <dgm:pt modelId="{FE26EDEC-EDB7-4448-A7F6-9F7FA49029E8}" type="pres">
      <dgm:prSet presAssocID="{EB4B864B-CB31-4E9C-A2E4-1755A4676E80}" presName="hierChild3" presStyleCnt="0"/>
      <dgm:spPr/>
    </dgm:pt>
    <dgm:pt modelId="{98EE2310-97FE-48F0-9F98-F450F55B5F2C}" type="pres">
      <dgm:prSet presAssocID="{D74FD7C9-4E43-4334-9B7E-BDD67F5A9E5A}" presName="Name25" presStyleLbl="parChTrans1D2" presStyleIdx="2" presStyleCnt="6"/>
      <dgm:spPr/>
      <dgm:t>
        <a:bodyPr/>
        <a:lstStyle/>
        <a:p>
          <a:endParaRPr lang="es-AR"/>
        </a:p>
      </dgm:t>
    </dgm:pt>
    <dgm:pt modelId="{8BE00A32-45B6-4016-8405-91FEC1DF2F14}" type="pres">
      <dgm:prSet presAssocID="{D74FD7C9-4E43-4334-9B7E-BDD67F5A9E5A}" presName="connTx" presStyleLbl="parChTrans1D2" presStyleIdx="2" presStyleCnt="6"/>
      <dgm:spPr/>
      <dgm:t>
        <a:bodyPr/>
        <a:lstStyle/>
        <a:p>
          <a:endParaRPr lang="es-AR"/>
        </a:p>
      </dgm:t>
    </dgm:pt>
    <dgm:pt modelId="{5BA658FE-8131-4D16-AC43-9DA2BAD8CE22}" type="pres">
      <dgm:prSet presAssocID="{C6398A86-27F3-4E9A-BF68-4FD2C01C69EA}" presName="Name30" presStyleCnt="0"/>
      <dgm:spPr/>
    </dgm:pt>
    <dgm:pt modelId="{61AD6CE7-C493-4860-8FF8-E82B6561C7D8}" type="pres">
      <dgm:prSet presAssocID="{C6398A86-27F3-4E9A-BF68-4FD2C01C69EA}" presName="level2Shape" presStyleLbl="node2" presStyleIdx="2" presStyleCnt="6"/>
      <dgm:spPr/>
      <dgm:t>
        <a:bodyPr/>
        <a:lstStyle/>
        <a:p>
          <a:endParaRPr lang="es-AR"/>
        </a:p>
      </dgm:t>
    </dgm:pt>
    <dgm:pt modelId="{BA9AF007-CFE4-44D3-BE13-39FE48A5BAAF}" type="pres">
      <dgm:prSet presAssocID="{C6398A86-27F3-4E9A-BF68-4FD2C01C69EA}" presName="hierChild3" presStyleCnt="0"/>
      <dgm:spPr/>
    </dgm:pt>
    <dgm:pt modelId="{FCC9616D-F0CF-47D8-910B-48E0F2A64752}" type="pres">
      <dgm:prSet presAssocID="{E30ACCF5-5B46-4682-AF97-717330FD5055}" presName="Name25" presStyleLbl="parChTrans1D2" presStyleIdx="3" presStyleCnt="6"/>
      <dgm:spPr/>
      <dgm:t>
        <a:bodyPr/>
        <a:lstStyle/>
        <a:p>
          <a:endParaRPr lang="es-AR"/>
        </a:p>
      </dgm:t>
    </dgm:pt>
    <dgm:pt modelId="{92DAB29A-A69A-4F07-AE12-698CFD75C7DA}" type="pres">
      <dgm:prSet presAssocID="{E30ACCF5-5B46-4682-AF97-717330FD5055}" presName="connTx" presStyleLbl="parChTrans1D2" presStyleIdx="3" presStyleCnt="6"/>
      <dgm:spPr/>
      <dgm:t>
        <a:bodyPr/>
        <a:lstStyle/>
        <a:p>
          <a:endParaRPr lang="es-AR"/>
        </a:p>
      </dgm:t>
    </dgm:pt>
    <dgm:pt modelId="{05D6BDEA-F894-41B8-9349-3378D9FE1A3D}" type="pres">
      <dgm:prSet presAssocID="{A5E278D9-826F-4467-A1FA-BACB4D2EDDAE}" presName="Name30" presStyleCnt="0"/>
      <dgm:spPr/>
    </dgm:pt>
    <dgm:pt modelId="{318A0B77-61F8-4995-98D8-25692825AF82}" type="pres">
      <dgm:prSet presAssocID="{A5E278D9-826F-4467-A1FA-BACB4D2EDDAE}" presName="level2Shape" presStyleLbl="node2" presStyleIdx="3" presStyleCnt="6"/>
      <dgm:spPr/>
      <dgm:t>
        <a:bodyPr/>
        <a:lstStyle/>
        <a:p>
          <a:endParaRPr lang="es-AR"/>
        </a:p>
      </dgm:t>
    </dgm:pt>
    <dgm:pt modelId="{63989EB7-D4D4-4AB8-96FD-87E50119161D}" type="pres">
      <dgm:prSet presAssocID="{A5E278D9-826F-4467-A1FA-BACB4D2EDDAE}" presName="hierChild3" presStyleCnt="0"/>
      <dgm:spPr/>
    </dgm:pt>
    <dgm:pt modelId="{E7221F2C-F3DC-4041-89F1-8AC77E9EADE1}" type="pres">
      <dgm:prSet presAssocID="{395ABDBF-1E08-4608-A343-1360C6EEC0B1}" presName="Name25" presStyleLbl="parChTrans1D2" presStyleIdx="4" presStyleCnt="6"/>
      <dgm:spPr/>
      <dgm:t>
        <a:bodyPr/>
        <a:lstStyle/>
        <a:p>
          <a:endParaRPr lang="es-AR"/>
        </a:p>
      </dgm:t>
    </dgm:pt>
    <dgm:pt modelId="{845036F4-85EF-4D45-B031-71589CFECAB9}" type="pres">
      <dgm:prSet presAssocID="{395ABDBF-1E08-4608-A343-1360C6EEC0B1}" presName="connTx" presStyleLbl="parChTrans1D2" presStyleIdx="4" presStyleCnt="6"/>
      <dgm:spPr/>
      <dgm:t>
        <a:bodyPr/>
        <a:lstStyle/>
        <a:p>
          <a:endParaRPr lang="es-AR"/>
        </a:p>
      </dgm:t>
    </dgm:pt>
    <dgm:pt modelId="{4450298D-6F9A-4753-BF5A-98512B261A39}" type="pres">
      <dgm:prSet presAssocID="{884DA23C-336E-4896-ABC5-9FE116FBB0AE}" presName="Name30" presStyleCnt="0"/>
      <dgm:spPr/>
    </dgm:pt>
    <dgm:pt modelId="{7A56C189-1D7A-4686-957B-43D00ECB6C0D}" type="pres">
      <dgm:prSet presAssocID="{884DA23C-336E-4896-ABC5-9FE116FBB0AE}" presName="level2Shape" presStyleLbl="node2" presStyleIdx="4" presStyleCnt="6"/>
      <dgm:spPr/>
      <dgm:t>
        <a:bodyPr/>
        <a:lstStyle/>
        <a:p>
          <a:endParaRPr lang="es-AR"/>
        </a:p>
      </dgm:t>
    </dgm:pt>
    <dgm:pt modelId="{647771CD-7A75-4C97-802C-36227812166A}" type="pres">
      <dgm:prSet presAssocID="{884DA23C-336E-4896-ABC5-9FE116FBB0AE}" presName="hierChild3" presStyleCnt="0"/>
      <dgm:spPr/>
    </dgm:pt>
    <dgm:pt modelId="{9DD33DDC-7AE0-44A6-944C-01E1D892999B}" type="pres">
      <dgm:prSet presAssocID="{6BABDC1D-4D3A-4AA8-A1D2-CF97039DB27C}" presName="Name25" presStyleLbl="parChTrans1D2" presStyleIdx="5" presStyleCnt="6"/>
      <dgm:spPr/>
      <dgm:t>
        <a:bodyPr/>
        <a:lstStyle/>
        <a:p>
          <a:endParaRPr lang="es-AR"/>
        </a:p>
      </dgm:t>
    </dgm:pt>
    <dgm:pt modelId="{C7DF63C0-72A4-4FA0-9192-E5B74886447C}" type="pres">
      <dgm:prSet presAssocID="{6BABDC1D-4D3A-4AA8-A1D2-CF97039DB27C}" presName="connTx" presStyleLbl="parChTrans1D2" presStyleIdx="5" presStyleCnt="6"/>
      <dgm:spPr/>
      <dgm:t>
        <a:bodyPr/>
        <a:lstStyle/>
        <a:p>
          <a:endParaRPr lang="es-AR"/>
        </a:p>
      </dgm:t>
    </dgm:pt>
    <dgm:pt modelId="{31C16A32-1835-462A-A6CE-0F230182732A}" type="pres">
      <dgm:prSet presAssocID="{5E33BBD6-315F-41C0-BD69-7FC526446685}" presName="Name30" presStyleCnt="0"/>
      <dgm:spPr/>
    </dgm:pt>
    <dgm:pt modelId="{73A4DB4E-2565-46C5-B991-79144A87EFB2}" type="pres">
      <dgm:prSet presAssocID="{5E33BBD6-315F-41C0-BD69-7FC526446685}" presName="level2Shape" presStyleLbl="node2" presStyleIdx="5" presStyleCnt="6"/>
      <dgm:spPr/>
      <dgm:t>
        <a:bodyPr/>
        <a:lstStyle/>
        <a:p>
          <a:endParaRPr lang="es-AR"/>
        </a:p>
      </dgm:t>
    </dgm:pt>
    <dgm:pt modelId="{715922E5-A755-48AF-9AAB-21A93B499EC6}" type="pres">
      <dgm:prSet presAssocID="{5E33BBD6-315F-41C0-BD69-7FC526446685}" presName="hierChild3" presStyleCnt="0"/>
      <dgm:spPr/>
    </dgm:pt>
    <dgm:pt modelId="{E4B686D5-19F9-4A12-92B8-921368638AA7}" type="pres">
      <dgm:prSet presAssocID="{42A39AFE-F176-48F1-BAD6-4CC47DE6E82A}" presName="bgShapesFlow" presStyleCnt="0"/>
      <dgm:spPr/>
    </dgm:pt>
  </dgm:ptLst>
  <dgm:cxnLst>
    <dgm:cxn modelId="{70D9564F-3C83-4331-B347-84E3885FC15B}" type="presOf" srcId="{97BA2DE9-4E2D-404F-9EEC-24521FF6705F}" destId="{346318B4-A019-4504-8D8E-F4F321E4A95D}" srcOrd="0" destOrd="0" presId="urn:microsoft.com/office/officeart/2005/8/layout/hierarchy5"/>
    <dgm:cxn modelId="{67664A75-B083-45C2-BA83-9DB898613FD1}" type="presOf" srcId="{5E33BBD6-315F-41C0-BD69-7FC526446685}" destId="{73A4DB4E-2565-46C5-B991-79144A87EFB2}" srcOrd="0" destOrd="0" presId="urn:microsoft.com/office/officeart/2005/8/layout/hierarchy5"/>
    <dgm:cxn modelId="{1469287B-C8CE-4CBD-A34C-51424A871B36}" type="presOf" srcId="{A5E278D9-826F-4467-A1FA-BACB4D2EDDAE}" destId="{318A0B77-61F8-4995-98D8-25692825AF82}" srcOrd="0" destOrd="0" presId="urn:microsoft.com/office/officeart/2005/8/layout/hierarchy5"/>
    <dgm:cxn modelId="{190048AA-611B-4D52-B0B3-08438740095C}" type="presOf" srcId="{42A39AFE-F176-48F1-BAD6-4CC47DE6E82A}" destId="{C4DFD45F-93EB-4ACE-BC19-B6B5AC56E3B1}" srcOrd="0" destOrd="0" presId="urn:microsoft.com/office/officeart/2005/8/layout/hierarchy5"/>
    <dgm:cxn modelId="{B2BDDB7C-3EE2-48BC-9124-7ACBA23386B2}" type="presOf" srcId="{E30ACCF5-5B46-4682-AF97-717330FD5055}" destId="{FCC9616D-F0CF-47D8-910B-48E0F2A64752}" srcOrd="0" destOrd="0" presId="urn:microsoft.com/office/officeart/2005/8/layout/hierarchy5"/>
    <dgm:cxn modelId="{B1998847-E3F1-4CE5-A216-B0EF713B1519}" srcId="{E3FB45FF-AAC4-4F00-AB6E-D5E1CD7C8946}" destId="{C6398A86-27F3-4E9A-BF68-4FD2C01C69EA}" srcOrd="2" destOrd="0" parTransId="{D74FD7C9-4E43-4334-9B7E-BDD67F5A9E5A}" sibTransId="{03A7F70B-DA2A-467B-99D4-1CBA0505D8F7}"/>
    <dgm:cxn modelId="{402DDEC8-095D-4186-BD70-2077D4E9A539}" type="presOf" srcId="{D014E25E-0F41-4CDA-9823-892E102ED754}" destId="{A2C07201-E2F6-4C0D-AFF7-5AD18C0090E9}" srcOrd="0" destOrd="0" presId="urn:microsoft.com/office/officeart/2005/8/layout/hierarchy5"/>
    <dgm:cxn modelId="{2764235A-2137-49F0-A8B2-F9F0F7CCA8C4}" type="presOf" srcId="{6BABDC1D-4D3A-4AA8-A1D2-CF97039DB27C}" destId="{C7DF63C0-72A4-4FA0-9192-E5B74886447C}" srcOrd="1" destOrd="0" presId="urn:microsoft.com/office/officeart/2005/8/layout/hierarchy5"/>
    <dgm:cxn modelId="{87CC35BD-2813-4704-9B8E-FF438F7365A0}" type="presOf" srcId="{884DA23C-336E-4896-ABC5-9FE116FBB0AE}" destId="{7A56C189-1D7A-4686-957B-43D00ECB6C0D}" srcOrd="0" destOrd="0" presId="urn:microsoft.com/office/officeart/2005/8/layout/hierarchy5"/>
    <dgm:cxn modelId="{D1E76F34-C06D-4DD5-AFCA-55DA08745B3D}" type="presOf" srcId="{C6398A86-27F3-4E9A-BF68-4FD2C01C69EA}" destId="{61AD6CE7-C493-4860-8FF8-E82B6561C7D8}" srcOrd="0" destOrd="0" presId="urn:microsoft.com/office/officeart/2005/8/layout/hierarchy5"/>
    <dgm:cxn modelId="{5AF7080D-367F-461E-AB06-49DBAE2C96FD}" type="presOf" srcId="{554E9662-55B4-4536-8E63-39634991C085}" destId="{77AA28E6-C560-480D-8A16-8B942FE2074A}" srcOrd="0" destOrd="0" presId="urn:microsoft.com/office/officeart/2005/8/layout/hierarchy5"/>
    <dgm:cxn modelId="{0617544B-7ADD-4799-9907-03DD07BE76CC}" srcId="{42A39AFE-F176-48F1-BAD6-4CC47DE6E82A}" destId="{E3FB45FF-AAC4-4F00-AB6E-D5E1CD7C8946}" srcOrd="0" destOrd="0" parTransId="{BEB49595-0FCB-42AC-9AF0-6CD5F93D1E28}" sibTransId="{BFD2D83B-7DA0-4A2F-B391-001DA50F772E}"/>
    <dgm:cxn modelId="{EBC30A00-89C6-485F-9271-3329AD17704F}" type="presOf" srcId="{D74FD7C9-4E43-4334-9B7E-BDD67F5A9E5A}" destId="{8BE00A32-45B6-4016-8405-91FEC1DF2F14}" srcOrd="1" destOrd="0" presId="urn:microsoft.com/office/officeart/2005/8/layout/hierarchy5"/>
    <dgm:cxn modelId="{08CEDEBF-C73C-4391-9BFD-E649DB87C074}" type="presOf" srcId="{97BA2DE9-4E2D-404F-9EEC-24521FF6705F}" destId="{80CF893E-D10B-4174-A04F-8D8D41F9D9C6}" srcOrd="1" destOrd="0" presId="urn:microsoft.com/office/officeart/2005/8/layout/hierarchy5"/>
    <dgm:cxn modelId="{DB85BE0A-7F75-4B28-8B68-4B6A5CF132B3}" srcId="{E3FB45FF-AAC4-4F00-AB6E-D5E1CD7C8946}" destId="{5E33BBD6-315F-41C0-BD69-7FC526446685}" srcOrd="5" destOrd="0" parTransId="{6BABDC1D-4D3A-4AA8-A1D2-CF97039DB27C}" sibTransId="{B346C9DC-21C7-4165-9789-3E50E086C4B9}"/>
    <dgm:cxn modelId="{2734525E-D12A-45EA-BA3A-859CF4A20FB7}" type="presOf" srcId="{6BABDC1D-4D3A-4AA8-A1D2-CF97039DB27C}" destId="{9DD33DDC-7AE0-44A6-944C-01E1D892999B}" srcOrd="0" destOrd="0" presId="urn:microsoft.com/office/officeart/2005/8/layout/hierarchy5"/>
    <dgm:cxn modelId="{26AD2587-1B79-4794-A777-CC7070D43A68}" type="presOf" srcId="{395ABDBF-1E08-4608-A343-1360C6EEC0B1}" destId="{845036F4-85EF-4D45-B031-71589CFECAB9}" srcOrd="1" destOrd="0" presId="urn:microsoft.com/office/officeart/2005/8/layout/hierarchy5"/>
    <dgm:cxn modelId="{55EA4B2B-80F9-4E4E-8DFB-3003970EE31F}" srcId="{E3FB45FF-AAC4-4F00-AB6E-D5E1CD7C8946}" destId="{554E9662-55B4-4536-8E63-39634991C085}" srcOrd="0" destOrd="0" parTransId="{97BA2DE9-4E2D-404F-9EEC-24521FF6705F}" sibTransId="{A18EDD37-84D7-43F6-BD77-284F8BF01F74}"/>
    <dgm:cxn modelId="{D858629E-1A03-433C-B3F2-11D581DDC620}" srcId="{E3FB45FF-AAC4-4F00-AB6E-D5E1CD7C8946}" destId="{A5E278D9-826F-4467-A1FA-BACB4D2EDDAE}" srcOrd="3" destOrd="0" parTransId="{E30ACCF5-5B46-4682-AF97-717330FD5055}" sibTransId="{B4D45257-A064-4061-A9DB-AF6C2EE33E79}"/>
    <dgm:cxn modelId="{97A569DC-5F83-4308-929A-774CD740E96E}" type="presOf" srcId="{E30ACCF5-5B46-4682-AF97-717330FD5055}" destId="{92DAB29A-A69A-4F07-AE12-698CFD75C7DA}" srcOrd="1" destOrd="0" presId="urn:microsoft.com/office/officeart/2005/8/layout/hierarchy5"/>
    <dgm:cxn modelId="{13F34261-8724-4F9E-9C0C-63C3D8B201CF}" type="presOf" srcId="{395ABDBF-1E08-4608-A343-1360C6EEC0B1}" destId="{E7221F2C-F3DC-4041-89F1-8AC77E9EADE1}" srcOrd="0" destOrd="0" presId="urn:microsoft.com/office/officeart/2005/8/layout/hierarchy5"/>
    <dgm:cxn modelId="{98507317-ADD7-4FC7-B284-6BF28D27A372}" type="presOf" srcId="{D014E25E-0F41-4CDA-9823-892E102ED754}" destId="{9877BB5D-6791-4D34-8BC8-E166D79B59B7}" srcOrd="1" destOrd="0" presId="urn:microsoft.com/office/officeart/2005/8/layout/hierarchy5"/>
    <dgm:cxn modelId="{F19E2240-41CF-4970-95E4-C351C9FECAB4}" srcId="{E3FB45FF-AAC4-4F00-AB6E-D5E1CD7C8946}" destId="{EB4B864B-CB31-4E9C-A2E4-1755A4676E80}" srcOrd="1" destOrd="0" parTransId="{D014E25E-0F41-4CDA-9823-892E102ED754}" sibTransId="{F1FC7716-67D7-44C9-B95E-5259AC75AF58}"/>
    <dgm:cxn modelId="{67DC1812-F871-4E32-89B7-0AACDAEBB229}" type="presOf" srcId="{E3FB45FF-AAC4-4F00-AB6E-D5E1CD7C8946}" destId="{D095890A-02D4-4392-A2AB-127AA0E1127E}" srcOrd="0" destOrd="0" presId="urn:microsoft.com/office/officeart/2005/8/layout/hierarchy5"/>
    <dgm:cxn modelId="{3644EA52-971F-4923-A0D0-31181E6172C6}" srcId="{E3FB45FF-AAC4-4F00-AB6E-D5E1CD7C8946}" destId="{884DA23C-336E-4896-ABC5-9FE116FBB0AE}" srcOrd="4" destOrd="0" parTransId="{395ABDBF-1E08-4608-A343-1360C6EEC0B1}" sibTransId="{25245693-DE75-4F0B-B4B4-5A3E66842FDE}"/>
    <dgm:cxn modelId="{AB3DCE0A-8261-48A4-8A4B-805472F28822}" type="presOf" srcId="{EB4B864B-CB31-4E9C-A2E4-1755A4676E80}" destId="{11694458-A3A9-4DAA-BDC0-5F129B36FD7C}" srcOrd="0" destOrd="0" presId="urn:microsoft.com/office/officeart/2005/8/layout/hierarchy5"/>
    <dgm:cxn modelId="{2433B233-E870-46D1-A9F0-E6A329B146FF}" type="presOf" srcId="{D74FD7C9-4E43-4334-9B7E-BDD67F5A9E5A}" destId="{98EE2310-97FE-48F0-9F98-F450F55B5F2C}" srcOrd="0" destOrd="0" presId="urn:microsoft.com/office/officeart/2005/8/layout/hierarchy5"/>
    <dgm:cxn modelId="{5FA57443-7E8A-4227-A67C-02F08D3C8DDA}" type="presParOf" srcId="{C4DFD45F-93EB-4ACE-BC19-B6B5AC56E3B1}" destId="{5FFBFC04-A827-458B-A408-2B4F8A3E44B7}" srcOrd="0" destOrd="0" presId="urn:microsoft.com/office/officeart/2005/8/layout/hierarchy5"/>
    <dgm:cxn modelId="{03D60DF7-F6EC-4BF8-A213-7ADCE19E732B}" type="presParOf" srcId="{5FFBFC04-A827-458B-A408-2B4F8A3E44B7}" destId="{EC32ED8B-FB4E-4749-A512-6861118D4675}" srcOrd="0" destOrd="0" presId="urn:microsoft.com/office/officeart/2005/8/layout/hierarchy5"/>
    <dgm:cxn modelId="{F52E0CC2-C2DD-4A1F-9F53-9B5D0AEC3D0B}" type="presParOf" srcId="{EC32ED8B-FB4E-4749-A512-6861118D4675}" destId="{6AF3BA9C-DFD8-4CB4-93FA-A117C0C261D0}" srcOrd="0" destOrd="0" presId="urn:microsoft.com/office/officeart/2005/8/layout/hierarchy5"/>
    <dgm:cxn modelId="{F45018EB-AA67-4631-91DE-7AF7BFD9F312}" type="presParOf" srcId="{6AF3BA9C-DFD8-4CB4-93FA-A117C0C261D0}" destId="{D095890A-02D4-4392-A2AB-127AA0E1127E}" srcOrd="0" destOrd="0" presId="urn:microsoft.com/office/officeart/2005/8/layout/hierarchy5"/>
    <dgm:cxn modelId="{383BD5D3-70BC-45DC-BA60-483DA91D32FF}" type="presParOf" srcId="{6AF3BA9C-DFD8-4CB4-93FA-A117C0C261D0}" destId="{FFE4E57C-7317-44A7-8A16-65A4EA1A1359}" srcOrd="1" destOrd="0" presId="urn:microsoft.com/office/officeart/2005/8/layout/hierarchy5"/>
    <dgm:cxn modelId="{834C7671-400C-4B32-9BB8-D8BE96033C42}" type="presParOf" srcId="{FFE4E57C-7317-44A7-8A16-65A4EA1A1359}" destId="{346318B4-A019-4504-8D8E-F4F321E4A95D}" srcOrd="0" destOrd="0" presId="urn:microsoft.com/office/officeart/2005/8/layout/hierarchy5"/>
    <dgm:cxn modelId="{3614E091-40AA-4597-BEF9-95E1DA26FBAC}" type="presParOf" srcId="{346318B4-A019-4504-8D8E-F4F321E4A95D}" destId="{80CF893E-D10B-4174-A04F-8D8D41F9D9C6}" srcOrd="0" destOrd="0" presId="urn:microsoft.com/office/officeart/2005/8/layout/hierarchy5"/>
    <dgm:cxn modelId="{E72C365F-52FB-4749-8145-548F0395ACB8}" type="presParOf" srcId="{FFE4E57C-7317-44A7-8A16-65A4EA1A1359}" destId="{68B9E4AF-6B3D-4D44-91F0-C9BE3A4D8D81}" srcOrd="1" destOrd="0" presId="urn:microsoft.com/office/officeart/2005/8/layout/hierarchy5"/>
    <dgm:cxn modelId="{9C55751B-FD32-4941-8958-34AE74CCAC47}" type="presParOf" srcId="{68B9E4AF-6B3D-4D44-91F0-C9BE3A4D8D81}" destId="{77AA28E6-C560-480D-8A16-8B942FE2074A}" srcOrd="0" destOrd="0" presId="urn:microsoft.com/office/officeart/2005/8/layout/hierarchy5"/>
    <dgm:cxn modelId="{8F7949A0-8A97-4877-90AF-918D28663D37}" type="presParOf" srcId="{68B9E4AF-6B3D-4D44-91F0-C9BE3A4D8D81}" destId="{6C7F5CFD-7E7C-4B09-827E-14E2AC1D4962}" srcOrd="1" destOrd="0" presId="urn:microsoft.com/office/officeart/2005/8/layout/hierarchy5"/>
    <dgm:cxn modelId="{872FF9B4-2A71-4019-B0A3-DBE83FECB187}" type="presParOf" srcId="{FFE4E57C-7317-44A7-8A16-65A4EA1A1359}" destId="{A2C07201-E2F6-4C0D-AFF7-5AD18C0090E9}" srcOrd="2" destOrd="0" presId="urn:microsoft.com/office/officeart/2005/8/layout/hierarchy5"/>
    <dgm:cxn modelId="{96CF5EB8-B0C9-43AD-A860-B8A9C48BECEC}" type="presParOf" srcId="{A2C07201-E2F6-4C0D-AFF7-5AD18C0090E9}" destId="{9877BB5D-6791-4D34-8BC8-E166D79B59B7}" srcOrd="0" destOrd="0" presId="urn:microsoft.com/office/officeart/2005/8/layout/hierarchy5"/>
    <dgm:cxn modelId="{E81E2AC0-D373-4DC6-994A-7188FC8D40DA}" type="presParOf" srcId="{FFE4E57C-7317-44A7-8A16-65A4EA1A1359}" destId="{554890F9-A34C-454A-8588-CC2428591B3D}" srcOrd="3" destOrd="0" presId="urn:microsoft.com/office/officeart/2005/8/layout/hierarchy5"/>
    <dgm:cxn modelId="{9E443371-523D-4549-93A4-2138EDA66380}" type="presParOf" srcId="{554890F9-A34C-454A-8588-CC2428591B3D}" destId="{11694458-A3A9-4DAA-BDC0-5F129B36FD7C}" srcOrd="0" destOrd="0" presId="urn:microsoft.com/office/officeart/2005/8/layout/hierarchy5"/>
    <dgm:cxn modelId="{2008BD9D-3C09-47E1-9CD6-021F663EADE9}" type="presParOf" srcId="{554890F9-A34C-454A-8588-CC2428591B3D}" destId="{FE26EDEC-EDB7-4448-A7F6-9F7FA49029E8}" srcOrd="1" destOrd="0" presId="urn:microsoft.com/office/officeart/2005/8/layout/hierarchy5"/>
    <dgm:cxn modelId="{197A6F91-8AB6-414B-A1A7-D780422AB9AC}" type="presParOf" srcId="{FFE4E57C-7317-44A7-8A16-65A4EA1A1359}" destId="{98EE2310-97FE-48F0-9F98-F450F55B5F2C}" srcOrd="4" destOrd="0" presId="urn:microsoft.com/office/officeart/2005/8/layout/hierarchy5"/>
    <dgm:cxn modelId="{C68F9D1B-8A91-47F4-BDA7-804E1617A1AB}" type="presParOf" srcId="{98EE2310-97FE-48F0-9F98-F450F55B5F2C}" destId="{8BE00A32-45B6-4016-8405-91FEC1DF2F14}" srcOrd="0" destOrd="0" presId="urn:microsoft.com/office/officeart/2005/8/layout/hierarchy5"/>
    <dgm:cxn modelId="{EA8C922A-3ABC-41B4-BE1F-C00930CFF799}" type="presParOf" srcId="{FFE4E57C-7317-44A7-8A16-65A4EA1A1359}" destId="{5BA658FE-8131-4D16-AC43-9DA2BAD8CE22}" srcOrd="5" destOrd="0" presId="urn:microsoft.com/office/officeart/2005/8/layout/hierarchy5"/>
    <dgm:cxn modelId="{79766EC4-583A-4BB3-9CC3-9A6D8A1611A2}" type="presParOf" srcId="{5BA658FE-8131-4D16-AC43-9DA2BAD8CE22}" destId="{61AD6CE7-C493-4860-8FF8-E82B6561C7D8}" srcOrd="0" destOrd="0" presId="urn:microsoft.com/office/officeart/2005/8/layout/hierarchy5"/>
    <dgm:cxn modelId="{9715843F-9966-44FF-8B44-5D8A39534BD0}" type="presParOf" srcId="{5BA658FE-8131-4D16-AC43-9DA2BAD8CE22}" destId="{BA9AF007-CFE4-44D3-BE13-39FE48A5BAAF}" srcOrd="1" destOrd="0" presId="urn:microsoft.com/office/officeart/2005/8/layout/hierarchy5"/>
    <dgm:cxn modelId="{32FC3288-5B3B-48BA-8DA2-1EEFC4D5EA95}" type="presParOf" srcId="{FFE4E57C-7317-44A7-8A16-65A4EA1A1359}" destId="{FCC9616D-F0CF-47D8-910B-48E0F2A64752}" srcOrd="6" destOrd="0" presId="urn:microsoft.com/office/officeart/2005/8/layout/hierarchy5"/>
    <dgm:cxn modelId="{AA0352C3-1112-4171-9C53-39538B53A5F9}" type="presParOf" srcId="{FCC9616D-F0CF-47D8-910B-48E0F2A64752}" destId="{92DAB29A-A69A-4F07-AE12-698CFD75C7DA}" srcOrd="0" destOrd="0" presId="urn:microsoft.com/office/officeart/2005/8/layout/hierarchy5"/>
    <dgm:cxn modelId="{58722F99-B378-4189-AC3C-76072CA21246}" type="presParOf" srcId="{FFE4E57C-7317-44A7-8A16-65A4EA1A1359}" destId="{05D6BDEA-F894-41B8-9349-3378D9FE1A3D}" srcOrd="7" destOrd="0" presId="urn:microsoft.com/office/officeart/2005/8/layout/hierarchy5"/>
    <dgm:cxn modelId="{00E2C168-CCD3-4040-869D-1855D03DC2D6}" type="presParOf" srcId="{05D6BDEA-F894-41B8-9349-3378D9FE1A3D}" destId="{318A0B77-61F8-4995-98D8-25692825AF82}" srcOrd="0" destOrd="0" presId="urn:microsoft.com/office/officeart/2005/8/layout/hierarchy5"/>
    <dgm:cxn modelId="{94735425-E2E6-4C63-B75B-8B493A7F76C7}" type="presParOf" srcId="{05D6BDEA-F894-41B8-9349-3378D9FE1A3D}" destId="{63989EB7-D4D4-4AB8-96FD-87E50119161D}" srcOrd="1" destOrd="0" presId="urn:microsoft.com/office/officeart/2005/8/layout/hierarchy5"/>
    <dgm:cxn modelId="{B4DB6AD0-FFF1-47FB-9B52-13392570A68C}" type="presParOf" srcId="{FFE4E57C-7317-44A7-8A16-65A4EA1A1359}" destId="{E7221F2C-F3DC-4041-89F1-8AC77E9EADE1}" srcOrd="8" destOrd="0" presId="urn:microsoft.com/office/officeart/2005/8/layout/hierarchy5"/>
    <dgm:cxn modelId="{CAC3F4EC-40B5-4027-8AD6-1C3DCFC45119}" type="presParOf" srcId="{E7221F2C-F3DC-4041-89F1-8AC77E9EADE1}" destId="{845036F4-85EF-4D45-B031-71589CFECAB9}" srcOrd="0" destOrd="0" presId="urn:microsoft.com/office/officeart/2005/8/layout/hierarchy5"/>
    <dgm:cxn modelId="{6C6B6344-D9CF-4DCC-B9DD-064C4265875C}" type="presParOf" srcId="{FFE4E57C-7317-44A7-8A16-65A4EA1A1359}" destId="{4450298D-6F9A-4753-BF5A-98512B261A39}" srcOrd="9" destOrd="0" presId="urn:microsoft.com/office/officeart/2005/8/layout/hierarchy5"/>
    <dgm:cxn modelId="{9D52678E-F13F-440F-B6EA-8711F852247B}" type="presParOf" srcId="{4450298D-6F9A-4753-BF5A-98512B261A39}" destId="{7A56C189-1D7A-4686-957B-43D00ECB6C0D}" srcOrd="0" destOrd="0" presId="urn:microsoft.com/office/officeart/2005/8/layout/hierarchy5"/>
    <dgm:cxn modelId="{B5D87C4C-BE62-46C0-AACC-65E39B159E4E}" type="presParOf" srcId="{4450298D-6F9A-4753-BF5A-98512B261A39}" destId="{647771CD-7A75-4C97-802C-36227812166A}" srcOrd="1" destOrd="0" presId="urn:microsoft.com/office/officeart/2005/8/layout/hierarchy5"/>
    <dgm:cxn modelId="{92A67E89-2B81-47DE-8ACF-CDA0020F6EFB}" type="presParOf" srcId="{FFE4E57C-7317-44A7-8A16-65A4EA1A1359}" destId="{9DD33DDC-7AE0-44A6-944C-01E1D892999B}" srcOrd="10" destOrd="0" presId="urn:microsoft.com/office/officeart/2005/8/layout/hierarchy5"/>
    <dgm:cxn modelId="{7F3D1596-80E0-4E6A-B55A-520353F685BE}" type="presParOf" srcId="{9DD33DDC-7AE0-44A6-944C-01E1D892999B}" destId="{C7DF63C0-72A4-4FA0-9192-E5B74886447C}" srcOrd="0" destOrd="0" presId="urn:microsoft.com/office/officeart/2005/8/layout/hierarchy5"/>
    <dgm:cxn modelId="{374D4D33-A9F0-44E2-9538-F84467CFF5C7}" type="presParOf" srcId="{FFE4E57C-7317-44A7-8A16-65A4EA1A1359}" destId="{31C16A32-1835-462A-A6CE-0F230182732A}" srcOrd="11" destOrd="0" presId="urn:microsoft.com/office/officeart/2005/8/layout/hierarchy5"/>
    <dgm:cxn modelId="{EBA17A28-3156-49BB-AB6F-29785C625764}" type="presParOf" srcId="{31C16A32-1835-462A-A6CE-0F230182732A}" destId="{73A4DB4E-2565-46C5-B991-79144A87EFB2}" srcOrd="0" destOrd="0" presId="urn:microsoft.com/office/officeart/2005/8/layout/hierarchy5"/>
    <dgm:cxn modelId="{4C35F067-C18A-4BEE-994F-FED64DF1C89D}" type="presParOf" srcId="{31C16A32-1835-462A-A6CE-0F230182732A}" destId="{715922E5-A755-48AF-9AAB-21A93B499EC6}" srcOrd="1" destOrd="0" presId="urn:microsoft.com/office/officeart/2005/8/layout/hierarchy5"/>
    <dgm:cxn modelId="{6A3A3E5C-86B1-4916-98FF-053EEF5DC1B8}" type="presParOf" srcId="{C4DFD45F-93EB-4ACE-BC19-B6B5AC56E3B1}" destId="{E4B686D5-19F9-4A12-92B8-921368638AA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E5A74-7DDD-4341-B0E0-1BB6A244B030}">
      <dsp:nvSpPr>
        <dsp:cNvPr id="0" name=""/>
        <dsp:cNvSpPr/>
      </dsp:nvSpPr>
      <dsp:spPr>
        <a:xfrm>
          <a:off x="783701" y="4032"/>
          <a:ext cx="2676878" cy="10817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71120" rIns="106680" bIns="71120" numCol="1" spcCol="1270" anchor="ctr" anchorCtr="0">
          <a:noAutofit/>
        </a:bodyPr>
        <a:lstStyle/>
        <a:p>
          <a:pPr lvl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5600" kern="1200" dirty="0" smtClean="0"/>
            <a:t>CANAL</a:t>
          </a:r>
          <a:endParaRPr lang="es-AR" sz="5600" kern="1200" dirty="0"/>
        </a:p>
      </dsp:txBody>
      <dsp:txXfrm>
        <a:off x="815386" y="35717"/>
        <a:ext cx="2613508" cy="1018424"/>
      </dsp:txXfrm>
    </dsp:sp>
    <dsp:sp modelId="{EEE0828B-84B5-44CC-9906-BEAEC01D7A45}">
      <dsp:nvSpPr>
        <dsp:cNvPr id="0" name=""/>
        <dsp:cNvSpPr/>
      </dsp:nvSpPr>
      <dsp:spPr>
        <a:xfrm>
          <a:off x="1051389" y="1085826"/>
          <a:ext cx="267687" cy="811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1345"/>
              </a:lnTo>
              <a:lnTo>
                <a:pt x="267687" y="81134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06543-557C-40F6-9A2F-B52ACEBC6013}">
      <dsp:nvSpPr>
        <dsp:cNvPr id="0" name=""/>
        <dsp:cNvSpPr/>
      </dsp:nvSpPr>
      <dsp:spPr>
        <a:xfrm>
          <a:off x="1319077" y="1356274"/>
          <a:ext cx="1730870" cy="1081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smtClean="0"/>
            <a:t>auditivo</a:t>
          </a:r>
          <a:endParaRPr lang="es-AR" sz="1600" kern="1200"/>
        </a:p>
      </dsp:txBody>
      <dsp:txXfrm>
        <a:off x="1350762" y="1387959"/>
        <a:ext cx="1667500" cy="1018424"/>
      </dsp:txXfrm>
    </dsp:sp>
    <dsp:sp modelId="{8529D020-568A-4CDC-9365-948A43201AE2}">
      <dsp:nvSpPr>
        <dsp:cNvPr id="0" name=""/>
        <dsp:cNvSpPr/>
      </dsp:nvSpPr>
      <dsp:spPr>
        <a:xfrm>
          <a:off x="1051389" y="1085826"/>
          <a:ext cx="267687" cy="2163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63588"/>
              </a:lnTo>
              <a:lnTo>
                <a:pt x="267687" y="216358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7A6B-3897-41C1-83F3-FAA2BD5788A9}">
      <dsp:nvSpPr>
        <dsp:cNvPr id="0" name=""/>
        <dsp:cNvSpPr/>
      </dsp:nvSpPr>
      <dsp:spPr>
        <a:xfrm>
          <a:off x="1319077" y="2708517"/>
          <a:ext cx="1730870" cy="1081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percepción sucesiva</a:t>
          </a:r>
          <a:endParaRPr lang="es-AR" sz="1600" kern="1200" dirty="0"/>
        </a:p>
      </dsp:txBody>
      <dsp:txXfrm>
        <a:off x="1350762" y="2740202"/>
        <a:ext cx="1667500" cy="1018424"/>
      </dsp:txXfrm>
    </dsp:sp>
    <dsp:sp modelId="{81CC8884-6F1B-4C1E-BE5D-7C95664AA2A0}">
      <dsp:nvSpPr>
        <dsp:cNvPr id="0" name=""/>
        <dsp:cNvSpPr/>
      </dsp:nvSpPr>
      <dsp:spPr>
        <a:xfrm>
          <a:off x="1051389" y="1085826"/>
          <a:ext cx="267687" cy="3515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5831"/>
              </a:lnTo>
              <a:lnTo>
                <a:pt x="267687" y="351583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48C59-D1F0-402A-953F-5211909D0B39}">
      <dsp:nvSpPr>
        <dsp:cNvPr id="0" name=""/>
        <dsp:cNvSpPr/>
      </dsp:nvSpPr>
      <dsp:spPr>
        <a:xfrm>
          <a:off x="1319077" y="4060760"/>
          <a:ext cx="1730870" cy="1081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el receptor debe comprender texto en el momento de la emisión</a:t>
          </a:r>
          <a:endParaRPr lang="es-AR" sz="1600" kern="1200" dirty="0"/>
        </a:p>
      </dsp:txBody>
      <dsp:txXfrm>
        <a:off x="1350762" y="4092445"/>
        <a:ext cx="1667500" cy="1018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0F9F1-9DFD-455E-B297-1F2630F24684}">
      <dsp:nvSpPr>
        <dsp:cNvPr id="0" name=""/>
        <dsp:cNvSpPr/>
      </dsp:nvSpPr>
      <dsp:spPr>
        <a:xfrm>
          <a:off x="715886" y="386"/>
          <a:ext cx="2956523" cy="10917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78740" rIns="118110" bIns="78740" numCol="1" spcCol="1270" anchor="ctr" anchorCtr="0">
          <a:noAutofit/>
        </a:bodyPr>
        <a:lstStyle/>
        <a:p>
          <a:pPr lvl="0" algn="ctr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6200" kern="1200" dirty="0" smtClean="0"/>
            <a:t>CANAL</a:t>
          </a:r>
        </a:p>
      </dsp:txBody>
      <dsp:txXfrm>
        <a:off x="747861" y="32361"/>
        <a:ext cx="2892573" cy="1027767"/>
      </dsp:txXfrm>
    </dsp:sp>
    <dsp:sp modelId="{143A09C1-60BD-4B3B-981C-E0E6BF6D7B37}">
      <dsp:nvSpPr>
        <dsp:cNvPr id="0" name=""/>
        <dsp:cNvSpPr/>
      </dsp:nvSpPr>
      <dsp:spPr>
        <a:xfrm>
          <a:off x="1011538" y="1092103"/>
          <a:ext cx="295652" cy="818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8787"/>
              </a:lnTo>
              <a:lnTo>
                <a:pt x="295652" y="81878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92A3F-06CF-41B2-A9C5-0E7ECB62ACFD}">
      <dsp:nvSpPr>
        <dsp:cNvPr id="0" name=""/>
        <dsp:cNvSpPr/>
      </dsp:nvSpPr>
      <dsp:spPr>
        <a:xfrm>
          <a:off x="1307191" y="1365033"/>
          <a:ext cx="1746747" cy="109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smtClean="0"/>
            <a:t>visual</a:t>
          </a:r>
          <a:endParaRPr lang="es-AR" sz="1700" kern="1200" dirty="0"/>
        </a:p>
      </dsp:txBody>
      <dsp:txXfrm>
        <a:off x="1339166" y="1397008"/>
        <a:ext cx="1682797" cy="1027767"/>
      </dsp:txXfrm>
    </dsp:sp>
    <dsp:sp modelId="{C4F8663A-E87C-44E9-9047-B6E2B360D673}">
      <dsp:nvSpPr>
        <dsp:cNvPr id="0" name=""/>
        <dsp:cNvSpPr/>
      </dsp:nvSpPr>
      <dsp:spPr>
        <a:xfrm>
          <a:off x="1011538" y="1092103"/>
          <a:ext cx="295652" cy="2183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434"/>
              </a:lnTo>
              <a:lnTo>
                <a:pt x="295652" y="218343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9F9775-129B-4242-BEE2-31C86C6B756B}">
      <dsp:nvSpPr>
        <dsp:cNvPr id="0" name=""/>
        <dsp:cNvSpPr/>
      </dsp:nvSpPr>
      <dsp:spPr>
        <a:xfrm>
          <a:off x="1307191" y="2729679"/>
          <a:ext cx="1746747" cy="109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smtClean="0"/>
            <a:t>percepción simultánea</a:t>
          </a:r>
          <a:endParaRPr lang="es-AR" sz="1700" kern="1200"/>
        </a:p>
      </dsp:txBody>
      <dsp:txXfrm>
        <a:off x="1339166" y="2761654"/>
        <a:ext cx="1682797" cy="1027767"/>
      </dsp:txXfrm>
    </dsp:sp>
    <dsp:sp modelId="{E44AED8E-CE58-460E-9987-91112DB94BC2}">
      <dsp:nvSpPr>
        <dsp:cNvPr id="0" name=""/>
        <dsp:cNvSpPr/>
      </dsp:nvSpPr>
      <dsp:spPr>
        <a:xfrm>
          <a:off x="1011538" y="1092103"/>
          <a:ext cx="295652" cy="3548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48080"/>
              </a:lnTo>
              <a:lnTo>
                <a:pt x="295652" y="35480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0C12F3-61AE-4C3D-9118-A558E8FD7A8B}">
      <dsp:nvSpPr>
        <dsp:cNvPr id="0" name=""/>
        <dsp:cNvSpPr/>
      </dsp:nvSpPr>
      <dsp:spPr>
        <a:xfrm>
          <a:off x="1307191" y="4094326"/>
          <a:ext cx="1746747" cy="10917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smtClean="0"/>
            <a:t>el lector puede escoger cómo y dónde comenzar a leer el texto</a:t>
          </a:r>
          <a:endParaRPr lang="es-AR" sz="1700" kern="1200"/>
        </a:p>
      </dsp:txBody>
      <dsp:txXfrm>
        <a:off x="1339166" y="4126301"/>
        <a:ext cx="1682797" cy="10277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3FC7C-DC2A-45E6-B29A-53D4738AB42C}">
      <dsp:nvSpPr>
        <dsp:cNvPr id="0" name=""/>
        <dsp:cNvSpPr/>
      </dsp:nvSpPr>
      <dsp:spPr>
        <a:xfrm>
          <a:off x="0" y="2016224"/>
          <a:ext cx="1522867" cy="1049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COMUNICACIÓN</a:t>
          </a:r>
          <a:endParaRPr lang="es-AR" sz="1300" kern="1200" dirty="0"/>
        </a:p>
      </dsp:txBody>
      <dsp:txXfrm>
        <a:off x="30738" y="2046962"/>
        <a:ext cx="1461391" cy="987984"/>
      </dsp:txXfrm>
    </dsp:sp>
    <dsp:sp modelId="{E41CF6A9-38FE-4F70-9C61-E9B0A8666B15}">
      <dsp:nvSpPr>
        <dsp:cNvPr id="0" name=""/>
        <dsp:cNvSpPr/>
      </dsp:nvSpPr>
      <dsp:spPr>
        <a:xfrm rot="17564231">
          <a:off x="805532" y="1449248"/>
          <a:ext cx="233851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38515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1916327" y="1404100"/>
        <a:ext cx="116925" cy="116925"/>
      </dsp:txXfrm>
    </dsp:sp>
    <dsp:sp modelId="{AB1458BF-8C7E-4A45-BC7A-E6C48F3359FD}">
      <dsp:nvSpPr>
        <dsp:cNvPr id="0" name=""/>
        <dsp:cNvSpPr/>
      </dsp:nvSpPr>
      <dsp:spPr>
        <a:xfrm>
          <a:off x="2426713" y="3455"/>
          <a:ext cx="1522867" cy="761433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inmediata en espacio y tiempo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449015" y="25757"/>
        <a:ext cx="1478263" cy="716829"/>
      </dsp:txXfrm>
    </dsp:sp>
    <dsp:sp modelId="{F8578E14-D23E-43CF-B0E9-A6067588AE6A}">
      <dsp:nvSpPr>
        <dsp:cNvPr id="0" name=""/>
        <dsp:cNvSpPr/>
      </dsp:nvSpPr>
      <dsp:spPr>
        <a:xfrm rot="18312189">
          <a:off x="1190850" y="1887072"/>
          <a:ext cx="156787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67879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1935593" y="1861191"/>
        <a:ext cx="78393" cy="78393"/>
      </dsp:txXfrm>
    </dsp:sp>
    <dsp:sp modelId="{3FFD95B1-75F7-4BD7-B4C7-3004C7985593}">
      <dsp:nvSpPr>
        <dsp:cNvPr id="0" name=""/>
        <dsp:cNvSpPr/>
      </dsp:nvSpPr>
      <dsp:spPr>
        <a:xfrm>
          <a:off x="2426713" y="879103"/>
          <a:ext cx="1522867" cy="761433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espontánea </a:t>
          </a:r>
          <a:r>
            <a:rPr lang="es-AR" sz="1300" kern="1200" dirty="0" smtClean="0">
              <a:solidFill>
                <a:schemeClr val="tx2"/>
              </a:solidFill>
              <a:sym typeface="Wingdings"/>
            </a:rPr>
            <a:t></a:t>
          </a:r>
          <a:r>
            <a:rPr lang="es-AR" sz="1300" kern="1200" dirty="0" smtClean="0">
              <a:solidFill>
                <a:schemeClr val="tx2"/>
              </a:solidFill>
            </a:rPr>
            <a:t> con rectificaciones, pero sin borraduras	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449015" y="901405"/>
        <a:ext cx="1478263" cy="716829"/>
      </dsp:txXfrm>
    </dsp:sp>
    <dsp:sp modelId="{7CB6F114-5673-4162-8CCE-072774F68AD0}">
      <dsp:nvSpPr>
        <dsp:cNvPr id="0" name=""/>
        <dsp:cNvSpPr/>
      </dsp:nvSpPr>
      <dsp:spPr>
        <a:xfrm rot="20150275">
          <a:off x="1479472" y="2324896"/>
          <a:ext cx="99063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90635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1950024" y="2313446"/>
        <a:ext cx="49531" cy="49531"/>
      </dsp:txXfrm>
    </dsp:sp>
    <dsp:sp modelId="{0B7BF1D5-57DC-46EB-8F2D-2B0C9D75EF13}">
      <dsp:nvSpPr>
        <dsp:cNvPr id="0" name=""/>
        <dsp:cNvSpPr/>
      </dsp:nvSpPr>
      <dsp:spPr>
        <a:xfrm>
          <a:off x="2426713" y="1754752"/>
          <a:ext cx="1522867" cy="761433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interactiva (monitoreo)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449015" y="1777054"/>
        <a:ext cx="1478263" cy="716829"/>
      </dsp:txXfrm>
    </dsp:sp>
    <dsp:sp modelId="{396C41F9-0127-4333-80CB-14F26698A3E1}">
      <dsp:nvSpPr>
        <dsp:cNvPr id="0" name=""/>
        <dsp:cNvSpPr/>
      </dsp:nvSpPr>
      <dsp:spPr>
        <a:xfrm rot="1648951">
          <a:off x="1465381" y="2762721"/>
          <a:ext cx="101881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18818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1949320" y="2750566"/>
        <a:ext cx="50940" cy="50940"/>
      </dsp:txXfrm>
    </dsp:sp>
    <dsp:sp modelId="{86A0AC5B-65C5-4395-B439-B26550B44D3B}">
      <dsp:nvSpPr>
        <dsp:cNvPr id="0" name=""/>
        <dsp:cNvSpPr/>
      </dsp:nvSpPr>
      <dsp:spPr>
        <a:xfrm>
          <a:off x="2426713" y="2630401"/>
          <a:ext cx="1522867" cy="761433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efímera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i="1" kern="1200" dirty="0" smtClean="0">
              <a:solidFill>
                <a:schemeClr val="tx2"/>
              </a:solidFill>
            </a:rPr>
            <a:t>Verba </a:t>
          </a:r>
          <a:r>
            <a:rPr lang="es-AR" sz="1300" i="1" kern="1200" dirty="0" err="1" smtClean="0">
              <a:solidFill>
                <a:schemeClr val="tx2"/>
              </a:solidFill>
            </a:rPr>
            <a:t>volant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449015" y="2652703"/>
        <a:ext cx="1478263" cy="716829"/>
      </dsp:txXfrm>
    </dsp:sp>
    <dsp:sp modelId="{AE3604D3-7E10-4302-A526-C43395D6EFD5}">
      <dsp:nvSpPr>
        <dsp:cNvPr id="0" name=""/>
        <dsp:cNvSpPr/>
      </dsp:nvSpPr>
      <dsp:spPr>
        <a:xfrm rot="3366881">
          <a:off x="1164212" y="3200545"/>
          <a:ext cx="162115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21155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1934261" y="3173331"/>
        <a:ext cx="81057" cy="81057"/>
      </dsp:txXfrm>
    </dsp:sp>
    <dsp:sp modelId="{EA229920-D511-4492-A823-78225A1A98E9}">
      <dsp:nvSpPr>
        <dsp:cNvPr id="0" name=""/>
        <dsp:cNvSpPr/>
      </dsp:nvSpPr>
      <dsp:spPr>
        <a:xfrm>
          <a:off x="2426713" y="3506049"/>
          <a:ext cx="1522867" cy="761433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contexto extralingüístico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449015" y="3528351"/>
        <a:ext cx="1478263" cy="716829"/>
      </dsp:txXfrm>
    </dsp:sp>
    <dsp:sp modelId="{6C6F7745-6913-44EF-9074-8D663E2216B4}">
      <dsp:nvSpPr>
        <dsp:cNvPr id="0" name=""/>
        <dsp:cNvSpPr/>
      </dsp:nvSpPr>
      <dsp:spPr>
        <a:xfrm rot="4071602">
          <a:off x="775642" y="3638369"/>
          <a:ext cx="239829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98295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/>
        </a:p>
      </dsp:txBody>
      <dsp:txXfrm>
        <a:off x="1914833" y="3591727"/>
        <a:ext cx="119914" cy="119914"/>
      </dsp:txXfrm>
    </dsp:sp>
    <dsp:sp modelId="{419E9D1F-DDDB-4E7B-ADA2-9575A7B1F8BD}">
      <dsp:nvSpPr>
        <dsp:cNvPr id="0" name=""/>
        <dsp:cNvSpPr/>
      </dsp:nvSpPr>
      <dsp:spPr>
        <a:xfrm>
          <a:off x="2426713" y="4381698"/>
          <a:ext cx="1522867" cy="761433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códigos no verbales		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449015" y="4404000"/>
        <a:ext cx="1478263" cy="7168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5890A-02D4-4392-A2AB-127AA0E1127E}">
      <dsp:nvSpPr>
        <dsp:cNvPr id="0" name=""/>
        <dsp:cNvSpPr/>
      </dsp:nvSpPr>
      <dsp:spPr>
        <a:xfrm>
          <a:off x="139826" y="2016222"/>
          <a:ext cx="1534656" cy="1055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COMUNICACIÓN</a:t>
          </a:r>
          <a:endParaRPr lang="es-AR" sz="1300" kern="1200" dirty="0"/>
        </a:p>
      </dsp:txBody>
      <dsp:txXfrm>
        <a:off x="170737" y="2047133"/>
        <a:ext cx="1472834" cy="993545"/>
      </dsp:txXfrm>
    </dsp:sp>
    <dsp:sp modelId="{346318B4-A019-4504-8D8E-F4F321E4A95D}">
      <dsp:nvSpPr>
        <dsp:cNvPr id="0" name=""/>
        <dsp:cNvSpPr/>
      </dsp:nvSpPr>
      <dsp:spPr>
        <a:xfrm rot="17458185">
          <a:off x="932913" y="1452210"/>
          <a:ext cx="230973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309735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800" kern="1200"/>
        </a:p>
      </dsp:txBody>
      <dsp:txXfrm>
        <a:off x="2030037" y="1407782"/>
        <a:ext cx="115486" cy="115486"/>
      </dsp:txXfrm>
    </dsp:sp>
    <dsp:sp modelId="{77AA28E6-C560-480D-8A16-8B942FE2074A}">
      <dsp:nvSpPr>
        <dsp:cNvPr id="0" name=""/>
        <dsp:cNvSpPr/>
      </dsp:nvSpPr>
      <dsp:spPr>
        <a:xfrm>
          <a:off x="2501079" y="3482"/>
          <a:ext cx="1534656" cy="7673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diferida en espacio y tiempo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523553" y="25956"/>
        <a:ext cx="1489708" cy="722380"/>
      </dsp:txXfrm>
    </dsp:sp>
    <dsp:sp modelId="{A2C07201-E2F6-4C0D-AFF7-5AD18C0090E9}">
      <dsp:nvSpPr>
        <dsp:cNvPr id="0" name=""/>
        <dsp:cNvSpPr/>
      </dsp:nvSpPr>
      <dsp:spPr>
        <a:xfrm rot="18178169">
          <a:off x="1328309" y="1893424"/>
          <a:ext cx="151894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518942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049807" y="1868766"/>
        <a:ext cx="75947" cy="75947"/>
      </dsp:txXfrm>
    </dsp:sp>
    <dsp:sp modelId="{11694458-A3A9-4DAA-BDC0-5F129B36FD7C}">
      <dsp:nvSpPr>
        <dsp:cNvPr id="0" name=""/>
        <dsp:cNvSpPr/>
      </dsp:nvSpPr>
      <dsp:spPr>
        <a:xfrm>
          <a:off x="2501079" y="885909"/>
          <a:ext cx="1534656" cy="7673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elaborada </a:t>
          </a:r>
          <a:r>
            <a:rPr lang="es-AR" sz="1300" kern="1200" dirty="0" smtClean="0">
              <a:solidFill>
                <a:schemeClr val="tx2"/>
              </a:solidFill>
              <a:sym typeface="Wingdings"/>
            </a:rPr>
            <a:t></a:t>
          </a:r>
          <a:r>
            <a:rPr lang="es-AR" sz="1300" kern="1200" dirty="0" smtClean="0">
              <a:solidFill>
                <a:schemeClr val="tx2"/>
              </a:solidFill>
            </a:rPr>
            <a:t> con rectificaciones y borraduras que no dejan rastro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523553" y="908383"/>
        <a:ext cx="1489708" cy="722380"/>
      </dsp:txXfrm>
    </dsp:sp>
    <dsp:sp modelId="{98EE2310-97FE-48F0-9F98-F450F55B5F2C}">
      <dsp:nvSpPr>
        <dsp:cNvPr id="0" name=""/>
        <dsp:cNvSpPr/>
      </dsp:nvSpPr>
      <dsp:spPr>
        <a:xfrm rot="20078009">
          <a:off x="1630382" y="2334638"/>
          <a:ext cx="91479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14796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064911" y="2325083"/>
        <a:ext cx="45739" cy="45739"/>
      </dsp:txXfrm>
    </dsp:sp>
    <dsp:sp modelId="{61AD6CE7-C493-4860-8FF8-E82B6561C7D8}">
      <dsp:nvSpPr>
        <dsp:cNvPr id="0" name=""/>
        <dsp:cNvSpPr/>
      </dsp:nvSpPr>
      <dsp:spPr>
        <a:xfrm>
          <a:off x="2501079" y="1768337"/>
          <a:ext cx="1534656" cy="7673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smtClean="0">
              <a:solidFill>
                <a:schemeClr val="tx2"/>
              </a:solidFill>
            </a:rPr>
            <a:t>no interactiva</a:t>
          </a:r>
          <a:endParaRPr lang="es-AR" sz="1300" kern="1200">
            <a:solidFill>
              <a:schemeClr val="tx2"/>
            </a:solidFill>
          </a:endParaRPr>
        </a:p>
      </dsp:txBody>
      <dsp:txXfrm>
        <a:off x="2523553" y="1790811"/>
        <a:ext cx="1489708" cy="722380"/>
      </dsp:txXfrm>
    </dsp:sp>
    <dsp:sp modelId="{FCC9616D-F0CF-47D8-910B-48E0F2A64752}">
      <dsp:nvSpPr>
        <dsp:cNvPr id="0" name=""/>
        <dsp:cNvSpPr/>
      </dsp:nvSpPr>
      <dsp:spPr>
        <a:xfrm rot="1841154">
          <a:off x="1607189" y="2775852"/>
          <a:ext cx="96118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961183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500" kern="1200"/>
        </a:p>
      </dsp:txBody>
      <dsp:txXfrm>
        <a:off x="2063751" y="2765138"/>
        <a:ext cx="48059" cy="48059"/>
      </dsp:txXfrm>
    </dsp:sp>
    <dsp:sp modelId="{318A0B77-61F8-4995-98D8-25692825AF82}">
      <dsp:nvSpPr>
        <dsp:cNvPr id="0" name=""/>
        <dsp:cNvSpPr/>
      </dsp:nvSpPr>
      <dsp:spPr>
        <a:xfrm>
          <a:off x="2501079" y="2650764"/>
          <a:ext cx="1534656" cy="7673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duradera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i="1" kern="1200" dirty="0" err="1" smtClean="0">
              <a:solidFill>
                <a:schemeClr val="tx2"/>
              </a:solidFill>
            </a:rPr>
            <a:t>Scripta</a:t>
          </a:r>
          <a:r>
            <a:rPr lang="es-AR" sz="1300" i="1" kern="1200" dirty="0" smtClean="0">
              <a:solidFill>
                <a:schemeClr val="tx2"/>
              </a:solidFill>
            </a:rPr>
            <a:t> </a:t>
          </a:r>
          <a:r>
            <a:rPr lang="es-AR" sz="1300" i="1" kern="1200" dirty="0" err="1" smtClean="0">
              <a:solidFill>
                <a:schemeClr val="tx2"/>
              </a:solidFill>
            </a:rPr>
            <a:t>manent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523553" y="2673238"/>
        <a:ext cx="1489708" cy="722380"/>
      </dsp:txXfrm>
    </dsp:sp>
    <dsp:sp modelId="{E7221F2C-F3DC-4041-89F1-8AC77E9EADE1}">
      <dsp:nvSpPr>
        <dsp:cNvPr id="0" name=""/>
        <dsp:cNvSpPr/>
      </dsp:nvSpPr>
      <dsp:spPr>
        <a:xfrm rot="3536975">
          <a:off x="1286492" y="3217065"/>
          <a:ext cx="1602577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602577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600" kern="1200"/>
        </a:p>
      </dsp:txBody>
      <dsp:txXfrm>
        <a:off x="2047716" y="3190316"/>
        <a:ext cx="80128" cy="80128"/>
      </dsp:txXfrm>
    </dsp:sp>
    <dsp:sp modelId="{7A56C189-1D7A-4686-957B-43D00ECB6C0D}">
      <dsp:nvSpPr>
        <dsp:cNvPr id="0" name=""/>
        <dsp:cNvSpPr/>
      </dsp:nvSpPr>
      <dsp:spPr>
        <a:xfrm>
          <a:off x="2501079" y="3533192"/>
          <a:ext cx="1534656" cy="7673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autonomía del contexto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523553" y="3555666"/>
        <a:ext cx="1489708" cy="722380"/>
      </dsp:txXfrm>
    </dsp:sp>
    <dsp:sp modelId="{9DD33DDC-7AE0-44A6-944C-01E1D892999B}">
      <dsp:nvSpPr>
        <dsp:cNvPr id="0" name=""/>
        <dsp:cNvSpPr/>
      </dsp:nvSpPr>
      <dsp:spPr>
        <a:xfrm rot="4192326">
          <a:off x="886740" y="3658279"/>
          <a:ext cx="2402080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402080" y="133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900" kern="1200"/>
        </a:p>
      </dsp:txBody>
      <dsp:txXfrm>
        <a:off x="2027728" y="3611543"/>
        <a:ext cx="120104" cy="120104"/>
      </dsp:txXfrm>
    </dsp:sp>
    <dsp:sp modelId="{73A4DB4E-2565-46C5-B991-79144A87EFB2}">
      <dsp:nvSpPr>
        <dsp:cNvPr id="0" name=""/>
        <dsp:cNvSpPr/>
      </dsp:nvSpPr>
      <dsp:spPr>
        <a:xfrm>
          <a:off x="2501079" y="4415619"/>
          <a:ext cx="1534656" cy="7673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>
              <a:solidFill>
                <a:schemeClr val="tx2"/>
              </a:solidFill>
            </a:rPr>
            <a:t>escasa presencia de códigos no verbales</a:t>
          </a:r>
          <a:endParaRPr lang="es-AR" sz="1300" kern="1200" dirty="0">
            <a:solidFill>
              <a:schemeClr val="tx2"/>
            </a:solidFill>
          </a:endParaRPr>
        </a:p>
      </dsp:txBody>
      <dsp:txXfrm>
        <a:off x="2523553" y="4438093"/>
        <a:ext cx="1489708" cy="722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Rectángulo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8" name="7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2" name="11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12" name="11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s-ES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5" name="14 Marcador de texto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1" name="10 Rectángulo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13" name="12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4" name="13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0B20EE-6407-49CC-913F-F6A08CFFA658}" type="datetimeFigureOut">
              <a:rPr lang="es-ES" smtClean="0"/>
              <a:pPr/>
              <a:t>12/03/2019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Rectángulo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B30A52-E70A-4153-A2DC-874828F2FE5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Discurso oral / discurso escrito. </a:t>
            </a:r>
            <a:br>
              <a:rPr lang="es-AR" dirty="0"/>
            </a:br>
            <a:r>
              <a:rPr lang="es-AR" sz="3600" dirty="0"/>
              <a:t>DOS CÓDIGOS DISTINTOS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5733256"/>
            <a:ext cx="8363272" cy="1368152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es-AR" sz="1200" dirty="0">
                <a:solidFill>
                  <a:schemeClr val="accent6">
                    <a:lumMod val="50000"/>
                  </a:schemeClr>
                </a:solidFill>
              </a:rPr>
              <a:t>Escritura y Oratoria</a:t>
            </a:r>
          </a:p>
          <a:p>
            <a:pPr algn="r">
              <a:spcBef>
                <a:spcPts val="0"/>
              </a:spcBef>
            </a:pPr>
            <a:r>
              <a:rPr lang="es-AR" sz="1200" dirty="0">
                <a:solidFill>
                  <a:schemeClr val="accent6">
                    <a:lumMod val="50000"/>
                  </a:schemeClr>
                </a:solidFill>
              </a:rPr>
              <a:t>Dra. María Marta García Negroni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s-AR" dirty="0"/>
              <a:t>Diferencias contextuales</a:t>
            </a:r>
            <a:br>
              <a:rPr lang="es-AR" dirty="0"/>
            </a:br>
            <a:r>
              <a:rPr lang="es-AR" dirty="0"/>
              <a:t>oral					escrito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33988350"/>
              </p:ext>
            </p:extLst>
          </p:nvPr>
        </p:nvGraphicFramePr>
        <p:xfrm>
          <a:off x="247327" y="1556791"/>
          <a:ext cx="4244281" cy="514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5 Marcador de contenido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73781496"/>
              </p:ext>
            </p:extLst>
          </p:nvPr>
        </p:nvGraphicFramePr>
        <p:xfrm>
          <a:off x="4644008" y="1556792"/>
          <a:ext cx="4388296" cy="5186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774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FE5A74-7DDD-4341-B0E0-1BB6A244B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F10F9F1-9DFD-455E-B297-1F2630F246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E0828B-84B5-44CC-9906-BEAEC01D7A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B06543-557C-40F6-9A2F-B52ACEBC6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43A09C1-60BD-4B3B-981C-E0E6BF6D7B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9092A3F-06CF-41B2-A9C5-0E7ECB62AC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29D020-568A-4CDC-9365-948A43201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8FA7A6B-3897-41C1-83F3-FAA2BD5788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4F8663A-E87C-44E9-9047-B6E2B360D6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E9F9775-129B-4242-BEE2-31C86C6B7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CC8884-6F1B-4C1E-BE5D-7C95664AA2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148C59-D1F0-402A-953F-5211909D0B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44AED8E-CE58-460E-9987-91112DB94B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80C12F3-61AE-4C3D-9118-A558E8FD7A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s-AR" dirty="0"/>
              <a:t>Diferencias contextuales</a:t>
            </a:r>
            <a:br>
              <a:rPr lang="es-AR" dirty="0"/>
            </a:br>
            <a:r>
              <a:rPr lang="es-AR" dirty="0"/>
              <a:t>oral					escrito</a:t>
            </a:r>
            <a:endParaRPr lang="es-ES" dirty="0"/>
          </a:p>
        </p:txBody>
      </p:sp>
      <p:graphicFrame>
        <p:nvGraphicFramePr>
          <p:cNvPr id="5" name="4 Marcador de contenido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41251713"/>
              </p:ext>
            </p:extLst>
          </p:nvPr>
        </p:nvGraphicFramePr>
        <p:xfrm>
          <a:off x="251519" y="1484784"/>
          <a:ext cx="4244281" cy="5146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5 Marcador de contenido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20257949"/>
              </p:ext>
            </p:extLst>
          </p:nvPr>
        </p:nvGraphicFramePr>
        <p:xfrm>
          <a:off x="4648200" y="1484785"/>
          <a:ext cx="4388296" cy="5186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2474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D3FC7C-DC2A-45E6-B29A-53D4738AB4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95890A-02D4-4392-A2AB-127AA0E112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1CF6A9-38FE-4F70-9C61-E9B0A8666B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1458BF-8C7E-4A45-BC7A-E6C48F335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46318B4-A019-4504-8D8E-F4F321E4A9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7AA28E6-C560-480D-8A16-8B942FE207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578E14-D23E-43CF-B0E9-A6067588AE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FFD95B1-75F7-4BD7-B4C7-3004C79855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C07201-E2F6-4C0D-AFF7-5AD18C0090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694458-A3A9-4DAA-BDC0-5F129B36FD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CB6F114-5673-4162-8CCE-072774F68A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7BF1D5-57DC-46EB-8F2D-2B0C9D75EF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EE2310-97FE-48F0-9F98-F450F55B5F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1AD6CE7-C493-4860-8FF8-E82B6561C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6C41F9-0127-4333-80CB-14F26698A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A0AC5B-65C5-4395-B439-B26550B44D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C9616D-F0CF-47D8-910B-48E0F2A647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8A0B77-61F8-4995-98D8-25692825AF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E3604D3-7E10-4302-A526-C43395D6EF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229920-D511-4492-A823-78225A1A98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221F2C-F3DC-4041-89F1-8AC77E9EAD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56C189-1D7A-4686-957B-43D00ECB6C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C6F7745-6913-44EF-9074-8D663E2216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19E9D1F-DDDB-4E7B-ADA2-9575A7B1F8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DD33DDC-7AE0-44A6-944C-01E1D89299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4DB4E-2565-46C5-B991-79144A87EF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/>
          </a:bodyPr>
          <a:lstStyle/>
          <a:p>
            <a:r>
              <a:rPr lang="es-AR" sz="3600" dirty="0"/>
              <a:t>Comunicación inmediata/diferida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612648" y="1741512"/>
            <a:ext cx="8153400" cy="4495800"/>
          </a:xfrm>
        </p:spPr>
        <p:txBody>
          <a:bodyPr>
            <a:normAutofit/>
          </a:bodyPr>
          <a:lstStyle/>
          <a:p>
            <a:r>
              <a:rPr lang="es-AR" dirty="0"/>
              <a:t>Comunicación diferida en espacio, oral</a:t>
            </a:r>
          </a:p>
          <a:p>
            <a:pPr lvl="1"/>
            <a:r>
              <a:rPr lang="es-AR" sz="2000" dirty="0"/>
              <a:t>Teléfono, emisión de TV en directo, comunicación por </a:t>
            </a:r>
            <a:r>
              <a:rPr lang="es-AR" sz="2000" dirty="0" err="1"/>
              <a:t>skype</a:t>
            </a:r>
            <a:endParaRPr lang="es-AR" sz="2000" dirty="0"/>
          </a:p>
          <a:p>
            <a:r>
              <a:rPr lang="es-AR" dirty="0"/>
              <a:t>Comunicación diferida en tiempo, oral</a:t>
            </a:r>
          </a:p>
          <a:p>
            <a:pPr lvl="1"/>
            <a:r>
              <a:rPr lang="es-AR" sz="2000" dirty="0"/>
              <a:t>Contestador automático, emisión de TV en diferido</a:t>
            </a:r>
          </a:p>
          <a:p>
            <a:r>
              <a:rPr lang="es-AR" dirty="0"/>
              <a:t>Comunicación inmediata en espacio, escrita</a:t>
            </a:r>
          </a:p>
          <a:p>
            <a:pPr lvl="1"/>
            <a:r>
              <a:rPr lang="es-AR" sz="2000" dirty="0"/>
              <a:t>Escrito en el pizarrón por el profesor</a:t>
            </a:r>
          </a:p>
          <a:p>
            <a:r>
              <a:rPr lang="es-AR" dirty="0"/>
              <a:t>Comunicación inmediata en tiempo, escrita</a:t>
            </a:r>
          </a:p>
          <a:p>
            <a:pPr lvl="1"/>
            <a:r>
              <a:rPr lang="es-AR" sz="2000" dirty="0"/>
              <a:t>Instagram, </a:t>
            </a:r>
            <a:r>
              <a:rPr lang="es-AR" sz="2000" dirty="0" err="1"/>
              <a:t>twitter</a:t>
            </a:r>
            <a:r>
              <a:rPr lang="es-AR" sz="2000" dirty="0"/>
              <a:t>, </a:t>
            </a:r>
            <a:r>
              <a:rPr lang="es-AR" sz="2000" dirty="0" err="1"/>
              <a:t>whatsapp</a:t>
            </a:r>
            <a:endParaRPr lang="es-AR" sz="2000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s-AR" sz="3600" dirty="0"/>
              <a:t>Comunicación escrita diferida y a distancia</a:t>
            </a:r>
            <a:endParaRPr lang="es-ES" sz="3600" dirty="0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>
          <a:xfrm>
            <a:off x="457200" y="1700808"/>
            <a:ext cx="8229600" cy="4513688"/>
          </a:xfrm>
        </p:spPr>
        <p:txBody>
          <a:bodyPr>
            <a:normAutofit/>
          </a:bodyPr>
          <a:lstStyle/>
          <a:p>
            <a:pPr lvl="1"/>
            <a:r>
              <a:rPr lang="es-AR" dirty="0"/>
              <a:t>Falta de </a:t>
            </a:r>
            <a:r>
              <a:rPr lang="es-AR" dirty="0" err="1"/>
              <a:t>feed</a:t>
            </a:r>
            <a:r>
              <a:rPr lang="es-AR" dirty="0"/>
              <a:t>-back, propio de la interacción cara a cara</a:t>
            </a:r>
          </a:p>
          <a:p>
            <a:pPr lvl="1"/>
            <a:r>
              <a:rPr lang="es-AR" dirty="0"/>
              <a:t>Falta de contexto compartido (el texto crea su propio contexto)</a:t>
            </a:r>
          </a:p>
          <a:p>
            <a:pPr lvl="1"/>
            <a:r>
              <a:rPr lang="es-AR" dirty="0"/>
              <a:t>Representación mental del destinatario</a:t>
            </a:r>
          </a:p>
          <a:p>
            <a:pPr lvl="1">
              <a:buNone/>
            </a:pPr>
            <a:r>
              <a:rPr lang="es-AR" dirty="0">
                <a:sym typeface="Wingdings" pitchFamily="2" charset="2"/>
              </a:rPr>
              <a:t>		</a:t>
            </a:r>
          </a:p>
          <a:p>
            <a:pPr lvl="1">
              <a:buNone/>
            </a:pPr>
            <a:r>
              <a:rPr lang="es-AR" dirty="0">
                <a:sym typeface="Wingdings" pitchFamily="2" charset="2"/>
              </a:rPr>
              <a:t>	</a:t>
            </a:r>
            <a:r>
              <a:rPr lang="es-AR" dirty="0"/>
              <a:t>Más tiempo para pensar, para elegir, para planificar, para volver atrás, para releer y corregir</a:t>
            </a:r>
          </a:p>
          <a:p>
            <a:pPr lvl="1">
              <a:buNone/>
            </a:pPr>
            <a:r>
              <a:rPr lang="es-AR" dirty="0">
                <a:sym typeface="Wingdings" pitchFamily="2" charset="2"/>
              </a:rPr>
              <a:t>		</a:t>
            </a:r>
            <a:r>
              <a:rPr lang="es-AR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 mayor riqueza léxica</a:t>
            </a:r>
          </a:p>
          <a:p>
            <a:pPr lvl="1">
              <a:buNone/>
            </a:pPr>
            <a:r>
              <a:rPr lang="es-AR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		 sintaxis más compleja y completa</a:t>
            </a:r>
          </a:p>
          <a:p>
            <a:pPr lvl="1">
              <a:buNone/>
            </a:pPr>
            <a:endParaRPr lang="es-AR" dirty="0"/>
          </a:p>
          <a:p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Diferencias textuales</a:t>
            </a:r>
            <a:br>
              <a:rPr lang="es-AR" dirty="0"/>
            </a:br>
            <a:r>
              <a:rPr lang="es-AR" dirty="0"/>
              <a:t>oral					escrito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es-ES" dirty="0"/>
          </a:p>
          <a:p>
            <a:r>
              <a:rPr lang="es-AR" sz="3200" dirty="0">
                <a:solidFill>
                  <a:schemeClr val="accent2"/>
                </a:solidFill>
              </a:rPr>
              <a:t>Aspectos lingüísticos</a:t>
            </a:r>
          </a:p>
          <a:p>
            <a:pPr lvl="1"/>
            <a:r>
              <a:rPr lang="es-AR" sz="2800" dirty="0">
                <a:solidFill>
                  <a:schemeClr val="accent2"/>
                </a:solidFill>
              </a:rPr>
              <a:t>Léxico</a:t>
            </a:r>
          </a:p>
          <a:p>
            <a:pPr lvl="2"/>
            <a:r>
              <a:rPr lang="es-AR" sz="2400" dirty="0"/>
              <a:t>poco formal</a:t>
            </a:r>
          </a:p>
          <a:p>
            <a:pPr lvl="2"/>
            <a:r>
              <a:rPr lang="es-AR" sz="2400" dirty="0"/>
              <a:t>poco específico</a:t>
            </a:r>
          </a:p>
          <a:p>
            <a:pPr lvl="2"/>
            <a:r>
              <a:rPr lang="es-AR" sz="2400" dirty="0"/>
              <a:t>reiteraciones</a:t>
            </a:r>
          </a:p>
          <a:p>
            <a:pPr lvl="2"/>
            <a:r>
              <a:rPr lang="es-AR" sz="2400" dirty="0"/>
              <a:t>uso de comodines</a:t>
            </a:r>
          </a:p>
          <a:p>
            <a:pPr lvl="2"/>
            <a:r>
              <a:rPr lang="es-AR" sz="2400" dirty="0"/>
              <a:t>uso de muletillas, tics lingüísticos, frases hechas, onomatopeyas, etc.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20000"/>
          </a:bodyPr>
          <a:lstStyle/>
          <a:p>
            <a:endParaRPr lang="es-AR" dirty="0"/>
          </a:p>
          <a:p>
            <a:r>
              <a:rPr lang="es-AR" sz="3200" dirty="0">
                <a:solidFill>
                  <a:schemeClr val="accent2"/>
                </a:solidFill>
              </a:rPr>
              <a:t>Aspectos lingüísticos</a:t>
            </a:r>
          </a:p>
          <a:p>
            <a:pPr lvl="1"/>
            <a:r>
              <a:rPr lang="es-AR" sz="2800" dirty="0">
                <a:solidFill>
                  <a:schemeClr val="accent2"/>
                </a:solidFill>
              </a:rPr>
              <a:t>Léxico</a:t>
            </a:r>
          </a:p>
          <a:p>
            <a:pPr lvl="2"/>
            <a:r>
              <a:rPr lang="es-AR" sz="2400" dirty="0"/>
              <a:t>formal</a:t>
            </a:r>
          </a:p>
          <a:p>
            <a:pPr lvl="2"/>
            <a:r>
              <a:rPr lang="es-AR" sz="2400" dirty="0"/>
              <a:t>específico </a:t>
            </a:r>
          </a:p>
          <a:p>
            <a:pPr lvl="2"/>
            <a:r>
              <a:rPr lang="es-AR" sz="2400" dirty="0"/>
              <a:t>sinonimia</a:t>
            </a:r>
          </a:p>
          <a:p>
            <a:pPr lvl="2"/>
            <a:r>
              <a:rPr lang="es-AR" sz="2400" dirty="0"/>
              <a:t>palabras precisas</a:t>
            </a:r>
          </a:p>
          <a:p>
            <a:pPr lvl="2"/>
            <a:r>
              <a:rPr lang="es-AR" sz="2400" dirty="0"/>
              <a:t>ausencia de muletillas, tics lingüísticos</a:t>
            </a:r>
          </a:p>
          <a:p>
            <a:pPr lvl="2"/>
            <a:r>
              <a:rPr lang="es-AR" sz="2400" dirty="0"/>
              <a:t>escasez de frases hechas, refranes,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rmedio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370</TotalTime>
  <Words>246</Words>
  <Application>Microsoft Office PowerPoint</Application>
  <PresentationFormat>Presentación en pantalla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Intermedio</vt:lpstr>
      <vt:lpstr>Discurso oral / discurso escrito.  DOS CÓDIGOS DISTINTOS</vt:lpstr>
      <vt:lpstr>Diferencias contextuales oral     escrito</vt:lpstr>
      <vt:lpstr>Diferencias contextuales oral     escrito</vt:lpstr>
      <vt:lpstr>Comunicación inmediata/diferida</vt:lpstr>
      <vt:lpstr>Comunicación escrita diferida y a distancia</vt:lpstr>
      <vt:lpstr>Diferencias textuales oral     escrito</vt:lpstr>
    </vt:vector>
  </TitlesOfParts>
  <Company>UdeSA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Discurso oral / discurso escrito</dc:title>
  <dc:creator>mgarcianegroni</dc:creator>
  <cp:lastModifiedBy>Revisor anónimo</cp:lastModifiedBy>
  <cp:revision>42</cp:revision>
  <dcterms:created xsi:type="dcterms:W3CDTF">2012-02-24T18:46:24Z</dcterms:created>
  <dcterms:modified xsi:type="dcterms:W3CDTF">2019-03-12T17:24:43Z</dcterms:modified>
</cp:coreProperties>
</file>