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9" r:id="rId2"/>
    <p:sldId id="280" r:id="rId3"/>
    <p:sldId id="286" r:id="rId4"/>
    <p:sldId id="281" r:id="rId5"/>
    <p:sldId id="282" r:id="rId6"/>
    <p:sldId id="283" r:id="rId7"/>
    <p:sldId id="285" r:id="rId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6" autoAdjust="0"/>
    <p:restoredTop sz="94744" autoAdjust="0"/>
  </p:normalViewPr>
  <p:slideViewPr>
    <p:cSldViewPr>
      <p:cViewPr varScale="1">
        <p:scale>
          <a:sx n="72" d="100"/>
          <a:sy n="72" d="100"/>
        </p:scale>
        <p:origin x="1332"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FA6C1-134B-4138-9502-81BF24C23EF4}" type="doc">
      <dgm:prSet loTypeId="urn:microsoft.com/office/officeart/2005/8/layout/cycle6" loCatId="relationship" qsTypeId="urn:microsoft.com/office/officeart/2005/8/quickstyle/simple1" qsCatId="simple" csTypeId="urn:microsoft.com/office/officeart/2005/8/colors/accent1_2" csCatId="accent1" phldr="1"/>
      <dgm:spPr/>
      <dgm:t>
        <a:bodyPr/>
        <a:lstStyle/>
        <a:p>
          <a:endParaRPr lang="es-AR"/>
        </a:p>
      </dgm:t>
    </dgm:pt>
    <dgm:pt modelId="{F93AC5A1-CC06-4C9F-B90A-2825994D8CC7}">
      <dgm:prSet custT="1"/>
      <dgm:spPr/>
      <dgm:t>
        <a:bodyPr/>
        <a:lstStyle/>
        <a:p>
          <a:pPr algn="l" rtl="0"/>
          <a:r>
            <a:rPr lang="es-AR" sz="2400" dirty="0" smtClean="0"/>
            <a:t>una cuestión polémica que admita opiniones o hipótesis distintas</a:t>
          </a:r>
          <a:endParaRPr lang="es-AR" sz="2400" dirty="0"/>
        </a:p>
      </dgm:t>
    </dgm:pt>
    <dgm:pt modelId="{4FD18C54-62DD-4AE7-B16C-40206E2E7FE7}" type="parTrans" cxnId="{4E2A56A2-D0E2-42E3-A4C1-94F3BF450200}">
      <dgm:prSet/>
      <dgm:spPr/>
      <dgm:t>
        <a:bodyPr/>
        <a:lstStyle/>
        <a:p>
          <a:endParaRPr lang="es-AR"/>
        </a:p>
      </dgm:t>
    </dgm:pt>
    <dgm:pt modelId="{C1183334-AAD9-4545-9C53-40B85CA7B748}" type="sibTrans" cxnId="{4E2A56A2-D0E2-42E3-A4C1-94F3BF450200}">
      <dgm:prSet/>
      <dgm:spPr/>
      <dgm:t>
        <a:bodyPr/>
        <a:lstStyle/>
        <a:p>
          <a:endParaRPr lang="es-AR"/>
        </a:p>
      </dgm:t>
    </dgm:pt>
    <dgm:pt modelId="{C612DE54-B502-42EF-A58F-6049C10CB2AC}">
      <dgm:prSet custT="1"/>
      <dgm:spPr/>
      <dgm:t>
        <a:bodyPr/>
        <a:lstStyle/>
        <a:p>
          <a:pPr algn="l" rtl="0"/>
          <a:r>
            <a:rPr lang="es-AR" sz="2400" dirty="0" smtClean="0"/>
            <a:t>un argumentador que defiende sus opiniones e intenta convencer</a:t>
          </a:r>
          <a:endParaRPr lang="es-AR" sz="2400" dirty="0"/>
        </a:p>
      </dgm:t>
    </dgm:pt>
    <dgm:pt modelId="{9C1D3CE8-5A9D-4918-A35F-64BC644D7311}" type="parTrans" cxnId="{2E6FCE25-543E-4714-92DE-9ECF0C2A2BB8}">
      <dgm:prSet/>
      <dgm:spPr/>
      <dgm:t>
        <a:bodyPr/>
        <a:lstStyle/>
        <a:p>
          <a:endParaRPr lang="es-AR"/>
        </a:p>
      </dgm:t>
    </dgm:pt>
    <dgm:pt modelId="{9A04DAF2-D318-467E-9E6C-0FE7B336045F}" type="sibTrans" cxnId="{2E6FCE25-543E-4714-92DE-9ECF0C2A2BB8}">
      <dgm:prSet/>
      <dgm:spPr/>
      <dgm:t>
        <a:bodyPr/>
        <a:lstStyle/>
        <a:p>
          <a:endParaRPr lang="es-AR"/>
        </a:p>
      </dgm:t>
    </dgm:pt>
    <dgm:pt modelId="{3CEED5B4-3B29-4400-953B-4B945610DCD1}">
      <dgm:prSet custT="1"/>
      <dgm:spPr/>
      <dgm:t>
        <a:bodyPr/>
        <a:lstStyle/>
        <a:p>
          <a:pPr algn="l" rtl="0"/>
          <a:r>
            <a:rPr lang="es-AR" sz="2400" dirty="0" smtClean="0"/>
            <a:t>un antagonista, real o fingido, que sostiene la opinión contraria y al que se intenta persuadir</a:t>
          </a:r>
          <a:endParaRPr lang="es-AR" sz="2400" dirty="0"/>
        </a:p>
      </dgm:t>
    </dgm:pt>
    <dgm:pt modelId="{39651A71-C73B-43A2-8BE1-F2E95138DCD1}" type="parTrans" cxnId="{CBA240A4-96BB-4719-A8FE-267751C3FD5D}">
      <dgm:prSet/>
      <dgm:spPr/>
      <dgm:t>
        <a:bodyPr/>
        <a:lstStyle/>
        <a:p>
          <a:endParaRPr lang="es-AR"/>
        </a:p>
      </dgm:t>
    </dgm:pt>
    <dgm:pt modelId="{1FDEFEEC-86EF-492A-B20F-82FFD6A5D39A}" type="sibTrans" cxnId="{CBA240A4-96BB-4719-A8FE-267751C3FD5D}">
      <dgm:prSet/>
      <dgm:spPr/>
      <dgm:t>
        <a:bodyPr/>
        <a:lstStyle/>
        <a:p>
          <a:endParaRPr lang="es-AR"/>
        </a:p>
      </dgm:t>
    </dgm:pt>
    <dgm:pt modelId="{C0A474A7-2AA6-4AE6-B5DB-2F8FD0FFCDC1}">
      <dgm:prSet custT="1"/>
      <dgm:spPr/>
      <dgm:t>
        <a:bodyPr/>
        <a:lstStyle/>
        <a:p>
          <a:pPr algn="l" rtl="0"/>
          <a:r>
            <a:rPr lang="es-AR" sz="2400" dirty="0" smtClean="0"/>
            <a:t>el proceso de convencer: </a:t>
          </a:r>
          <a:endParaRPr lang="es-AR" sz="2400" dirty="0"/>
        </a:p>
      </dgm:t>
    </dgm:pt>
    <dgm:pt modelId="{EB2A0FD7-32EB-4858-A897-B5A4D9557C49}" type="parTrans" cxnId="{CEBF4DEB-2C72-4070-AEC5-3CB465A56FBE}">
      <dgm:prSet/>
      <dgm:spPr/>
      <dgm:t>
        <a:bodyPr/>
        <a:lstStyle/>
        <a:p>
          <a:endParaRPr lang="es-AR"/>
        </a:p>
      </dgm:t>
    </dgm:pt>
    <dgm:pt modelId="{686E6B27-CC47-42DF-A68E-4DFBEC046838}" type="sibTrans" cxnId="{CEBF4DEB-2C72-4070-AEC5-3CB465A56FBE}">
      <dgm:prSet/>
      <dgm:spPr/>
      <dgm:t>
        <a:bodyPr/>
        <a:lstStyle/>
        <a:p>
          <a:endParaRPr lang="es-AR"/>
        </a:p>
      </dgm:t>
    </dgm:pt>
    <dgm:pt modelId="{CB6B5A0E-BBE9-4A39-B5A0-FCB077517757}">
      <dgm:prSet custT="1"/>
      <dgm:spPr/>
      <dgm:t>
        <a:bodyPr/>
        <a:lstStyle/>
        <a:p>
          <a:pPr algn="l" rtl="0"/>
          <a:r>
            <a:rPr lang="es-AR" sz="1400" dirty="0" smtClean="0"/>
            <a:t>Aportar una serie de argumentos, razones que demuestran que el argumentador tiene razón</a:t>
          </a:r>
          <a:endParaRPr lang="es-AR" sz="1400" dirty="0"/>
        </a:p>
      </dgm:t>
    </dgm:pt>
    <dgm:pt modelId="{A147B9B2-1B93-4BD6-98F0-5F78E786F5CE}" type="parTrans" cxnId="{83F52172-76D7-42A6-AABC-40657287A605}">
      <dgm:prSet/>
      <dgm:spPr/>
      <dgm:t>
        <a:bodyPr/>
        <a:lstStyle/>
        <a:p>
          <a:endParaRPr lang="es-AR"/>
        </a:p>
      </dgm:t>
    </dgm:pt>
    <dgm:pt modelId="{CD8C0037-41E6-4308-AE8F-1BC1D430024E}" type="sibTrans" cxnId="{83F52172-76D7-42A6-AABC-40657287A605}">
      <dgm:prSet/>
      <dgm:spPr/>
      <dgm:t>
        <a:bodyPr/>
        <a:lstStyle/>
        <a:p>
          <a:endParaRPr lang="es-AR"/>
        </a:p>
      </dgm:t>
    </dgm:pt>
    <dgm:pt modelId="{7431F91D-9B19-467A-B1C8-AE958668D779}" type="pres">
      <dgm:prSet presAssocID="{215FA6C1-134B-4138-9502-81BF24C23EF4}" presName="cycle" presStyleCnt="0">
        <dgm:presLayoutVars>
          <dgm:dir/>
          <dgm:resizeHandles val="exact"/>
        </dgm:presLayoutVars>
      </dgm:prSet>
      <dgm:spPr/>
      <dgm:t>
        <a:bodyPr/>
        <a:lstStyle/>
        <a:p>
          <a:endParaRPr lang="es-AR"/>
        </a:p>
      </dgm:t>
    </dgm:pt>
    <dgm:pt modelId="{0058A29D-CE94-4F98-B000-DE14E5AC8437}" type="pres">
      <dgm:prSet presAssocID="{F93AC5A1-CC06-4C9F-B90A-2825994D8CC7}" presName="node" presStyleLbl="node1" presStyleIdx="0" presStyleCnt="4" custScaleX="155004" custScaleY="135556">
        <dgm:presLayoutVars>
          <dgm:bulletEnabled val="1"/>
        </dgm:presLayoutVars>
      </dgm:prSet>
      <dgm:spPr/>
      <dgm:t>
        <a:bodyPr/>
        <a:lstStyle/>
        <a:p>
          <a:endParaRPr lang="es-AR"/>
        </a:p>
      </dgm:t>
    </dgm:pt>
    <dgm:pt modelId="{D7FBC3BF-D3F2-4542-A51D-9BA10584C6C3}" type="pres">
      <dgm:prSet presAssocID="{F93AC5A1-CC06-4C9F-B90A-2825994D8CC7}" presName="spNode" presStyleCnt="0"/>
      <dgm:spPr/>
    </dgm:pt>
    <dgm:pt modelId="{51008099-2D9A-4A8B-BF8C-3A3935EFBF15}" type="pres">
      <dgm:prSet presAssocID="{C1183334-AAD9-4545-9C53-40B85CA7B748}" presName="sibTrans" presStyleLbl="sibTrans1D1" presStyleIdx="0" presStyleCnt="4"/>
      <dgm:spPr/>
      <dgm:t>
        <a:bodyPr/>
        <a:lstStyle/>
        <a:p>
          <a:endParaRPr lang="es-AR"/>
        </a:p>
      </dgm:t>
    </dgm:pt>
    <dgm:pt modelId="{97CA5265-661F-4D9F-AD8B-C72865551FCC}" type="pres">
      <dgm:prSet presAssocID="{C612DE54-B502-42EF-A58F-6049C10CB2AC}" presName="node" presStyleLbl="node1" presStyleIdx="1" presStyleCnt="4" custScaleX="155004" custScaleY="137287" custRadScaleRad="140759" custRadScaleInc="-8495">
        <dgm:presLayoutVars>
          <dgm:bulletEnabled val="1"/>
        </dgm:presLayoutVars>
      </dgm:prSet>
      <dgm:spPr/>
      <dgm:t>
        <a:bodyPr/>
        <a:lstStyle/>
        <a:p>
          <a:endParaRPr lang="es-AR"/>
        </a:p>
      </dgm:t>
    </dgm:pt>
    <dgm:pt modelId="{88949689-B4C0-4BFC-806B-1C9883C599DF}" type="pres">
      <dgm:prSet presAssocID="{C612DE54-B502-42EF-A58F-6049C10CB2AC}" presName="spNode" presStyleCnt="0"/>
      <dgm:spPr/>
    </dgm:pt>
    <dgm:pt modelId="{4EE7AC74-40C2-4D2B-9B87-F83B4075F32F}" type="pres">
      <dgm:prSet presAssocID="{9A04DAF2-D318-467E-9E6C-0FE7B336045F}" presName="sibTrans" presStyleLbl="sibTrans1D1" presStyleIdx="1" presStyleCnt="4"/>
      <dgm:spPr/>
      <dgm:t>
        <a:bodyPr/>
        <a:lstStyle/>
        <a:p>
          <a:endParaRPr lang="es-AR"/>
        </a:p>
      </dgm:t>
    </dgm:pt>
    <dgm:pt modelId="{65E0C188-B8B1-4C8B-8836-B3DF422C0C43}" type="pres">
      <dgm:prSet presAssocID="{3CEED5B4-3B29-4400-953B-4B945610DCD1}" presName="node" presStyleLbl="node1" presStyleIdx="2" presStyleCnt="4" custScaleX="178965" custScaleY="163262" custRadScaleRad="92336" custRadScaleInc="0">
        <dgm:presLayoutVars>
          <dgm:bulletEnabled val="1"/>
        </dgm:presLayoutVars>
      </dgm:prSet>
      <dgm:spPr/>
      <dgm:t>
        <a:bodyPr/>
        <a:lstStyle/>
        <a:p>
          <a:endParaRPr lang="es-AR"/>
        </a:p>
      </dgm:t>
    </dgm:pt>
    <dgm:pt modelId="{3A0A34B3-3AF3-43B0-8EF7-D76E5706F129}" type="pres">
      <dgm:prSet presAssocID="{3CEED5B4-3B29-4400-953B-4B945610DCD1}" presName="spNode" presStyleCnt="0"/>
      <dgm:spPr/>
    </dgm:pt>
    <dgm:pt modelId="{5A196176-84D9-46CB-AFD6-2CD227990955}" type="pres">
      <dgm:prSet presAssocID="{1FDEFEEC-86EF-492A-B20F-82FFD6A5D39A}" presName="sibTrans" presStyleLbl="sibTrans1D1" presStyleIdx="2" presStyleCnt="4"/>
      <dgm:spPr/>
      <dgm:t>
        <a:bodyPr/>
        <a:lstStyle/>
        <a:p>
          <a:endParaRPr lang="es-AR"/>
        </a:p>
      </dgm:t>
    </dgm:pt>
    <dgm:pt modelId="{EA252CEE-BAA5-4833-A21C-DDD62188A148}" type="pres">
      <dgm:prSet presAssocID="{C0A474A7-2AA6-4AE6-B5DB-2F8FD0FFCDC1}" presName="node" presStyleLbl="node1" presStyleIdx="3" presStyleCnt="4" custScaleX="155004" custScaleY="145873" custRadScaleRad="140913" custRadScaleInc="9984">
        <dgm:presLayoutVars>
          <dgm:bulletEnabled val="1"/>
        </dgm:presLayoutVars>
      </dgm:prSet>
      <dgm:spPr/>
      <dgm:t>
        <a:bodyPr/>
        <a:lstStyle/>
        <a:p>
          <a:endParaRPr lang="es-AR"/>
        </a:p>
      </dgm:t>
    </dgm:pt>
    <dgm:pt modelId="{DD985888-3A83-4251-B0EC-291A337F0520}" type="pres">
      <dgm:prSet presAssocID="{C0A474A7-2AA6-4AE6-B5DB-2F8FD0FFCDC1}" presName="spNode" presStyleCnt="0"/>
      <dgm:spPr/>
    </dgm:pt>
    <dgm:pt modelId="{643B4B11-0915-4D70-9192-E8299E91524C}" type="pres">
      <dgm:prSet presAssocID="{686E6B27-CC47-42DF-A68E-4DFBEC046838}" presName="sibTrans" presStyleLbl="sibTrans1D1" presStyleIdx="3" presStyleCnt="4"/>
      <dgm:spPr/>
      <dgm:t>
        <a:bodyPr/>
        <a:lstStyle/>
        <a:p>
          <a:endParaRPr lang="es-AR"/>
        </a:p>
      </dgm:t>
    </dgm:pt>
  </dgm:ptLst>
  <dgm:cxnLst>
    <dgm:cxn modelId="{E04FBB58-CDBE-4305-8C7B-8C2C40A81177}" type="presOf" srcId="{3CEED5B4-3B29-4400-953B-4B945610DCD1}" destId="{65E0C188-B8B1-4C8B-8836-B3DF422C0C43}" srcOrd="0" destOrd="0" presId="urn:microsoft.com/office/officeart/2005/8/layout/cycle6"/>
    <dgm:cxn modelId="{2E6FCE25-543E-4714-92DE-9ECF0C2A2BB8}" srcId="{215FA6C1-134B-4138-9502-81BF24C23EF4}" destId="{C612DE54-B502-42EF-A58F-6049C10CB2AC}" srcOrd="1" destOrd="0" parTransId="{9C1D3CE8-5A9D-4918-A35F-64BC644D7311}" sibTransId="{9A04DAF2-D318-467E-9E6C-0FE7B336045F}"/>
    <dgm:cxn modelId="{A4389D47-6759-4E65-9149-E53E99AC7216}" type="presOf" srcId="{C0A474A7-2AA6-4AE6-B5DB-2F8FD0FFCDC1}" destId="{EA252CEE-BAA5-4833-A21C-DDD62188A148}" srcOrd="0" destOrd="0" presId="urn:microsoft.com/office/officeart/2005/8/layout/cycle6"/>
    <dgm:cxn modelId="{CBA240A4-96BB-4719-A8FE-267751C3FD5D}" srcId="{215FA6C1-134B-4138-9502-81BF24C23EF4}" destId="{3CEED5B4-3B29-4400-953B-4B945610DCD1}" srcOrd="2" destOrd="0" parTransId="{39651A71-C73B-43A2-8BE1-F2E95138DCD1}" sibTransId="{1FDEFEEC-86EF-492A-B20F-82FFD6A5D39A}"/>
    <dgm:cxn modelId="{BE089CAD-C988-4CFF-958D-7C925C7B1989}" type="presOf" srcId="{1FDEFEEC-86EF-492A-B20F-82FFD6A5D39A}" destId="{5A196176-84D9-46CB-AFD6-2CD227990955}" srcOrd="0" destOrd="0" presId="urn:microsoft.com/office/officeart/2005/8/layout/cycle6"/>
    <dgm:cxn modelId="{4E2A56A2-D0E2-42E3-A4C1-94F3BF450200}" srcId="{215FA6C1-134B-4138-9502-81BF24C23EF4}" destId="{F93AC5A1-CC06-4C9F-B90A-2825994D8CC7}" srcOrd="0" destOrd="0" parTransId="{4FD18C54-62DD-4AE7-B16C-40206E2E7FE7}" sibTransId="{C1183334-AAD9-4545-9C53-40B85CA7B748}"/>
    <dgm:cxn modelId="{F657511E-FFFD-4CEA-807C-B9E9B5064B5C}" type="presOf" srcId="{CB6B5A0E-BBE9-4A39-B5A0-FCB077517757}" destId="{EA252CEE-BAA5-4833-A21C-DDD62188A148}" srcOrd="0" destOrd="1" presId="urn:microsoft.com/office/officeart/2005/8/layout/cycle6"/>
    <dgm:cxn modelId="{B460A3BE-0B61-499D-A8D4-860BE9E62C78}" type="presOf" srcId="{F93AC5A1-CC06-4C9F-B90A-2825994D8CC7}" destId="{0058A29D-CE94-4F98-B000-DE14E5AC8437}" srcOrd="0" destOrd="0" presId="urn:microsoft.com/office/officeart/2005/8/layout/cycle6"/>
    <dgm:cxn modelId="{7905BBAD-2D39-4937-8C95-2931CFCCEE86}" type="presOf" srcId="{215FA6C1-134B-4138-9502-81BF24C23EF4}" destId="{7431F91D-9B19-467A-B1C8-AE958668D779}" srcOrd="0" destOrd="0" presId="urn:microsoft.com/office/officeart/2005/8/layout/cycle6"/>
    <dgm:cxn modelId="{CEBF4DEB-2C72-4070-AEC5-3CB465A56FBE}" srcId="{215FA6C1-134B-4138-9502-81BF24C23EF4}" destId="{C0A474A7-2AA6-4AE6-B5DB-2F8FD0FFCDC1}" srcOrd="3" destOrd="0" parTransId="{EB2A0FD7-32EB-4858-A897-B5A4D9557C49}" sibTransId="{686E6B27-CC47-42DF-A68E-4DFBEC046838}"/>
    <dgm:cxn modelId="{B5C167D2-34DD-4B96-A2AA-478BD919A4CC}" type="presOf" srcId="{686E6B27-CC47-42DF-A68E-4DFBEC046838}" destId="{643B4B11-0915-4D70-9192-E8299E91524C}" srcOrd="0" destOrd="0" presId="urn:microsoft.com/office/officeart/2005/8/layout/cycle6"/>
    <dgm:cxn modelId="{83F52172-76D7-42A6-AABC-40657287A605}" srcId="{C0A474A7-2AA6-4AE6-B5DB-2F8FD0FFCDC1}" destId="{CB6B5A0E-BBE9-4A39-B5A0-FCB077517757}" srcOrd="0" destOrd="0" parTransId="{A147B9B2-1B93-4BD6-98F0-5F78E786F5CE}" sibTransId="{CD8C0037-41E6-4308-AE8F-1BC1D430024E}"/>
    <dgm:cxn modelId="{14FF02A5-BE9D-4708-83EE-BF621D8B0707}" type="presOf" srcId="{C612DE54-B502-42EF-A58F-6049C10CB2AC}" destId="{97CA5265-661F-4D9F-AD8B-C72865551FCC}" srcOrd="0" destOrd="0" presId="urn:microsoft.com/office/officeart/2005/8/layout/cycle6"/>
    <dgm:cxn modelId="{7CD50692-9C2B-4435-8D9C-A17AB342F281}" type="presOf" srcId="{C1183334-AAD9-4545-9C53-40B85CA7B748}" destId="{51008099-2D9A-4A8B-BF8C-3A3935EFBF15}" srcOrd="0" destOrd="0" presId="urn:microsoft.com/office/officeart/2005/8/layout/cycle6"/>
    <dgm:cxn modelId="{88644B69-FFBA-4AF4-9C48-A82E3011E7D4}" type="presOf" srcId="{9A04DAF2-D318-467E-9E6C-0FE7B336045F}" destId="{4EE7AC74-40C2-4D2B-9B87-F83B4075F32F}" srcOrd="0" destOrd="0" presId="urn:microsoft.com/office/officeart/2005/8/layout/cycle6"/>
    <dgm:cxn modelId="{A4335AE2-2BF9-4920-B99C-06C391356228}" type="presParOf" srcId="{7431F91D-9B19-467A-B1C8-AE958668D779}" destId="{0058A29D-CE94-4F98-B000-DE14E5AC8437}" srcOrd="0" destOrd="0" presId="urn:microsoft.com/office/officeart/2005/8/layout/cycle6"/>
    <dgm:cxn modelId="{43EBC6DA-132D-48FE-A267-87CF84929FC6}" type="presParOf" srcId="{7431F91D-9B19-467A-B1C8-AE958668D779}" destId="{D7FBC3BF-D3F2-4542-A51D-9BA10584C6C3}" srcOrd="1" destOrd="0" presId="urn:microsoft.com/office/officeart/2005/8/layout/cycle6"/>
    <dgm:cxn modelId="{D3175A17-43D0-4E16-9CA0-D964477FA001}" type="presParOf" srcId="{7431F91D-9B19-467A-B1C8-AE958668D779}" destId="{51008099-2D9A-4A8B-BF8C-3A3935EFBF15}" srcOrd="2" destOrd="0" presId="urn:microsoft.com/office/officeart/2005/8/layout/cycle6"/>
    <dgm:cxn modelId="{3BE144EC-2A86-412A-B8AB-7A7458FF8E92}" type="presParOf" srcId="{7431F91D-9B19-467A-B1C8-AE958668D779}" destId="{97CA5265-661F-4D9F-AD8B-C72865551FCC}" srcOrd="3" destOrd="0" presId="urn:microsoft.com/office/officeart/2005/8/layout/cycle6"/>
    <dgm:cxn modelId="{25D5E868-4F81-4B92-842B-88A4E6DEA584}" type="presParOf" srcId="{7431F91D-9B19-467A-B1C8-AE958668D779}" destId="{88949689-B4C0-4BFC-806B-1C9883C599DF}" srcOrd="4" destOrd="0" presId="urn:microsoft.com/office/officeart/2005/8/layout/cycle6"/>
    <dgm:cxn modelId="{4ACFDF3F-3ADF-43A0-A981-45954C6B206A}" type="presParOf" srcId="{7431F91D-9B19-467A-B1C8-AE958668D779}" destId="{4EE7AC74-40C2-4D2B-9B87-F83B4075F32F}" srcOrd="5" destOrd="0" presId="urn:microsoft.com/office/officeart/2005/8/layout/cycle6"/>
    <dgm:cxn modelId="{DD2386CA-1833-44CC-A789-8564D122711A}" type="presParOf" srcId="{7431F91D-9B19-467A-B1C8-AE958668D779}" destId="{65E0C188-B8B1-4C8B-8836-B3DF422C0C43}" srcOrd="6" destOrd="0" presId="urn:microsoft.com/office/officeart/2005/8/layout/cycle6"/>
    <dgm:cxn modelId="{50DD0CA4-47FE-4836-B99C-21DA21124218}" type="presParOf" srcId="{7431F91D-9B19-467A-B1C8-AE958668D779}" destId="{3A0A34B3-3AF3-43B0-8EF7-D76E5706F129}" srcOrd="7" destOrd="0" presId="urn:microsoft.com/office/officeart/2005/8/layout/cycle6"/>
    <dgm:cxn modelId="{D12F0FA5-2A29-439F-817D-F2B7109C6CBD}" type="presParOf" srcId="{7431F91D-9B19-467A-B1C8-AE958668D779}" destId="{5A196176-84D9-46CB-AFD6-2CD227990955}" srcOrd="8" destOrd="0" presId="urn:microsoft.com/office/officeart/2005/8/layout/cycle6"/>
    <dgm:cxn modelId="{8818C316-4C8D-4F11-A107-900808D5BCD0}" type="presParOf" srcId="{7431F91D-9B19-467A-B1C8-AE958668D779}" destId="{EA252CEE-BAA5-4833-A21C-DDD62188A148}" srcOrd="9" destOrd="0" presId="urn:microsoft.com/office/officeart/2005/8/layout/cycle6"/>
    <dgm:cxn modelId="{6FFB343D-62CF-4339-A080-C1E59282C127}" type="presParOf" srcId="{7431F91D-9B19-467A-B1C8-AE958668D779}" destId="{DD985888-3A83-4251-B0EC-291A337F0520}" srcOrd="10" destOrd="0" presId="urn:microsoft.com/office/officeart/2005/8/layout/cycle6"/>
    <dgm:cxn modelId="{C16819B9-07A9-4467-8965-BE829620143F}" type="presParOf" srcId="{7431F91D-9B19-467A-B1C8-AE958668D779}" destId="{643B4B11-0915-4D70-9192-E8299E91524C}"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E1680-F8A3-493D-9013-B696F7E9B35A}" type="doc">
      <dgm:prSet loTypeId="urn:microsoft.com/office/officeart/2005/8/layout/lProcess2" loCatId="list" qsTypeId="urn:microsoft.com/office/officeart/2005/8/quickstyle/simple1" qsCatId="simple" csTypeId="urn:microsoft.com/office/officeart/2005/8/colors/accent1_2" csCatId="accent1"/>
      <dgm:spPr/>
      <dgm:t>
        <a:bodyPr/>
        <a:lstStyle/>
        <a:p>
          <a:endParaRPr lang="es-AR"/>
        </a:p>
      </dgm:t>
    </dgm:pt>
    <dgm:pt modelId="{4693470F-D9CF-4F27-913F-06A7B6A7EDE2}">
      <dgm:prSet/>
      <dgm:spPr/>
      <dgm:t>
        <a:bodyPr/>
        <a:lstStyle/>
        <a:p>
          <a:pPr rtl="0"/>
          <a:r>
            <a:rPr lang="es-AR" smtClean="0"/>
            <a:t>Esquema deductivo</a:t>
          </a:r>
          <a:endParaRPr lang="es-AR"/>
        </a:p>
      </dgm:t>
    </dgm:pt>
    <dgm:pt modelId="{13BE8B7E-ACA7-4385-9EE8-1759C65B4FC8}" type="parTrans" cxnId="{5050A954-41E7-4D51-BDAB-7060356F8EAE}">
      <dgm:prSet/>
      <dgm:spPr/>
      <dgm:t>
        <a:bodyPr/>
        <a:lstStyle/>
        <a:p>
          <a:endParaRPr lang="es-AR"/>
        </a:p>
      </dgm:t>
    </dgm:pt>
    <dgm:pt modelId="{CBED51D9-4CA8-4292-91E8-47CD66612C04}" type="sibTrans" cxnId="{5050A954-41E7-4D51-BDAB-7060356F8EAE}">
      <dgm:prSet/>
      <dgm:spPr/>
      <dgm:t>
        <a:bodyPr/>
        <a:lstStyle/>
        <a:p>
          <a:endParaRPr lang="es-AR"/>
        </a:p>
      </dgm:t>
    </dgm:pt>
    <dgm:pt modelId="{98E0BB91-CB85-4915-9AE6-25CD42E6C398}">
      <dgm:prSet/>
      <dgm:spPr/>
      <dgm:t>
        <a:bodyPr/>
        <a:lstStyle/>
        <a:p>
          <a:pPr rtl="0"/>
          <a:r>
            <a:rPr lang="es-AR" smtClean="0"/>
            <a:t>Se explicita la tesis</a:t>
          </a:r>
          <a:endParaRPr lang="es-AR"/>
        </a:p>
      </dgm:t>
    </dgm:pt>
    <dgm:pt modelId="{F7E21C5B-8FC4-4881-B578-0E261450CA9F}" type="parTrans" cxnId="{C613B7AF-6729-446C-A2D3-69D58AF4F5B4}">
      <dgm:prSet/>
      <dgm:spPr/>
      <dgm:t>
        <a:bodyPr/>
        <a:lstStyle/>
        <a:p>
          <a:endParaRPr lang="es-AR"/>
        </a:p>
      </dgm:t>
    </dgm:pt>
    <dgm:pt modelId="{32FAFF73-04AA-41F1-A7E4-6E7CDF1B90D9}" type="sibTrans" cxnId="{C613B7AF-6729-446C-A2D3-69D58AF4F5B4}">
      <dgm:prSet/>
      <dgm:spPr/>
      <dgm:t>
        <a:bodyPr/>
        <a:lstStyle/>
        <a:p>
          <a:endParaRPr lang="es-AR"/>
        </a:p>
      </dgm:t>
    </dgm:pt>
    <dgm:pt modelId="{322ED037-6EC1-44A8-8A43-DC5D74595E48}">
      <dgm:prSet/>
      <dgm:spPr/>
      <dgm:t>
        <a:bodyPr/>
        <a:lstStyle/>
        <a:p>
          <a:pPr rtl="0"/>
          <a:r>
            <a:rPr lang="es-AR" smtClean="0"/>
            <a:t>Se consideran, valoran, discuten otras ideas y se procede a la justificación y fundamentación de las propias</a:t>
          </a:r>
          <a:endParaRPr lang="es-AR"/>
        </a:p>
      </dgm:t>
    </dgm:pt>
    <dgm:pt modelId="{962A41E1-40B1-4995-BD84-9871F579D4DC}" type="parTrans" cxnId="{A4DA70DC-6C58-438B-88AA-9AC01523B61A}">
      <dgm:prSet/>
      <dgm:spPr/>
      <dgm:t>
        <a:bodyPr/>
        <a:lstStyle/>
        <a:p>
          <a:endParaRPr lang="es-AR"/>
        </a:p>
      </dgm:t>
    </dgm:pt>
    <dgm:pt modelId="{17D80E6A-6B63-499E-87FD-2636914CD796}" type="sibTrans" cxnId="{A4DA70DC-6C58-438B-88AA-9AC01523B61A}">
      <dgm:prSet/>
      <dgm:spPr/>
      <dgm:t>
        <a:bodyPr/>
        <a:lstStyle/>
        <a:p>
          <a:endParaRPr lang="es-AR"/>
        </a:p>
      </dgm:t>
    </dgm:pt>
    <dgm:pt modelId="{DCC8FDA0-9878-4B9A-B269-67814DBFADD5}">
      <dgm:prSet/>
      <dgm:spPr/>
      <dgm:t>
        <a:bodyPr/>
        <a:lstStyle/>
        <a:p>
          <a:pPr rtl="0"/>
          <a:r>
            <a:rPr lang="es-AR" smtClean="0"/>
            <a:t>Se concluye reafirmando la tesis de partida.</a:t>
          </a:r>
          <a:endParaRPr lang="es-AR"/>
        </a:p>
      </dgm:t>
    </dgm:pt>
    <dgm:pt modelId="{67E67995-E78C-4719-AA30-DF7B07F1AF3C}" type="parTrans" cxnId="{23AC5027-9F9F-4FAE-AFBF-02C4406A24E0}">
      <dgm:prSet/>
      <dgm:spPr/>
      <dgm:t>
        <a:bodyPr/>
        <a:lstStyle/>
        <a:p>
          <a:endParaRPr lang="es-AR"/>
        </a:p>
      </dgm:t>
    </dgm:pt>
    <dgm:pt modelId="{C61E7722-B0A0-4B49-B4D2-A6499BD8511B}" type="sibTrans" cxnId="{23AC5027-9F9F-4FAE-AFBF-02C4406A24E0}">
      <dgm:prSet/>
      <dgm:spPr/>
      <dgm:t>
        <a:bodyPr/>
        <a:lstStyle/>
        <a:p>
          <a:endParaRPr lang="es-AR"/>
        </a:p>
      </dgm:t>
    </dgm:pt>
    <dgm:pt modelId="{3CBAE26A-6AA2-4475-B187-B3B882273B02}">
      <dgm:prSet/>
      <dgm:spPr/>
      <dgm:t>
        <a:bodyPr/>
        <a:lstStyle/>
        <a:p>
          <a:pPr rtl="0"/>
          <a:r>
            <a:rPr lang="es-AR" smtClean="0"/>
            <a:t>Esquema inductivo</a:t>
          </a:r>
          <a:endParaRPr lang="es-AR"/>
        </a:p>
      </dgm:t>
    </dgm:pt>
    <dgm:pt modelId="{B792D9B0-7804-4765-B557-870956FBAC62}" type="parTrans" cxnId="{F59C943A-AE56-4FE4-BB21-A627D40CF7EB}">
      <dgm:prSet/>
      <dgm:spPr/>
      <dgm:t>
        <a:bodyPr/>
        <a:lstStyle/>
        <a:p>
          <a:endParaRPr lang="es-AR"/>
        </a:p>
      </dgm:t>
    </dgm:pt>
    <dgm:pt modelId="{0177EE90-E77C-482F-B7CC-CA19E4B23FA3}" type="sibTrans" cxnId="{F59C943A-AE56-4FE4-BB21-A627D40CF7EB}">
      <dgm:prSet/>
      <dgm:spPr/>
      <dgm:t>
        <a:bodyPr/>
        <a:lstStyle/>
        <a:p>
          <a:endParaRPr lang="es-AR"/>
        </a:p>
      </dgm:t>
    </dgm:pt>
    <dgm:pt modelId="{2F0D8A0C-F9DE-4295-808C-A99398413FF8}">
      <dgm:prSet/>
      <dgm:spPr/>
      <dgm:t>
        <a:bodyPr/>
        <a:lstStyle/>
        <a:p>
          <a:pPr rtl="0"/>
          <a:r>
            <a:rPr lang="es-AR" dirty="0" smtClean="0"/>
            <a:t>Se introduce una serie de argumentos</a:t>
          </a:r>
          <a:endParaRPr lang="es-AR" dirty="0"/>
        </a:p>
      </dgm:t>
    </dgm:pt>
    <dgm:pt modelId="{EE01BAD0-A7F6-489D-9A5F-438B263EC1F7}" type="parTrans" cxnId="{F7704FBF-F40D-4EAB-AAF3-34A84F61A3A9}">
      <dgm:prSet/>
      <dgm:spPr/>
      <dgm:t>
        <a:bodyPr/>
        <a:lstStyle/>
        <a:p>
          <a:endParaRPr lang="es-AR"/>
        </a:p>
      </dgm:t>
    </dgm:pt>
    <dgm:pt modelId="{6B30FE62-6F8F-4D21-B483-55FF4795296A}" type="sibTrans" cxnId="{F7704FBF-F40D-4EAB-AAF3-34A84F61A3A9}">
      <dgm:prSet/>
      <dgm:spPr/>
      <dgm:t>
        <a:bodyPr/>
        <a:lstStyle/>
        <a:p>
          <a:endParaRPr lang="es-AR"/>
        </a:p>
      </dgm:t>
    </dgm:pt>
    <dgm:pt modelId="{2063E315-A1B0-4F4F-AA09-30612FDF593A}">
      <dgm:prSet/>
      <dgm:spPr/>
      <dgm:t>
        <a:bodyPr/>
        <a:lstStyle/>
        <a:p>
          <a:pPr rtl="0"/>
          <a:r>
            <a:rPr lang="es-AR" smtClean="0"/>
            <a:t>Se plantea al final del razonamiento, a modo de conclusión, una tesis que se deduce de dichos argumentos.</a:t>
          </a:r>
          <a:endParaRPr lang="es-AR"/>
        </a:p>
      </dgm:t>
    </dgm:pt>
    <dgm:pt modelId="{759E3A86-8F42-4340-AFD9-636196655876}" type="parTrans" cxnId="{DEA02D5C-06E6-4549-9EBD-622E695D84EC}">
      <dgm:prSet/>
      <dgm:spPr/>
      <dgm:t>
        <a:bodyPr/>
        <a:lstStyle/>
        <a:p>
          <a:endParaRPr lang="es-AR"/>
        </a:p>
      </dgm:t>
    </dgm:pt>
    <dgm:pt modelId="{46D09EA7-C08F-49DC-8A5A-E6F5073B0122}" type="sibTrans" cxnId="{DEA02D5C-06E6-4549-9EBD-622E695D84EC}">
      <dgm:prSet/>
      <dgm:spPr/>
      <dgm:t>
        <a:bodyPr/>
        <a:lstStyle/>
        <a:p>
          <a:endParaRPr lang="es-AR"/>
        </a:p>
      </dgm:t>
    </dgm:pt>
    <dgm:pt modelId="{09416601-3FA4-494D-BD6D-E49FD24D21F3}" type="pres">
      <dgm:prSet presAssocID="{E2AE1680-F8A3-493D-9013-B696F7E9B35A}" presName="theList" presStyleCnt="0">
        <dgm:presLayoutVars>
          <dgm:dir/>
          <dgm:animLvl val="lvl"/>
          <dgm:resizeHandles val="exact"/>
        </dgm:presLayoutVars>
      </dgm:prSet>
      <dgm:spPr/>
      <dgm:t>
        <a:bodyPr/>
        <a:lstStyle/>
        <a:p>
          <a:endParaRPr lang="es-AR"/>
        </a:p>
      </dgm:t>
    </dgm:pt>
    <dgm:pt modelId="{982323F6-FBBE-4F63-AC82-CCCDBBE29F7D}" type="pres">
      <dgm:prSet presAssocID="{4693470F-D9CF-4F27-913F-06A7B6A7EDE2}" presName="compNode" presStyleCnt="0"/>
      <dgm:spPr/>
    </dgm:pt>
    <dgm:pt modelId="{AF0344E5-7FE9-4F29-948F-9C7E90846F3F}" type="pres">
      <dgm:prSet presAssocID="{4693470F-D9CF-4F27-913F-06A7B6A7EDE2}" presName="aNode" presStyleLbl="bgShp" presStyleIdx="0" presStyleCnt="2"/>
      <dgm:spPr/>
      <dgm:t>
        <a:bodyPr/>
        <a:lstStyle/>
        <a:p>
          <a:endParaRPr lang="es-AR"/>
        </a:p>
      </dgm:t>
    </dgm:pt>
    <dgm:pt modelId="{1658DE0F-C4FA-4210-AA62-74000FF9D1FB}" type="pres">
      <dgm:prSet presAssocID="{4693470F-D9CF-4F27-913F-06A7B6A7EDE2}" presName="textNode" presStyleLbl="bgShp" presStyleIdx="0" presStyleCnt="2"/>
      <dgm:spPr/>
      <dgm:t>
        <a:bodyPr/>
        <a:lstStyle/>
        <a:p>
          <a:endParaRPr lang="es-AR"/>
        </a:p>
      </dgm:t>
    </dgm:pt>
    <dgm:pt modelId="{DCC0C07D-692B-4E0F-A6E2-BA5485CA93D2}" type="pres">
      <dgm:prSet presAssocID="{4693470F-D9CF-4F27-913F-06A7B6A7EDE2}" presName="compChildNode" presStyleCnt="0"/>
      <dgm:spPr/>
    </dgm:pt>
    <dgm:pt modelId="{CE814395-A5E4-4F01-B5D3-F2ED1F5EB5D2}" type="pres">
      <dgm:prSet presAssocID="{4693470F-D9CF-4F27-913F-06A7B6A7EDE2}" presName="theInnerList" presStyleCnt="0"/>
      <dgm:spPr/>
    </dgm:pt>
    <dgm:pt modelId="{11A7FBBF-D4AF-4236-B5D9-5AEC36034B0E}" type="pres">
      <dgm:prSet presAssocID="{98E0BB91-CB85-4915-9AE6-25CD42E6C398}" presName="childNode" presStyleLbl="node1" presStyleIdx="0" presStyleCnt="5">
        <dgm:presLayoutVars>
          <dgm:bulletEnabled val="1"/>
        </dgm:presLayoutVars>
      </dgm:prSet>
      <dgm:spPr/>
      <dgm:t>
        <a:bodyPr/>
        <a:lstStyle/>
        <a:p>
          <a:endParaRPr lang="es-AR"/>
        </a:p>
      </dgm:t>
    </dgm:pt>
    <dgm:pt modelId="{E733DF29-9ED7-4F34-9B42-6E3299E903D8}" type="pres">
      <dgm:prSet presAssocID="{98E0BB91-CB85-4915-9AE6-25CD42E6C398}" presName="aSpace2" presStyleCnt="0"/>
      <dgm:spPr/>
    </dgm:pt>
    <dgm:pt modelId="{2C6C4168-EC7A-48A1-BCFF-B455C3A41F43}" type="pres">
      <dgm:prSet presAssocID="{322ED037-6EC1-44A8-8A43-DC5D74595E48}" presName="childNode" presStyleLbl="node1" presStyleIdx="1" presStyleCnt="5">
        <dgm:presLayoutVars>
          <dgm:bulletEnabled val="1"/>
        </dgm:presLayoutVars>
      </dgm:prSet>
      <dgm:spPr/>
      <dgm:t>
        <a:bodyPr/>
        <a:lstStyle/>
        <a:p>
          <a:endParaRPr lang="es-AR"/>
        </a:p>
      </dgm:t>
    </dgm:pt>
    <dgm:pt modelId="{934A3230-8F1D-476A-96F2-2EA09CF3B4C5}" type="pres">
      <dgm:prSet presAssocID="{322ED037-6EC1-44A8-8A43-DC5D74595E48}" presName="aSpace2" presStyleCnt="0"/>
      <dgm:spPr/>
    </dgm:pt>
    <dgm:pt modelId="{01CAC946-64D4-452B-BE07-995DEB675019}" type="pres">
      <dgm:prSet presAssocID="{DCC8FDA0-9878-4B9A-B269-67814DBFADD5}" presName="childNode" presStyleLbl="node1" presStyleIdx="2" presStyleCnt="5">
        <dgm:presLayoutVars>
          <dgm:bulletEnabled val="1"/>
        </dgm:presLayoutVars>
      </dgm:prSet>
      <dgm:spPr/>
      <dgm:t>
        <a:bodyPr/>
        <a:lstStyle/>
        <a:p>
          <a:endParaRPr lang="es-AR"/>
        </a:p>
      </dgm:t>
    </dgm:pt>
    <dgm:pt modelId="{6518119B-857D-42E3-89EA-5995130FF482}" type="pres">
      <dgm:prSet presAssocID="{4693470F-D9CF-4F27-913F-06A7B6A7EDE2}" presName="aSpace" presStyleCnt="0"/>
      <dgm:spPr/>
    </dgm:pt>
    <dgm:pt modelId="{C53FB9F7-476F-41C0-84D8-AF69765CEE2B}" type="pres">
      <dgm:prSet presAssocID="{3CBAE26A-6AA2-4475-B187-B3B882273B02}" presName="compNode" presStyleCnt="0"/>
      <dgm:spPr/>
    </dgm:pt>
    <dgm:pt modelId="{9B01467A-398C-4E6D-8F7E-F7333A48E7A4}" type="pres">
      <dgm:prSet presAssocID="{3CBAE26A-6AA2-4475-B187-B3B882273B02}" presName="aNode" presStyleLbl="bgShp" presStyleIdx="1" presStyleCnt="2"/>
      <dgm:spPr/>
      <dgm:t>
        <a:bodyPr/>
        <a:lstStyle/>
        <a:p>
          <a:endParaRPr lang="es-AR"/>
        </a:p>
      </dgm:t>
    </dgm:pt>
    <dgm:pt modelId="{DE85DE8B-23CF-4495-A379-82710563E1D6}" type="pres">
      <dgm:prSet presAssocID="{3CBAE26A-6AA2-4475-B187-B3B882273B02}" presName="textNode" presStyleLbl="bgShp" presStyleIdx="1" presStyleCnt="2"/>
      <dgm:spPr/>
      <dgm:t>
        <a:bodyPr/>
        <a:lstStyle/>
        <a:p>
          <a:endParaRPr lang="es-AR"/>
        </a:p>
      </dgm:t>
    </dgm:pt>
    <dgm:pt modelId="{FF2F4644-EDC7-4DF3-A60D-A78D560E7767}" type="pres">
      <dgm:prSet presAssocID="{3CBAE26A-6AA2-4475-B187-B3B882273B02}" presName="compChildNode" presStyleCnt="0"/>
      <dgm:spPr/>
    </dgm:pt>
    <dgm:pt modelId="{FCD5116D-669A-4AF5-A3DF-BBA2329B0180}" type="pres">
      <dgm:prSet presAssocID="{3CBAE26A-6AA2-4475-B187-B3B882273B02}" presName="theInnerList" presStyleCnt="0"/>
      <dgm:spPr/>
    </dgm:pt>
    <dgm:pt modelId="{BB06A67A-D90C-4E6D-AA45-D966EBACD8FE}" type="pres">
      <dgm:prSet presAssocID="{2F0D8A0C-F9DE-4295-808C-A99398413FF8}" presName="childNode" presStyleLbl="node1" presStyleIdx="3" presStyleCnt="5">
        <dgm:presLayoutVars>
          <dgm:bulletEnabled val="1"/>
        </dgm:presLayoutVars>
      </dgm:prSet>
      <dgm:spPr/>
      <dgm:t>
        <a:bodyPr/>
        <a:lstStyle/>
        <a:p>
          <a:endParaRPr lang="es-AR"/>
        </a:p>
      </dgm:t>
    </dgm:pt>
    <dgm:pt modelId="{A1161B72-D9F9-42A7-8C42-59DAB12A95BC}" type="pres">
      <dgm:prSet presAssocID="{2F0D8A0C-F9DE-4295-808C-A99398413FF8}" presName="aSpace2" presStyleCnt="0"/>
      <dgm:spPr/>
    </dgm:pt>
    <dgm:pt modelId="{2F9B3B57-1ECD-43D5-AD23-1159F550A137}" type="pres">
      <dgm:prSet presAssocID="{2063E315-A1B0-4F4F-AA09-30612FDF593A}" presName="childNode" presStyleLbl="node1" presStyleIdx="4" presStyleCnt="5">
        <dgm:presLayoutVars>
          <dgm:bulletEnabled val="1"/>
        </dgm:presLayoutVars>
      </dgm:prSet>
      <dgm:spPr/>
      <dgm:t>
        <a:bodyPr/>
        <a:lstStyle/>
        <a:p>
          <a:endParaRPr lang="es-AR"/>
        </a:p>
      </dgm:t>
    </dgm:pt>
  </dgm:ptLst>
  <dgm:cxnLst>
    <dgm:cxn modelId="{92147B2E-84E5-47C3-AE0B-2A84A535FEAA}" type="presOf" srcId="{3CBAE26A-6AA2-4475-B187-B3B882273B02}" destId="{9B01467A-398C-4E6D-8F7E-F7333A48E7A4}" srcOrd="0" destOrd="0" presId="urn:microsoft.com/office/officeart/2005/8/layout/lProcess2"/>
    <dgm:cxn modelId="{C3A62298-4878-4701-A831-657ACE31FF52}" type="presOf" srcId="{2F0D8A0C-F9DE-4295-808C-A99398413FF8}" destId="{BB06A67A-D90C-4E6D-AA45-D966EBACD8FE}" srcOrd="0" destOrd="0" presId="urn:microsoft.com/office/officeart/2005/8/layout/lProcess2"/>
    <dgm:cxn modelId="{B728449D-A17C-49BA-9C1A-488D38C976BF}" type="presOf" srcId="{4693470F-D9CF-4F27-913F-06A7B6A7EDE2}" destId="{AF0344E5-7FE9-4F29-948F-9C7E90846F3F}" srcOrd="0" destOrd="0" presId="urn:microsoft.com/office/officeart/2005/8/layout/lProcess2"/>
    <dgm:cxn modelId="{F7704FBF-F40D-4EAB-AAF3-34A84F61A3A9}" srcId="{3CBAE26A-6AA2-4475-B187-B3B882273B02}" destId="{2F0D8A0C-F9DE-4295-808C-A99398413FF8}" srcOrd="0" destOrd="0" parTransId="{EE01BAD0-A7F6-489D-9A5F-438B263EC1F7}" sibTransId="{6B30FE62-6F8F-4D21-B483-55FF4795296A}"/>
    <dgm:cxn modelId="{93F9B802-E9E9-4399-93BE-1B4F823D287A}" type="presOf" srcId="{2063E315-A1B0-4F4F-AA09-30612FDF593A}" destId="{2F9B3B57-1ECD-43D5-AD23-1159F550A137}" srcOrd="0" destOrd="0" presId="urn:microsoft.com/office/officeart/2005/8/layout/lProcess2"/>
    <dgm:cxn modelId="{A7110B65-1846-4533-B418-3EDF488DCD67}" type="presOf" srcId="{DCC8FDA0-9878-4B9A-B269-67814DBFADD5}" destId="{01CAC946-64D4-452B-BE07-995DEB675019}" srcOrd="0" destOrd="0" presId="urn:microsoft.com/office/officeart/2005/8/layout/lProcess2"/>
    <dgm:cxn modelId="{F59C943A-AE56-4FE4-BB21-A627D40CF7EB}" srcId="{E2AE1680-F8A3-493D-9013-B696F7E9B35A}" destId="{3CBAE26A-6AA2-4475-B187-B3B882273B02}" srcOrd="1" destOrd="0" parTransId="{B792D9B0-7804-4765-B557-870956FBAC62}" sibTransId="{0177EE90-E77C-482F-B7CC-CA19E4B23FA3}"/>
    <dgm:cxn modelId="{E45683A9-0520-4A3C-A68F-6415E53E92BF}" type="presOf" srcId="{322ED037-6EC1-44A8-8A43-DC5D74595E48}" destId="{2C6C4168-EC7A-48A1-BCFF-B455C3A41F43}" srcOrd="0" destOrd="0" presId="urn:microsoft.com/office/officeart/2005/8/layout/lProcess2"/>
    <dgm:cxn modelId="{C613B7AF-6729-446C-A2D3-69D58AF4F5B4}" srcId="{4693470F-D9CF-4F27-913F-06A7B6A7EDE2}" destId="{98E0BB91-CB85-4915-9AE6-25CD42E6C398}" srcOrd="0" destOrd="0" parTransId="{F7E21C5B-8FC4-4881-B578-0E261450CA9F}" sibTransId="{32FAFF73-04AA-41F1-A7E4-6E7CDF1B90D9}"/>
    <dgm:cxn modelId="{44038E42-A91C-4F1F-9FBA-31A10EF0BA45}" type="presOf" srcId="{4693470F-D9CF-4F27-913F-06A7B6A7EDE2}" destId="{1658DE0F-C4FA-4210-AA62-74000FF9D1FB}" srcOrd="1" destOrd="0" presId="urn:microsoft.com/office/officeart/2005/8/layout/lProcess2"/>
    <dgm:cxn modelId="{DEA02D5C-06E6-4549-9EBD-622E695D84EC}" srcId="{3CBAE26A-6AA2-4475-B187-B3B882273B02}" destId="{2063E315-A1B0-4F4F-AA09-30612FDF593A}" srcOrd="1" destOrd="0" parTransId="{759E3A86-8F42-4340-AFD9-636196655876}" sibTransId="{46D09EA7-C08F-49DC-8A5A-E6F5073B0122}"/>
    <dgm:cxn modelId="{16C33D94-4ED3-478A-B5CB-A39392981B84}" type="presOf" srcId="{98E0BB91-CB85-4915-9AE6-25CD42E6C398}" destId="{11A7FBBF-D4AF-4236-B5D9-5AEC36034B0E}" srcOrd="0" destOrd="0" presId="urn:microsoft.com/office/officeart/2005/8/layout/lProcess2"/>
    <dgm:cxn modelId="{5050A954-41E7-4D51-BDAB-7060356F8EAE}" srcId="{E2AE1680-F8A3-493D-9013-B696F7E9B35A}" destId="{4693470F-D9CF-4F27-913F-06A7B6A7EDE2}" srcOrd="0" destOrd="0" parTransId="{13BE8B7E-ACA7-4385-9EE8-1759C65B4FC8}" sibTransId="{CBED51D9-4CA8-4292-91E8-47CD66612C04}"/>
    <dgm:cxn modelId="{A4DA70DC-6C58-438B-88AA-9AC01523B61A}" srcId="{4693470F-D9CF-4F27-913F-06A7B6A7EDE2}" destId="{322ED037-6EC1-44A8-8A43-DC5D74595E48}" srcOrd="1" destOrd="0" parTransId="{962A41E1-40B1-4995-BD84-9871F579D4DC}" sibTransId="{17D80E6A-6B63-499E-87FD-2636914CD796}"/>
    <dgm:cxn modelId="{23AC5027-9F9F-4FAE-AFBF-02C4406A24E0}" srcId="{4693470F-D9CF-4F27-913F-06A7B6A7EDE2}" destId="{DCC8FDA0-9878-4B9A-B269-67814DBFADD5}" srcOrd="2" destOrd="0" parTransId="{67E67995-E78C-4719-AA30-DF7B07F1AF3C}" sibTransId="{C61E7722-B0A0-4B49-B4D2-A6499BD8511B}"/>
    <dgm:cxn modelId="{285ADD5F-4CBD-4DF6-897B-4BDCD920D368}" type="presOf" srcId="{E2AE1680-F8A3-493D-9013-B696F7E9B35A}" destId="{09416601-3FA4-494D-BD6D-E49FD24D21F3}" srcOrd="0" destOrd="0" presId="urn:microsoft.com/office/officeart/2005/8/layout/lProcess2"/>
    <dgm:cxn modelId="{73D3C627-BDD9-459B-987C-7B87E3E25DE9}" type="presOf" srcId="{3CBAE26A-6AA2-4475-B187-B3B882273B02}" destId="{DE85DE8B-23CF-4495-A379-82710563E1D6}" srcOrd="1" destOrd="0" presId="urn:microsoft.com/office/officeart/2005/8/layout/lProcess2"/>
    <dgm:cxn modelId="{80C88FB4-ACB3-484C-88E8-68A1DC0E9112}" type="presParOf" srcId="{09416601-3FA4-494D-BD6D-E49FD24D21F3}" destId="{982323F6-FBBE-4F63-AC82-CCCDBBE29F7D}" srcOrd="0" destOrd="0" presId="urn:microsoft.com/office/officeart/2005/8/layout/lProcess2"/>
    <dgm:cxn modelId="{1BCE3222-570D-4DCC-8EC1-6EEF0A9D6551}" type="presParOf" srcId="{982323F6-FBBE-4F63-AC82-CCCDBBE29F7D}" destId="{AF0344E5-7FE9-4F29-948F-9C7E90846F3F}" srcOrd="0" destOrd="0" presId="urn:microsoft.com/office/officeart/2005/8/layout/lProcess2"/>
    <dgm:cxn modelId="{9DA24B03-8BBF-4FED-9DC1-70DD0C9D5B1E}" type="presParOf" srcId="{982323F6-FBBE-4F63-AC82-CCCDBBE29F7D}" destId="{1658DE0F-C4FA-4210-AA62-74000FF9D1FB}" srcOrd="1" destOrd="0" presId="urn:microsoft.com/office/officeart/2005/8/layout/lProcess2"/>
    <dgm:cxn modelId="{97463D88-8D96-4567-9EFF-4B7A4C0E0F67}" type="presParOf" srcId="{982323F6-FBBE-4F63-AC82-CCCDBBE29F7D}" destId="{DCC0C07D-692B-4E0F-A6E2-BA5485CA93D2}" srcOrd="2" destOrd="0" presId="urn:microsoft.com/office/officeart/2005/8/layout/lProcess2"/>
    <dgm:cxn modelId="{20AEF2B7-5EED-4AD1-980D-104BF6B43834}" type="presParOf" srcId="{DCC0C07D-692B-4E0F-A6E2-BA5485CA93D2}" destId="{CE814395-A5E4-4F01-B5D3-F2ED1F5EB5D2}" srcOrd="0" destOrd="0" presId="urn:microsoft.com/office/officeart/2005/8/layout/lProcess2"/>
    <dgm:cxn modelId="{9479E064-50B1-454F-A0AF-0EC278BEBC36}" type="presParOf" srcId="{CE814395-A5E4-4F01-B5D3-F2ED1F5EB5D2}" destId="{11A7FBBF-D4AF-4236-B5D9-5AEC36034B0E}" srcOrd="0" destOrd="0" presId="urn:microsoft.com/office/officeart/2005/8/layout/lProcess2"/>
    <dgm:cxn modelId="{FBFDB72F-C453-44AE-AFFF-E80BCB471794}" type="presParOf" srcId="{CE814395-A5E4-4F01-B5D3-F2ED1F5EB5D2}" destId="{E733DF29-9ED7-4F34-9B42-6E3299E903D8}" srcOrd="1" destOrd="0" presId="urn:microsoft.com/office/officeart/2005/8/layout/lProcess2"/>
    <dgm:cxn modelId="{3B53A97C-EB50-4E16-8E99-186C5883ABFA}" type="presParOf" srcId="{CE814395-A5E4-4F01-B5D3-F2ED1F5EB5D2}" destId="{2C6C4168-EC7A-48A1-BCFF-B455C3A41F43}" srcOrd="2" destOrd="0" presId="urn:microsoft.com/office/officeart/2005/8/layout/lProcess2"/>
    <dgm:cxn modelId="{3D5CB403-F1EE-48A4-AD82-A9301324D679}" type="presParOf" srcId="{CE814395-A5E4-4F01-B5D3-F2ED1F5EB5D2}" destId="{934A3230-8F1D-476A-96F2-2EA09CF3B4C5}" srcOrd="3" destOrd="0" presId="urn:microsoft.com/office/officeart/2005/8/layout/lProcess2"/>
    <dgm:cxn modelId="{8A9BA2BC-576C-40A7-BD4F-6B8B97E0B5B8}" type="presParOf" srcId="{CE814395-A5E4-4F01-B5D3-F2ED1F5EB5D2}" destId="{01CAC946-64D4-452B-BE07-995DEB675019}" srcOrd="4" destOrd="0" presId="urn:microsoft.com/office/officeart/2005/8/layout/lProcess2"/>
    <dgm:cxn modelId="{B97D19AF-D8EF-439A-B497-4D18FF9352C7}" type="presParOf" srcId="{09416601-3FA4-494D-BD6D-E49FD24D21F3}" destId="{6518119B-857D-42E3-89EA-5995130FF482}" srcOrd="1" destOrd="0" presId="urn:microsoft.com/office/officeart/2005/8/layout/lProcess2"/>
    <dgm:cxn modelId="{F68A9112-615B-40D6-9C36-9830CDDAFA25}" type="presParOf" srcId="{09416601-3FA4-494D-BD6D-E49FD24D21F3}" destId="{C53FB9F7-476F-41C0-84D8-AF69765CEE2B}" srcOrd="2" destOrd="0" presId="urn:microsoft.com/office/officeart/2005/8/layout/lProcess2"/>
    <dgm:cxn modelId="{815D424A-DB9F-4EBF-83A0-C6EBC612218D}" type="presParOf" srcId="{C53FB9F7-476F-41C0-84D8-AF69765CEE2B}" destId="{9B01467A-398C-4E6D-8F7E-F7333A48E7A4}" srcOrd="0" destOrd="0" presId="urn:microsoft.com/office/officeart/2005/8/layout/lProcess2"/>
    <dgm:cxn modelId="{18D4FA90-0602-48FF-88B8-6074C70B9C9C}" type="presParOf" srcId="{C53FB9F7-476F-41C0-84D8-AF69765CEE2B}" destId="{DE85DE8B-23CF-4495-A379-82710563E1D6}" srcOrd="1" destOrd="0" presId="urn:microsoft.com/office/officeart/2005/8/layout/lProcess2"/>
    <dgm:cxn modelId="{10F11C40-5E74-4FA8-AE9D-582AAA6C35A3}" type="presParOf" srcId="{C53FB9F7-476F-41C0-84D8-AF69765CEE2B}" destId="{FF2F4644-EDC7-4DF3-A60D-A78D560E7767}" srcOrd="2" destOrd="0" presId="urn:microsoft.com/office/officeart/2005/8/layout/lProcess2"/>
    <dgm:cxn modelId="{7ACE3CFC-4B93-406F-BD8B-A6E9F4C895EB}" type="presParOf" srcId="{FF2F4644-EDC7-4DF3-A60D-A78D560E7767}" destId="{FCD5116D-669A-4AF5-A3DF-BBA2329B0180}" srcOrd="0" destOrd="0" presId="urn:microsoft.com/office/officeart/2005/8/layout/lProcess2"/>
    <dgm:cxn modelId="{6870E231-2DEC-407D-B466-6026362B16DA}" type="presParOf" srcId="{FCD5116D-669A-4AF5-A3DF-BBA2329B0180}" destId="{BB06A67A-D90C-4E6D-AA45-D966EBACD8FE}" srcOrd="0" destOrd="0" presId="urn:microsoft.com/office/officeart/2005/8/layout/lProcess2"/>
    <dgm:cxn modelId="{3F48EF09-0D04-4E6B-AF59-D8588A5CDC48}" type="presParOf" srcId="{FCD5116D-669A-4AF5-A3DF-BBA2329B0180}" destId="{A1161B72-D9F9-42A7-8C42-59DAB12A95BC}" srcOrd="1" destOrd="0" presId="urn:microsoft.com/office/officeart/2005/8/layout/lProcess2"/>
    <dgm:cxn modelId="{FF7BFB8F-0B55-4697-9BB3-64833C3981C0}" type="presParOf" srcId="{FCD5116D-669A-4AF5-A3DF-BBA2329B0180}" destId="{2F9B3B57-1ECD-43D5-AD23-1159F550A137}"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B80656-47FD-42F9-B1CE-EB88938B64C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AR"/>
        </a:p>
      </dgm:t>
    </dgm:pt>
    <dgm:pt modelId="{FD2215C7-B9F5-4ABE-B066-B7427C4FCAB8}">
      <dgm:prSet custT="1"/>
      <dgm:spPr>
        <a:solidFill>
          <a:schemeClr val="tx2"/>
        </a:solidFill>
      </dgm:spPr>
      <dgm:t>
        <a:bodyPr/>
        <a:lstStyle/>
        <a:p>
          <a:pPr rtl="0"/>
          <a:r>
            <a:rPr lang="es-AR" sz="1800" dirty="0" smtClean="0"/>
            <a:t>3 elementos fundamentales</a:t>
          </a:r>
        </a:p>
        <a:p>
          <a:pPr rtl="0"/>
          <a:r>
            <a:rPr lang="es-AR" sz="1400" dirty="0" smtClean="0"/>
            <a:t>(figuran siempre explícita o implícitamente)</a:t>
          </a:r>
          <a:endParaRPr lang="es-AR" sz="1400" dirty="0"/>
        </a:p>
      </dgm:t>
    </dgm:pt>
    <dgm:pt modelId="{381EB006-87B4-4728-9781-6A72C6285F58}" type="parTrans" cxnId="{1D9ABC17-EB8A-4983-99CD-318E39C856EE}">
      <dgm:prSet/>
      <dgm:spPr/>
      <dgm:t>
        <a:bodyPr/>
        <a:lstStyle/>
        <a:p>
          <a:endParaRPr lang="es-AR"/>
        </a:p>
      </dgm:t>
    </dgm:pt>
    <dgm:pt modelId="{E0A85B1D-CB8C-4701-9C84-CDFDB0155215}" type="sibTrans" cxnId="{1D9ABC17-EB8A-4983-99CD-318E39C856EE}">
      <dgm:prSet/>
      <dgm:spPr/>
      <dgm:t>
        <a:bodyPr/>
        <a:lstStyle/>
        <a:p>
          <a:endParaRPr lang="es-AR"/>
        </a:p>
      </dgm:t>
    </dgm:pt>
    <dgm:pt modelId="{5D5D2235-981A-4A82-83C2-5762D127E2ED}">
      <dgm:prSet custT="1"/>
      <dgm:spPr>
        <a:ln>
          <a:solidFill>
            <a:schemeClr val="tx2">
              <a:lumMod val="75000"/>
            </a:schemeClr>
          </a:solidFill>
        </a:ln>
      </dgm:spPr>
      <dgm:t>
        <a:bodyPr/>
        <a:lstStyle/>
        <a:p>
          <a:pPr rtl="0"/>
          <a:r>
            <a:rPr lang="es-AR" sz="1600" b="1" dirty="0" smtClean="0">
              <a:solidFill>
                <a:schemeClr val="bg2">
                  <a:lumMod val="25000"/>
                </a:schemeClr>
              </a:solidFill>
            </a:rPr>
            <a:t>Tesis</a:t>
          </a:r>
          <a:r>
            <a:rPr lang="es-AR" sz="1400" dirty="0" smtClean="0">
              <a:solidFill>
                <a:schemeClr val="bg2">
                  <a:lumMod val="25000"/>
                </a:schemeClr>
              </a:solidFill>
            </a:rPr>
            <a:t>: </a:t>
          </a:r>
        </a:p>
        <a:p>
          <a:pPr rtl="0"/>
          <a:r>
            <a:rPr lang="es-AR" sz="1200" b="1" dirty="0" smtClean="0">
              <a:solidFill>
                <a:schemeClr val="bg1"/>
              </a:solidFill>
            </a:rPr>
            <a:t>Idea fundamental en torno a la que se reflexiona. Puede aparecer al principio o al final. Debe presentarse de manera clara, aunque encierre varias ideas.</a:t>
          </a:r>
          <a:endParaRPr lang="es-AR" sz="1200" b="1" dirty="0">
            <a:solidFill>
              <a:schemeClr val="bg1"/>
            </a:solidFill>
          </a:endParaRPr>
        </a:p>
      </dgm:t>
    </dgm:pt>
    <dgm:pt modelId="{11AB8126-4A81-4963-A3FC-B26EBA71CACE}" type="parTrans" cxnId="{C7530E10-6E2C-445B-982E-370218F82EA5}">
      <dgm:prSet/>
      <dgm:spPr/>
      <dgm:t>
        <a:bodyPr/>
        <a:lstStyle/>
        <a:p>
          <a:endParaRPr lang="es-AR"/>
        </a:p>
      </dgm:t>
    </dgm:pt>
    <dgm:pt modelId="{DE26201F-35EA-4B46-9983-1CBBD50DC80E}" type="sibTrans" cxnId="{C7530E10-6E2C-445B-982E-370218F82EA5}">
      <dgm:prSet/>
      <dgm:spPr/>
      <dgm:t>
        <a:bodyPr/>
        <a:lstStyle/>
        <a:p>
          <a:endParaRPr lang="es-AR"/>
        </a:p>
      </dgm:t>
    </dgm:pt>
    <dgm:pt modelId="{FDBCB8A3-82A3-4CF2-BD52-5CA3E94EAE0E}">
      <dgm:prSet custT="1"/>
      <dgm:spPr>
        <a:ln>
          <a:solidFill>
            <a:schemeClr val="tx2">
              <a:lumMod val="75000"/>
            </a:schemeClr>
          </a:solidFill>
        </a:ln>
      </dgm:spPr>
      <dgm:t>
        <a:bodyPr/>
        <a:lstStyle/>
        <a:p>
          <a:pPr rtl="0"/>
          <a:r>
            <a:rPr lang="es-AR" sz="1600" b="1" dirty="0" smtClean="0">
              <a:solidFill>
                <a:schemeClr val="bg2">
                  <a:lumMod val="25000"/>
                </a:schemeClr>
              </a:solidFill>
            </a:rPr>
            <a:t>Argumentos: </a:t>
          </a:r>
        </a:p>
        <a:p>
          <a:pPr rtl="0"/>
          <a:r>
            <a:rPr lang="es-AR" sz="1200" b="1" dirty="0" smtClean="0">
              <a:solidFill>
                <a:schemeClr val="bg1"/>
              </a:solidFill>
            </a:rPr>
            <a:t>hechos, pruebas, datos que el sujeto argumentador transforma en razones que apoyan su tesis</a:t>
          </a:r>
          <a:endParaRPr lang="es-AR" sz="1600" b="1" dirty="0">
            <a:solidFill>
              <a:schemeClr val="bg1"/>
            </a:solidFill>
          </a:endParaRPr>
        </a:p>
      </dgm:t>
    </dgm:pt>
    <dgm:pt modelId="{541F40F5-91F7-4CD1-AB37-11D21A97B2E9}" type="parTrans" cxnId="{BCCFD632-1E0C-4F96-B75B-23394FE55D32}">
      <dgm:prSet/>
      <dgm:spPr/>
      <dgm:t>
        <a:bodyPr/>
        <a:lstStyle/>
        <a:p>
          <a:endParaRPr lang="es-AR"/>
        </a:p>
      </dgm:t>
    </dgm:pt>
    <dgm:pt modelId="{891434F9-35DB-445B-99D0-AE3DB62E7432}" type="sibTrans" cxnId="{BCCFD632-1E0C-4F96-B75B-23394FE55D32}">
      <dgm:prSet/>
      <dgm:spPr/>
      <dgm:t>
        <a:bodyPr/>
        <a:lstStyle/>
        <a:p>
          <a:endParaRPr lang="es-AR"/>
        </a:p>
      </dgm:t>
    </dgm:pt>
    <dgm:pt modelId="{8C2E1765-6B15-47DD-941C-CE51FF818CA7}">
      <dgm:prSet custT="1"/>
      <dgm:spPr>
        <a:ln>
          <a:solidFill>
            <a:schemeClr val="tx2">
              <a:lumMod val="75000"/>
            </a:schemeClr>
          </a:solidFill>
        </a:ln>
      </dgm:spPr>
      <dgm:t>
        <a:bodyPr/>
        <a:lstStyle/>
        <a:p>
          <a:pPr rtl="0"/>
          <a:r>
            <a:rPr lang="es-AR" sz="1600" b="1" dirty="0" smtClean="0">
              <a:solidFill>
                <a:schemeClr val="bg2">
                  <a:lumMod val="25000"/>
                </a:schemeClr>
              </a:solidFill>
            </a:rPr>
            <a:t>Garantía</a:t>
          </a:r>
          <a:r>
            <a:rPr lang="es-AR" sz="1400" dirty="0" smtClean="0">
              <a:solidFill>
                <a:schemeClr val="bg2">
                  <a:lumMod val="25000"/>
                </a:schemeClr>
              </a:solidFill>
            </a:rPr>
            <a:t>: </a:t>
          </a:r>
        </a:p>
        <a:p>
          <a:pPr rtl="0"/>
          <a:r>
            <a:rPr lang="es-AR" sz="1200" b="1" dirty="0" smtClean="0">
              <a:solidFill>
                <a:schemeClr val="bg1"/>
              </a:solidFill>
            </a:rPr>
            <a:t>Regla general o premisa que justifica la validez de la argumentación. Se trata de afirmaciones de valor general: normas, leyes, principios generalmente aceptados </a:t>
          </a:r>
          <a:endParaRPr lang="es-AR" sz="1200" b="1" dirty="0">
            <a:solidFill>
              <a:schemeClr val="bg1"/>
            </a:solidFill>
          </a:endParaRPr>
        </a:p>
      </dgm:t>
    </dgm:pt>
    <dgm:pt modelId="{B0B97DEA-AA0F-4A69-8116-BFF02A429ED9}" type="parTrans" cxnId="{DE2B5F8C-A554-4905-AF47-1B5E8BEBD90C}">
      <dgm:prSet/>
      <dgm:spPr/>
      <dgm:t>
        <a:bodyPr/>
        <a:lstStyle/>
        <a:p>
          <a:endParaRPr lang="es-AR"/>
        </a:p>
      </dgm:t>
    </dgm:pt>
    <dgm:pt modelId="{E0E628F6-0985-4114-B40F-5B0D6D9DDCD5}" type="sibTrans" cxnId="{DE2B5F8C-A554-4905-AF47-1B5E8BEBD90C}">
      <dgm:prSet/>
      <dgm:spPr/>
      <dgm:t>
        <a:bodyPr/>
        <a:lstStyle/>
        <a:p>
          <a:endParaRPr lang="es-AR"/>
        </a:p>
      </dgm:t>
    </dgm:pt>
    <dgm:pt modelId="{A7BCD3B2-1ED1-4217-90B5-AA80BBF47371}">
      <dgm:prSet custT="1"/>
      <dgm:spPr>
        <a:ln>
          <a:solidFill>
            <a:schemeClr val="tx2">
              <a:lumMod val="75000"/>
            </a:schemeClr>
          </a:solidFill>
        </a:ln>
      </dgm:spPr>
      <dgm:t>
        <a:bodyPr/>
        <a:lstStyle/>
        <a:p>
          <a:pPr rtl="0"/>
          <a:r>
            <a:rPr lang="es-AR" sz="1600" dirty="0" smtClean="0">
              <a:latin typeface="Times New Roman" pitchFamily="18" charset="0"/>
              <a:cs typeface="Times New Roman" pitchFamily="18" charset="0"/>
            </a:rPr>
            <a:t>“El control de los niveles de alcoholemia es necesario”</a:t>
          </a:r>
          <a:endParaRPr lang="es-AR" sz="1600" dirty="0" smtClean="0">
            <a:solidFill>
              <a:schemeClr val="bg1"/>
            </a:solidFill>
          </a:endParaRPr>
        </a:p>
      </dgm:t>
    </dgm:pt>
    <dgm:pt modelId="{917A878B-4681-4111-890E-A6B846FD29DC}" type="parTrans" cxnId="{B874F9D4-A322-4111-9895-41CE0EC946BE}">
      <dgm:prSet/>
      <dgm:spPr/>
      <dgm:t>
        <a:bodyPr/>
        <a:lstStyle/>
        <a:p>
          <a:endParaRPr lang="es-AR"/>
        </a:p>
      </dgm:t>
    </dgm:pt>
    <dgm:pt modelId="{299B9C11-DD29-412E-AC2A-F307FD69BFA5}" type="sibTrans" cxnId="{B874F9D4-A322-4111-9895-41CE0EC946BE}">
      <dgm:prSet/>
      <dgm:spPr/>
      <dgm:t>
        <a:bodyPr/>
        <a:lstStyle/>
        <a:p>
          <a:endParaRPr lang="es-AR"/>
        </a:p>
      </dgm:t>
    </dgm:pt>
    <dgm:pt modelId="{2EC2DD6E-A84E-452A-B785-781FA26E4C0B}">
      <dgm:prSet custT="1"/>
      <dgm:spPr>
        <a:ln>
          <a:solidFill>
            <a:schemeClr val="tx2">
              <a:lumMod val="75000"/>
            </a:schemeClr>
          </a:solidFill>
        </a:ln>
      </dgm:spPr>
      <dgm:t>
        <a:bodyPr/>
        <a:lstStyle/>
        <a:p>
          <a:pPr rtl="0"/>
          <a:r>
            <a:rPr lang="es-AR" sz="1600" dirty="0" smtClean="0"/>
            <a:t>“el consumo de alcohol disminuye los reflejos”</a:t>
          </a:r>
          <a:endParaRPr lang="es-AR" sz="1600" dirty="0"/>
        </a:p>
      </dgm:t>
    </dgm:pt>
    <dgm:pt modelId="{59402FC1-94F3-403C-806B-C171C23694B5}" type="parTrans" cxnId="{A5826B29-BA60-4FF2-98DC-866DF9B180A6}">
      <dgm:prSet/>
      <dgm:spPr/>
      <dgm:t>
        <a:bodyPr/>
        <a:lstStyle/>
        <a:p>
          <a:endParaRPr lang="es-AR"/>
        </a:p>
      </dgm:t>
    </dgm:pt>
    <dgm:pt modelId="{AE0F4745-72A5-45D8-B453-414DA045E0EC}" type="sibTrans" cxnId="{A5826B29-BA60-4FF2-98DC-866DF9B180A6}">
      <dgm:prSet/>
      <dgm:spPr/>
      <dgm:t>
        <a:bodyPr/>
        <a:lstStyle/>
        <a:p>
          <a:endParaRPr lang="es-AR"/>
        </a:p>
      </dgm:t>
    </dgm:pt>
    <dgm:pt modelId="{104038EE-F48B-4AD3-891F-E228C66645EE}">
      <dgm:prSet custT="1"/>
      <dgm:spPr>
        <a:ln>
          <a:solidFill>
            <a:schemeClr val="tx2">
              <a:lumMod val="75000"/>
            </a:schemeClr>
          </a:solidFill>
        </a:ln>
      </dgm:spPr>
      <dgm:t>
        <a:bodyPr/>
        <a:lstStyle/>
        <a:p>
          <a:pPr rtl="0"/>
          <a:r>
            <a:rPr lang="es-AR" sz="1600" dirty="0" smtClean="0">
              <a:latin typeface="Times New Roman" pitchFamily="18" charset="0"/>
              <a:cs typeface="Times New Roman" pitchFamily="18" charset="0"/>
            </a:rPr>
            <a:t>“tal control puede disuadir de consumir más de la cuenta/disminuye la cantidad de accidentes”</a:t>
          </a:r>
          <a:endParaRPr lang="es-AR" sz="1600" b="1" dirty="0">
            <a:solidFill>
              <a:schemeClr val="bg1"/>
            </a:solidFill>
          </a:endParaRPr>
        </a:p>
      </dgm:t>
    </dgm:pt>
    <dgm:pt modelId="{F118C08D-7492-420D-8073-4A036BAE3EEE}" type="parTrans" cxnId="{13029240-E072-4EE0-B0AC-EE7B3FC1ADB7}">
      <dgm:prSet/>
      <dgm:spPr/>
      <dgm:t>
        <a:bodyPr/>
        <a:lstStyle/>
        <a:p>
          <a:endParaRPr lang="es-AR"/>
        </a:p>
      </dgm:t>
    </dgm:pt>
    <dgm:pt modelId="{6B741AD8-7E9D-4062-A08F-BAFA6582C6A9}" type="sibTrans" cxnId="{13029240-E072-4EE0-B0AC-EE7B3FC1ADB7}">
      <dgm:prSet/>
      <dgm:spPr/>
      <dgm:t>
        <a:bodyPr/>
        <a:lstStyle/>
        <a:p>
          <a:endParaRPr lang="es-AR"/>
        </a:p>
      </dgm:t>
    </dgm:pt>
    <dgm:pt modelId="{50462E5F-AF15-4E09-948B-48EFC3493F99}" type="pres">
      <dgm:prSet presAssocID="{B5B80656-47FD-42F9-B1CE-EB88938B64CD}" presName="diagram" presStyleCnt="0">
        <dgm:presLayoutVars>
          <dgm:chPref val="1"/>
          <dgm:dir/>
          <dgm:animOne val="branch"/>
          <dgm:animLvl val="lvl"/>
          <dgm:resizeHandles val="exact"/>
        </dgm:presLayoutVars>
      </dgm:prSet>
      <dgm:spPr/>
      <dgm:t>
        <a:bodyPr/>
        <a:lstStyle/>
        <a:p>
          <a:endParaRPr lang="es-AR"/>
        </a:p>
      </dgm:t>
    </dgm:pt>
    <dgm:pt modelId="{D322A77F-ED41-44A4-83F0-1695C309C25E}" type="pres">
      <dgm:prSet presAssocID="{FD2215C7-B9F5-4ABE-B066-B7427C4FCAB8}" presName="root1" presStyleCnt="0"/>
      <dgm:spPr/>
    </dgm:pt>
    <dgm:pt modelId="{8849506E-B742-40F1-948D-6EEBA5C892E2}" type="pres">
      <dgm:prSet presAssocID="{FD2215C7-B9F5-4ABE-B066-B7427C4FCAB8}" presName="LevelOneTextNode" presStyleLbl="node0" presStyleIdx="0" presStyleCnt="1">
        <dgm:presLayoutVars>
          <dgm:chPref val="3"/>
        </dgm:presLayoutVars>
      </dgm:prSet>
      <dgm:spPr/>
      <dgm:t>
        <a:bodyPr/>
        <a:lstStyle/>
        <a:p>
          <a:endParaRPr lang="es-AR"/>
        </a:p>
      </dgm:t>
    </dgm:pt>
    <dgm:pt modelId="{355120A0-B428-42F1-8CBC-52496DC13333}" type="pres">
      <dgm:prSet presAssocID="{FD2215C7-B9F5-4ABE-B066-B7427C4FCAB8}" presName="level2hierChild" presStyleCnt="0"/>
      <dgm:spPr/>
    </dgm:pt>
    <dgm:pt modelId="{55475D25-5E23-44BA-9C1E-FF931CC1790A}" type="pres">
      <dgm:prSet presAssocID="{11AB8126-4A81-4963-A3FC-B26EBA71CACE}" presName="conn2-1" presStyleLbl="parChTrans1D2" presStyleIdx="0" presStyleCnt="3"/>
      <dgm:spPr/>
      <dgm:t>
        <a:bodyPr/>
        <a:lstStyle/>
        <a:p>
          <a:endParaRPr lang="es-AR"/>
        </a:p>
      </dgm:t>
    </dgm:pt>
    <dgm:pt modelId="{E87F165A-A150-46DC-8760-56133E4B5639}" type="pres">
      <dgm:prSet presAssocID="{11AB8126-4A81-4963-A3FC-B26EBA71CACE}" presName="connTx" presStyleLbl="parChTrans1D2" presStyleIdx="0" presStyleCnt="3"/>
      <dgm:spPr/>
      <dgm:t>
        <a:bodyPr/>
        <a:lstStyle/>
        <a:p>
          <a:endParaRPr lang="es-AR"/>
        </a:p>
      </dgm:t>
    </dgm:pt>
    <dgm:pt modelId="{9D7D6640-5C07-4D48-A57F-2F6539F6BC52}" type="pres">
      <dgm:prSet presAssocID="{5D5D2235-981A-4A82-83C2-5762D127E2ED}" presName="root2" presStyleCnt="0"/>
      <dgm:spPr/>
    </dgm:pt>
    <dgm:pt modelId="{EAF47FF3-9C13-44FD-8F49-5523E55505B3}" type="pres">
      <dgm:prSet presAssocID="{5D5D2235-981A-4A82-83C2-5762D127E2ED}" presName="LevelTwoTextNode" presStyleLbl="node2" presStyleIdx="0" presStyleCnt="3" custScaleY="137217">
        <dgm:presLayoutVars>
          <dgm:chPref val="3"/>
        </dgm:presLayoutVars>
      </dgm:prSet>
      <dgm:spPr/>
      <dgm:t>
        <a:bodyPr/>
        <a:lstStyle/>
        <a:p>
          <a:endParaRPr lang="es-AR"/>
        </a:p>
      </dgm:t>
    </dgm:pt>
    <dgm:pt modelId="{2C0ECC29-85D5-45B4-A963-8F31FCDF6937}" type="pres">
      <dgm:prSet presAssocID="{5D5D2235-981A-4A82-83C2-5762D127E2ED}" presName="level3hierChild" presStyleCnt="0"/>
      <dgm:spPr/>
    </dgm:pt>
    <dgm:pt modelId="{3185BF11-D589-4524-8C67-83320190FFFD}" type="pres">
      <dgm:prSet presAssocID="{917A878B-4681-4111-890E-A6B846FD29DC}" presName="conn2-1" presStyleLbl="parChTrans1D3" presStyleIdx="0" presStyleCnt="3"/>
      <dgm:spPr/>
      <dgm:t>
        <a:bodyPr/>
        <a:lstStyle/>
        <a:p>
          <a:endParaRPr lang="es-AR"/>
        </a:p>
      </dgm:t>
    </dgm:pt>
    <dgm:pt modelId="{FF8B5FB2-A846-48FE-A389-A56B05FEB5F8}" type="pres">
      <dgm:prSet presAssocID="{917A878B-4681-4111-890E-A6B846FD29DC}" presName="connTx" presStyleLbl="parChTrans1D3" presStyleIdx="0" presStyleCnt="3"/>
      <dgm:spPr/>
      <dgm:t>
        <a:bodyPr/>
        <a:lstStyle/>
        <a:p>
          <a:endParaRPr lang="es-AR"/>
        </a:p>
      </dgm:t>
    </dgm:pt>
    <dgm:pt modelId="{A0851949-84F6-47FA-BFCA-5180F0FA3ED3}" type="pres">
      <dgm:prSet presAssocID="{A7BCD3B2-1ED1-4217-90B5-AA80BBF47371}" presName="root2" presStyleCnt="0"/>
      <dgm:spPr/>
    </dgm:pt>
    <dgm:pt modelId="{BFCAC0C8-2C02-41B1-8F77-DE649E77A962}" type="pres">
      <dgm:prSet presAssocID="{A7BCD3B2-1ED1-4217-90B5-AA80BBF47371}" presName="LevelTwoTextNode" presStyleLbl="node3" presStyleIdx="0" presStyleCnt="3" custScaleY="82060">
        <dgm:presLayoutVars>
          <dgm:chPref val="3"/>
        </dgm:presLayoutVars>
      </dgm:prSet>
      <dgm:spPr/>
      <dgm:t>
        <a:bodyPr/>
        <a:lstStyle/>
        <a:p>
          <a:endParaRPr lang="es-AR"/>
        </a:p>
      </dgm:t>
    </dgm:pt>
    <dgm:pt modelId="{B41FE0E5-A7A7-4C06-BC2D-232BD25925A4}" type="pres">
      <dgm:prSet presAssocID="{A7BCD3B2-1ED1-4217-90B5-AA80BBF47371}" presName="level3hierChild" presStyleCnt="0"/>
      <dgm:spPr/>
    </dgm:pt>
    <dgm:pt modelId="{BAFE673F-9284-41C2-8528-D39775618352}" type="pres">
      <dgm:prSet presAssocID="{541F40F5-91F7-4CD1-AB37-11D21A97B2E9}" presName="conn2-1" presStyleLbl="parChTrans1D2" presStyleIdx="1" presStyleCnt="3"/>
      <dgm:spPr/>
      <dgm:t>
        <a:bodyPr/>
        <a:lstStyle/>
        <a:p>
          <a:endParaRPr lang="es-AR"/>
        </a:p>
      </dgm:t>
    </dgm:pt>
    <dgm:pt modelId="{299D92F2-6CB1-4A54-BD93-4633A9514DAD}" type="pres">
      <dgm:prSet presAssocID="{541F40F5-91F7-4CD1-AB37-11D21A97B2E9}" presName="connTx" presStyleLbl="parChTrans1D2" presStyleIdx="1" presStyleCnt="3"/>
      <dgm:spPr/>
      <dgm:t>
        <a:bodyPr/>
        <a:lstStyle/>
        <a:p>
          <a:endParaRPr lang="es-AR"/>
        </a:p>
      </dgm:t>
    </dgm:pt>
    <dgm:pt modelId="{1A81F7BB-5EB1-4CC7-917B-0C4C7B0D093C}" type="pres">
      <dgm:prSet presAssocID="{FDBCB8A3-82A3-4CF2-BD52-5CA3E94EAE0E}" presName="root2" presStyleCnt="0"/>
      <dgm:spPr/>
    </dgm:pt>
    <dgm:pt modelId="{7E08EBE5-FC38-454A-AC47-4BAAC8E6BE2F}" type="pres">
      <dgm:prSet presAssocID="{FDBCB8A3-82A3-4CF2-BD52-5CA3E94EAE0E}" presName="LevelTwoTextNode" presStyleLbl="node2" presStyleIdx="1" presStyleCnt="3" custScaleY="164746">
        <dgm:presLayoutVars>
          <dgm:chPref val="3"/>
        </dgm:presLayoutVars>
      </dgm:prSet>
      <dgm:spPr/>
      <dgm:t>
        <a:bodyPr/>
        <a:lstStyle/>
        <a:p>
          <a:endParaRPr lang="es-AR"/>
        </a:p>
      </dgm:t>
    </dgm:pt>
    <dgm:pt modelId="{9DF01C2A-3884-483D-B7B0-051D05C02775}" type="pres">
      <dgm:prSet presAssocID="{FDBCB8A3-82A3-4CF2-BD52-5CA3E94EAE0E}" presName="level3hierChild" presStyleCnt="0"/>
      <dgm:spPr/>
    </dgm:pt>
    <dgm:pt modelId="{996412E9-928D-46DD-BB34-44E75D521D57}" type="pres">
      <dgm:prSet presAssocID="{F118C08D-7492-420D-8073-4A036BAE3EEE}" presName="conn2-1" presStyleLbl="parChTrans1D3" presStyleIdx="1" presStyleCnt="3"/>
      <dgm:spPr/>
      <dgm:t>
        <a:bodyPr/>
        <a:lstStyle/>
        <a:p>
          <a:endParaRPr lang="es-AR"/>
        </a:p>
      </dgm:t>
    </dgm:pt>
    <dgm:pt modelId="{4E9DC502-B826-4B0A-85C4-EC7C15E35CBE}" type="pres">
      <dgm:prSet presAssocID="{F118C08D-7492-420D-8073-4A036BAE3EEE}" presName="connTx" presStyleLbl="parChTrans1D3" presStyleIdx="1" presStyleCnt="3"/>
      <dgm:spPr/>
      <dgm:t>
        <a:bodyPr/>
        <a:lstStyle/>
        <a:p>
          <a:endParaRPr lang="es-AR"/>
        </a:p>
      </dgm:t>
    </dgm:pt>
    <dgm:pt modelId="{69ABF5A7-4FED-48CB-841F-D323F70E6AA1}" type="pres">
      <dgm:prSet presAssocID="{104038EE-F48B-4AD3-891F-E228C66645EE}" presName="root2" presStyleCnt="0"/>
      <dgm:spPr/>
    </dgm:pt>
    <dgm:pt modelId="{ACB34AD1-CFE8-4E47-B2FF-4D2EC935B2BD}" type="pres">
      <dgm:prSet presAssocID="{104038EE-F48B-4AD3-891F-E228C66645EE}" presName="LevelTwoTextNode" presStyleLbl="node3" presStyleIdx="1" presStyleCnt="3" custLinFactNeighborX="447" custLinFactNeighborY="-322">
        <dgm:presLayoutVars>
          <dgm:chPref val="3"/>
        </dgm:presLayoutVars>
      </dgm:prSet>
      <dgm:spPr/>
      <dgm:t>
        <a:bodyPr/>
        <a:lstStyle/>
        <a:p>
          <a:endParaRPr lang="es-AR"/>
        </a:p>
      </dgm:t>
    </dgm:pt>
    <dgm:pt modelId="{B9E62B5A-102C-4394-A558-A2E9B347A250}" type="pres">
      <dgm:prSet presAssocID="{104038EE-F48B-4AD3-891F-E228C66645EE}" presName="level3hierChild" presStyleCnt="0"/>
      <dgm:spPr/>
    </dgm:pt>
    <dgm:pt modelId="{12095B47-8660-4B4E-A03B-AA6683C1C5BA}" type="pres">
      <dgm:prSet presAssocID="{B0B97DEA-AA0F-4A69-8116-BFF02A429ED9}" presName="conn2-1" presStyleLbl="parChTrans1D2" presStyleIdx="2" presStyleCnt="3"/>
      <dgm:spPr/>
      <dgm:t>
        <a:bodyPr/>
        <a:lstStyle/>
        <a:p>
          <a:endParaRPr lang="es-AR"/>
        </a:p>
      </dgm:t>
    </dgm:pt>
    <dgm:pt modelId="{FCED740C-6101-4B4B-865A-CA02D41C499D}" type="pres">
      <dgm:prSet presAssocID="{B0B97DEA-AA0F-4A69-8116-BFF02A429ED9}" presName="connTx" presStyleLbl="parChTrans1D2" presStyleIdx="2" presStyleCnt="3"/>
      <dgm:spPr/>
      <dgm:t>
        <a:bodyPr/>
        <a:lstStyle/>
        <a:p>
          <a:endParaRPr lang="es-AR"/>
        </a:p>
      </dgm:t>
    </dgm:pt>
    <dgm:pt modelId="{80550340-23E5-4665-94B0-F5F9FC175036}" type="pres">
      <dgm:prSet presAssocID="{8C2E1765-6B15-47DD-941C-CE51FF818CA7}" presName="root2" presStyleCnt="0"/>
      <dgm:spPr/>
    </dgm:pt>
    <dgm:pt modelId="{CB0E1F57-2F53-45EF-8222-0800C2A8B9D2}" type="pres">
      <dgm:prSet presAssocID="{8C2E1765-6B15-47DD-941C-CE51FF818CA7}" presName="LevelTwoTextNode" presStyleLbl="node2" presStyleIdx="2" presStyleCnt="3" custScaleX="100366" custScaleY="120621" custLinFactNeighborX="-1499" custLinFactNeighborY="48234">
        <dgm:presLayoutVars>
          <dgm:chPref val="3"/>
        </dgm:presLayoutVars>
      </dgm:prSet>
      <dgm:spPr/>
      <dgm:t>
        <a:bodyPr/>
        <a:lstStyle/>
        <a:p>
          <a:endParaRPr lang="es-AR"/>
        </a:p>
      </dgm:t>
    </dgm:pt>
    <dgm:pt modelId="{8A43D4D5-67DA-4837-A2FE-CB173888C47A}" type="pres">
      <dgm:prSet presAssocID="{8C2E1765-6B15-47DD-941C-CE51FF818CA7}" presName="level3hierChild" presStyleCnt="0"/>
      <dgm:spPr/>
    </dgm:pt>
    <dgm:pt modelId="{776152AD-7D6A-44B4-9C6A-6C282D370825}" type="pres">
      <dgm:prSet presAssocID="{59402FC1-94F3-403C-806B-C171C23694B5}" presName="conn2-1" presStyleLbl="parChTrans1D3" presStyleIdx="2" presStyleCnt="3"/>
      <dgm:spPr/>
      <dgm:t>
        <a:bodyPr/>
        <a:lstStyle/>
        <a:p>
          <a:endParaRPr lang="es-AR"/>
        </a:p>
      </dgm:t>
    </dgm:pt>
    <dgm:pt modelId="{2F378125-07A2-4AE8-B677-E07F542CF856}" type="pres">
      <dgm:prSet presAssocID="{59402FC1-94F3-403C-806B-C171C23694B5}" presName="connTx" presStyleLbl="parChTrans1D3" presStyleIdx="2" presStyleCnt="3"/>
      <dgm:spPr/>
      <dgm:t>
        <a:bodyPr/>
        <a:lstStyle/>
        <a:p>
          <a:endParaRPr lang="es-AR"/>
        </a:p>
      </dgm:t>
    </dgm:pt>
    <dgm:pt modelId="{B173F322-189D-40A8-9666-12D9860E9A0F}" type="pres">
      <dgm:prSet presAssocID="{2EC2DD6E-A84E-452A-B785-781FA26E4C0B}" presName="root2" presStyleCnt="0"/>
      <dgm:spPr/>
    </dgm:pt>
    <dgm:pt modelId="{83620801-5121-4924-8B6B-8885D0534678}" type="pres">
      <dgm:prSet presAssocID="{2EC2DD6E-A84E-452A-B785-781FA26E4C0B}" presName="LevelTwoTextNode" presStyleLbl="node3" presStyleIdx="2" presStyleCnt="3" custScaleY="63979" custLinFactNeighborX="81" custLinFactNeighborY="25363">
        <dgm:presLayoutVars>
          <dgm:chPref val="3"/>
        </dgm:presLayoutVars>
      </dgm:prSet>
      <dgm:spPr/>
      <dgm:t>
        <a:bodyPr/>
        <a:lstStyle/>
        <a:p>
          <a:endParaRPr lang="es-AR"/>
        </a:p>
      </dgm:t>
    </dgm:pt>
    <dgm:pt modelId="{E3C8D483-275B-4C14-B0A5-572C4B020E99}" type="pres">
      <dgm:prSet presAssocID="{2EC2DD6E-A84E-452A-B785-781FA26E4C0B}" presName="level3hierChild" presStyleCnt="0"/>
      <dgm:spPr/>
    </dgm:pt>
  </dgm:ptLst>
  <dgm:cxnLst>
    <dgm:cxn modelId="{B874F9D4-A322-4111-9895-41CE0EC946BE}" srcId="{5D5D2235-981A-4A82-83C2-5762D127E2ED}" destId="{A7BCD3B2-1ED1-4217-90B5-AA80BBF47371}" srcOrd="0" destOrd="0" parTransId="{917A878B-4681-4111-890E-A6B846FD29DC}" sibTransId="{299B9C11-DD29-412E-AC2A-F307FD69BFA5}"/>
    <dgm:cxn modelId="{FB5FD08E-8758-440F-AD0E-6B2133593E8D}" type="presOf" srcId="{59402FC1-94F3-403C-806B-C171C23694B5}" destId="{776152AD-7D6A-44B4-9C6A-6C282D370825}" srcOrd="0" destOrd="0" presId="urn:microsoft.com/office/officeart/2005/8/layout/hierarchy2"/>
    <dgm:cxn modelId="{E4CAE3C9-F424-46CF-83AA-7447F5FA228F}" type="presOf" srcId="{2EC2DD6E-A84E-452A-B785-781FA26E4C0B}" destId="{83620801-5121-4924-8B6B-8885D0534678}" srcOrd="0" destOrd="0" presId="urn:microsoft.com/office/officeart/2005/8/layout/hierarchy2"/>
    <dgm:cxn modelId="{C25B46AD-8096-45D1-B7A4-2444BEC75C6A}" type="presOf" srcId="{F118C08D-7492-420D-8073-4A036BAE3EEE}" destId="{996412E9-928D-46DD-BB34-44E75D521D57}" srcOrd="0" destOrd="0" presId="urn:microsoft.com/office/officeart/2005/8/layout/hierarchy2"/>
    <dgm:cxn modelId="{11FB42BF-5EB4-4DCA-81FA-03AA350D8002}" type="presOf" srcId="{A7BCD3B2-1ED1-4217-90B5-AA80BBF47371}" destId="{BFCAC0C8-2C02-41B1-8F77-DE649E77A962}" srcOrd="0" destOrd="0" presId="urn:microsoft.com/office/officeart/2005/8/layout/hierarchy2"/>
    <dgm:cxn modelId="{DAA6AD5E-20EF-48FD-89D7-2BF7A84FB0F3}" type="presOf" srcId="{B5B80656-47FD-42F9-B1CE-EB88938B64CD}" destId="{50462E5F-AF15-4E09-948B-48EFC3493F99}" srcOrd="0" destOrd="0" presId="urn:microsoft.com/office/officeart/2005/8/layout/hierarchy2"/>
    <dgm:cxn modelId="{2014081A-0EE4-46A4-8028-A0033AF2EB4D}" type="presOf" srcId="{B0B97DEA-AA0F-4A69-8116-BFF02A429ED9}" destId="{FCED740C-6101-4B4B-865A-CA02D41C499D}" srcOrd="1" destOrd="0" presId="urn:microsoft.com/office/officeart/2005/8/layout/hierarchy2"/>
    <dgm:cxn modelId="{07FFDF35-8FA6-4D44-903C-CB369A1769E9}" type="presOf" srcId="{541F40F5-91F7-4CD1-AB37-11D21A97B2E9}" destId="{299D92F2-6CB1-4A54-BD93-4633A9514DAD}" srcOrd="1" destOrd="0" presId="urn:microsoft.com/office/officeart/2005/8/layout/hierarchy2"/>
    <dgm:cxn modelId="{FEB7A66D-59BC-43EA-8095-871314959A56}" type="presOf" srcId="{11AB8126-4A81-4963-A3FC-B26EBA71CACE}" destId="{E87F165A-A150-46DC-8760-56133E4B5639}" srcOrd="1" destOrd="0" presId="urn:microsoft.com/office/officeart/2005/8/layout/hierarchy2"/>
    <dgm:cxn modelId="{4FA02A2E-FB0C-4AF2-AADF-BDB2F537E30F}" type="presOf" srcId="{B0B97DEA-AA0F-4A69-8116-BFF02A429ED9}" destId="{12095B47-8660-4B4E-A03B-AA6683C1C5BA}" srcOrd="0" destOrd="0" presId="urn:microsoft.com/office/officeart/2005/8/layout/hierarchy2"/>
    <dgm:cxn modelId="{1D9ABC17-EB8A-4983-99CD-318E39C856EE}" srcId="{B5B80656-47FD-42F9-B1CE-EB88938B64CD}" destId="{FD2215C7-B9F5-4ABE-B066-B7427C4FCAB8}" srcOrd="0" destOrd="0" parTransId="{381EB006-87B4-4728-9781-6A72C6285F58}" sibTransId="{E0A85B1D-CB8C-4701-9C84-CDFDB0155215}"/>
    <dgm:cxn modelId="{5DC25EA5-8C86-464A-B4FA-76BEECF5A6CC}" type="presOf" srcId="{FD2215C7-B9F5-4ABE-B066-B7427C4FCAB8}" destId="{8849506E-B742-40F1-948D-6EEBA5C892E2}" srcOrd="0" destOrd="0" presId="urn:microsoft.com/office/officeart/2005/8/layout/hierarchy2"/>
    <dgm:cxn modelId="{9A43FBC5-43ED-4EC7-9604-E1C5794CD903}" type="presOf" srcId="{917A878B-4681-4111-890E-A6B846FD29DC}" destId="{FF8B5FB2-A846-48FE-A389-A56B05FEB5F8}" srcOrd="1" destOrd="0" presId="urn:microsoft.com/office/officeart/2005/8/layout/hierarchy2"/>
    <dgm:cxn modelId="{54726964-DECB-43EC-AE56-7D8BA846DB34}" type="presOf" srcId="{FDBCB8A3-82A3-4CF2-BD52-5CA3E94EAE0E}" destId="{7E08EBE5-FC38-454A-AC47-4BAAC8E6BE2F}" srcOrd="0" destOrd="0" presId="urn:microsoft.com/office/officeart/2005/8/layout/hierarchy2"/>
    <dgm:cxn modelId="{4FA9DD88-7AA7-402A-8753-15052D081C18}" type="presOf" srcId="{5D5D2235-981A-4A82-83C2-5762D127E2ED}" destId="{EAF47FF3-9C13-44FD-8F49-5523E55505B3}" srcOrd="0" destOrd="0" presId="urn:microsoft.com/office/officeart/2005/8/layout/hierarchy2"/>
    <dgm:cxn modelId="{98593B3E-AEE1-4560-A00D-E043FE62D628}" type="presOf" srcId="{F118C08D-7492-420D-8073-4A036BAE3EEE}" destId="{4E9DC502-B826-4B0A-85C4-EC7C15E35CBE}" srcOrd="1" destOrd="0" presId="urn:microsoft.com/office/officeart/2005/8/layout/hierarchy2"/>
    <dgm:cxn modelId="{BCCFD632-1E0C-4F96-B75B-23394FE55D32}" srcId="{FD2215C7-B9F5-4ABE-B066-B7427C4FCAB8}" destId="{FDBCB8A3-82A3-4CF2-BD52-5CA3E94EAE0E}" srcOrd="1" destOrd="0" parTransId="{541F40F5-91F7-4CD1-AB37-11D21A97B2E9}" sibTransId="{891434F9-35DB-445B-99D0-AE3DB62E7432}"/>
    <dgm:cxn modelId="{E42DE0CA-63A4-465A-AC1E-1A4D24FDA2B5}" type="presOf" srcId="{917A878B-4681-4111-890E-A6B846FD29DC}" destId="{3185BF11-D589-4524-8C67-83320190FFFD}" srcOrd="0" destOrd="0" presId="urn:microsoft.com/office/officeart/2005/8/layout/hierarchy2"/>
    <dgm:cxn modelId="{A5826B29-BA60-4FF2-98DC-866DF9B180A6}" srcId="{8C2E1765-6B15-47DD-941C-CE51FF818CA7}" destId="{2EC2DD6E-A84E-452A-B785-781FA26E4C0B}" srcOrd="0" destOrd="0" parTransId="{59402FC1-94F3-403C-806B-C171C23694B5}" sibTransId="{AE0F4745-72A5-45D8-B453-414DA045E0EC}"/>
    <dgm:cxn modelId="{DE2B5F8C-A554-4905-AF47-1B5E8BEBD90C}" srcId="{FD2215C7-B9F5-4ABE-B066-B7427C4FCAB8}" destId="{8C2E1765-6B15-47DD-941C-CE51FF818CA7}" srcOrd="2" destOrd="0" parTransId="{B0B97DEA-AA0F-4A69-8116-BFF02A429ED9}" sibTransId="{E0E628F6-0985-4114-B40F-5B0D6D9DDCD5}"/>
    <dgm:cxn modelId="{2CF0D3CD-FC58-4289-B228-C29790514AE0}" type="presOf" srcId="{59402FC1-94F3-403C-806B-C171C23694B5}" destId="{2F378125-07A2-4AE8-B677-E07F542CF856}" srcOrd="1" destOrd="0" presId="urn:microsoft.com/office/officeart/2005/8/layout/hierarchy2"/>
    <dgm:cxn modelId="{C7530E10-6E2C-445B-982E-370218F82EA5}" srcId="{FD2215C7-B9F5-4ABE-B066-B7427C4FCAB8}" destId="{5D5D2235-981A-4A82-83C2-5762D127E2ED}" srcOrd="0" destOrd="0" parTransId="{11AB8126-4A81-4963-A3FC-B26EBA71CACE}" sibTransId="{DE26201F-35EA-4B46-9983-1CBBD50DC80E}"/>
    <dgm:cxn modelId="{9066E552-A888-42B9-8681-C62A11A0D4C8}" type="presOf" srcId="{104038EE-F48B-4AD3-891F-E228C66645EE}" destId="{ACB34AD1-CFE8-4E47-B2FF-4D2EC935B2BD}" srcOrd="0" destOrd="0" presId="urn:microsoft.com/office/officeart/2005/8/layout/hierarchy2"/>
    <dgm:cxn modelId="{8D8E9F19-5E90-4C1E-92B8-FA78FEDAC85B}" type="presOf" srcId="{11AB8126-4A81-4963-A3FC-B26EBA71CACE}" destId="{55475D25-5E23-44BA-9C1E-FF931CC1790A}" srcOrd="0" destOrd="0" presId="urn:microsoft.com/office/officeart/2005/8/layout/hierarchy2"/>
    <dgm:cxn modelId="{8266A4D6-25C9-4F5B-927B-4A68D0F4BEC1}" type="presOf" srcId="{541F40F5-91F7-4CD1-AB37-11D21A97B2E9}" destId="{BAFE673F-9284-41C2-8528-D39775618352}" srcOrd="0" destOrd="0" presId="urn:microsoft.com/office/officeart/2005/8/layout/hierarchy2"/>
    <dgm:cxn modelId="{13029240-E072-4EE0-B0AC-EE7B3FC1ADB7}" srcId="{FDBCB8A3-82A3-4CF2-BD52-5CA3E94EAE0E}" destId="{104038EE-F48B-4AD3-891F-E228C66645EE}" srcOrd="0" destOrd="0" parTransId="{F118C08D-7492-420D-8073-4A036BAE3EEE}" sibTransId="{6B741AD8-7E9D-4062-A08F-BAFA6582C6A9}"/>
    <dgm:cxn modelId="{A7226EF8-E131-44EA-BD78-0161E1851948}" type="presOf" srcId="{8C2E1765-6B15-47DD-941C-CE51FF818CA7}" destId="{CB0E1F57-2F53-45EF-8222-0800C2A8B9D2}" srcOrd="0" destOrd="0" presId="urn:microsoft.com/office/officeart/2005/8/layout/hierarchy2"/>
    <dgm:cxn modelId="{157E2712-30A7-45B3-8F74-7B021B933531}" type="presParOf" srcId="{50462E5F-AF15-4E09-948B-48EFC3493F99}" destId="{D322A77F-ED41-44A4-83F0-1695C309C25E}" srcOrd="0" destOrd="0" presId="urn:microsoft.com/office/officeart/2005/8/layout/hierarchy2"/>
    <dgm:cxn modelId="{D2B6BA34-8FB3-4043-9873-B7C3D341F250}" type="presParOf" srcId="{D322A77F-ED41-44A4-83F0-1695C309C25E}" destId="{8849506E-B742-40F1-948D-6EEBA5C892E2}" srcOrd="0" destOrd="0" presId="urn:microsoft.com/office/officeart/2005/8/layout/hierarchy2"/>
    <dgm:cxn modelId="{00CC8FAE-1184-46D6-89B2-ED5A7AE13E9D}" type="presParOf" srcId="{D322A77F-ED41-44A4-83F0-1695C309C25E}" destId="{355120A0-B428-42F1-8CBC-52496DC13333}" srcOrd="1" destOrd="0" presId="urn:microsoft.com/office/officeart/2005/8/layout/hierarchy2"/>
    <dgm:cxn modelId="{2DF00DA6-D9C5-423F-ACE7-C526C67BA296}" type="presParOf" srcId="{355120A0-B428-42F1-8CBC-52496DC13333}" destId="{55475D25-5E23-44BA-9C1E-FF931CC1790A}" srcOrd="0" destOrd="0" presId="urn:microsoft.com/office/officeart/2005/8/layout/hierarchy2"/>
    <dgm:cxn modelId="{6713F838-F80E-4954-A72E-77175CF385A8}" type="presParOf" srcId="{55475D25-5E23-44BA-9C1E-FF931CC1790A}" destId="{E87F165A-A150-46DC-8760-56133E4B5639}" srcOrd="0" destOrd="0" presId="urn:microsoft.com/office/officeart/2005/8/layout/hierarchy2"/>
    <dgm:cxn modelId="{670F2F71-D49F-4B5D-A678-96EBFD793DD3}" type="presParOf" srcId="{355120A0-B428-42F1-8CBC-52496DC13333}" destId="{9D7D6640-5C07-4D48-A57F-2F6539F6BC52}" srcOrd="1" destOrd="0" presId="urn:microsoft.com/office/officeart/2005/8/layout/hierarchy2"/>
    <dgm:cxn modelId="{51AB659B-7409-4EDC-BF45-BA86B2C3346A}" type="presParOf" srcId="{9D7D6640-5C07-4D48-A57F-2F6539F6BC52}" destId="{EAF47FF3-9C13-44FD-8F49-5523E55505B3}" srcOrd="0" destOrd="0" presId="urn:microsoft.com/office/officeart/2005/8/layout/hierarchy2"/>
    <dgm:cxn modelId="{FEE35BE4-791F-4F3D-BBDC-DB4E7CEE2818}" type="presParOf" srcId="{9D7D6640-5C07-4D48-A57F-2F6539F6BC52}" destId="{2C0ECC29-85D5-45B4-A963-8F31FCDF6937}" srcOrd="1" destOrd="0" presId="urn:microsoft.com/office/officeart/2005/8/layout/hierarchy2"/>
    <dgm:cxn modelId="{95C6EC84-1943-4C4D-B318-8F2B36E339FF}" type="presParOf" srcId="{2C0ECC29-85D5-45B4-A963-8F31FCDF6937}" destId="{3185BF11-D589-4524-8C67-83320190FFFD}" srcOrd="0" destOrd="0" presId="urn:microsoft.com/office/officeart/2005/8/layout/hierarchy2"/>
    <dgm:cxn modelId="{D78A278A-CF0A-4F79-85E7-042F4E49DEC6}" type="presParOf" srcId="{3185BF11-D589-4524-8C67-83320190FFFD}" destId="{FF8B5FB2-A846-48FE-A389-A56B05FEB5F8}" srcOrd="0" destOrd="0" presId="urn:microsoft.com/office/officeart/2005/8/layout/hierarchy2"/>
    <dgm:cxn modelId="{BBC71085-678D-4C18-8375-82758576655E}" type="presParOf" srcId="{2C0ECC29-85D5-45B4-A963-8F31FCDF6937}" destId="{A0851949-84F6-47FA-BFCA-5180F0FA3ED3}" srcOrd="1" destOrd="0" presId="urn:microsoft.com/office/officeart/2005/8/layout/hierarchy2"/>
    <dgm:cxn modelId="{B909967F-8083-4183-9904-04C1A1613695}" type="presParOf" srcId="{A0851949-84F6-47FA-BFCA-5180F0FA3ED3}" destId="{BFCAC0C8-2C02-41B1-8F77-DE649E77A962}" srcOrd="0" destOrd="0" presId="urn:microsoft.com/office/officeart/2005/8/layout/hierarchy2"/>
    <dgm:cxn modelId="{C035ADC9-AB07-40F0-9477-187DCB96A35C}" type="presParOf" srcId="{A0851949-84F6-47FA-BFCA-5180F0FA3ED3}" destId="{B41FE0E5-A7A7-4C06-BC2D-232BD25925A4}" srcOrd="1" destOrd="0" presId="urn:microsoft.com/office/officeart/2005/8/layout/hierarchy2"/>
    <dgm:cxn modelId="{1EEADCE3-2581-4954-A338-FB2F614DDDE0}" type="presParOf" srcId="{355120A0-B428-42F1-8CBC-52496DC13333}" destId="{BAFE673F-9284-41C2-8528-D39775618352}" srcOrd="2" destOrd="0" presId="urn:microsoft.com/office/officeart/2005/8/layout/hierarchy2"/>
    <dgm:cxn modelId="{1158E9BA-6000-4D4C-A721-0797B183ECAB}" type="presParOf" srcId="{BAFE673F-9284-41C2-8528-D39775618352}" destId="{299D92F2-6CB1-4A54-BD93-4633A9514DAD}" srcOrd="0" destOrd="0" presId="urn:microsoft.com/office/officeart/2005/8/layout/hierarchy2"/>
    <dgm:cxn modelId="{F006308F-3C8E-4A01-A321-C84A7658D025}" type="presParOf" srcId="{355120A0-B428-42F1-8CBC-52496DC13333}" destId="{1A81F7BB-5EB1-4CC7-917B-0C4C7B0D093C}" srcOrd="3" destOrd="0" presId="urn:microsoft.com/office/officeart/2005/8/layout/hierarchy2"/>
    <dgm:cxn modelId="{BE1FE270-587D-46B5-B12B-0DA4EF97F5EB}" type="presParOf" srcId="{1A81F7BB-5EB1-4CC7-917B-0C4C7B0D093C}" destId="{7E08EBE5-FC38-454A-AC47-4BAAC8E6BE2F}" srcOrd="0" destOrd="0" presId="urn:microsoft.com/office/officeart/2005/8/layout/hierarchy2"/>
    <dgm:cxn modelId="{95B70162-F079-498A-AF8C-86ACB4EA46C9}" type="presParOf" srcId="{1A81F7BB-5EB1-4CC7-917B-0C4C7B0D093C}" destId="{9DF01C2A-3884-483D-B7B0-051D05C02775}" srcOrd="1" destOrd="0" presId="urn:microsoft.com/office/officeart/2005/8/layout/hierarchy2"/>
    <dgm:cxn modelId="{7BB9216A-7D03-4262-AB66-52A94E5F78B1}" type="presParOf" srcId="{9DF01C2A-3884-483D-B7B0-051D05C02775}" destId="{996412E9-928D-46DD-BB34-44E75D521D57}" srcOrd="0" destOrd="0" presId="urn:microsoft.com/office/officeart/2005/8/layout/hierarchy2"/>
    <dgm:cxn modelId="{71195F0E-1D3F-4136-8A8F-03471E99CB2B}" type="presParOf" srcId="{996412E9-928D-46DD-BB34-44E75D521D57}" destId="{4E9DC502-B826-4B0A-85C4-EC7C15E35CBE}" srcOrd="0" destOrd="0" presId="urn:microsoft.com/office/officeart/2005/8/layout/hierarchy2"/>
    <dgm:cxn modelId="{453D7947-8CBA-4FAD-92DD-8EBE538D0AFB}" type="presParOf" srcId="{9DF01C2A-3884-483D-B7B0-051D05C02775}" destId="{69ABF5A7-4FED-48CB-841F-D323F70E6AA1}" srcOrd="1" destOrd="0" presId="urn:microsoft.com/office/officeart/2005/8/layout/hierarchy2"/>
    <dgm:cxn modelId="{706DF884-2B54-4969-A7DD-34C28967ED9C}" type="presParOf" srcId="{69ABF5A7-4FED-48CB-841F-D323F70E6AA1}" destId="{ACB34AD1-CFE8-4E47-B2FF-4D2EC935B2BD}" srcOrd="0" destOrd="0" presId="urn:microsoft.com/office/officeart/2005/8/layout/hierarchy2"/>
    <dgm:cxn modelId="{C0F24A2C-AC59-467B-8023-9ECB3F693C2B}" type="presParOf" srcId="{69ABF5A7-4FED-48CB-841F-D323F70E6AA1}" destId="{B9E62B5A-102C-4394-A558-A2E9B347A250}" srcOrd="1" destOrd="0" presId="urn:microsoft.com/office/officeart/2005/8/layout/hierarchy2"/>
    <dgm:cxn modelId="{2D9A6CF3-2223-4828-9FA7-BC0EEF049DD1}" type="presParOf" srcId="{355120A0-B428-42F1-8CBC-52496DC13333}" destId="{12095B47-8660-4B4E-A03B-AA6683C1C5BA}" srcOrd="4" destOrd="0" presId="urn:microsoft.com/office/officeart/2005/8/layout/hierarchy2"/>
    <dgm:cxn modelId="{2C9579C3-7FE2-47A0-B6A9-081904982449}" type="presParOf" srcId="{12095B47-8660-4B4E-A03B-AA6683C1C5BA}" destId="{FCED740C-6101-4B4B-865A-CA02D41C499D}" srcOrd="0" destOrd="0" presId="urn:microsoft.com/office/officeart/2005/8/layout/hierarchy2"/>
    <dgm:cxn modelId="{FD4005CF-71AC-49D6-9214-C7094569F1A7}" type="presParOf" srcId="{355120A0-B428-42F1-8CBC-52496DC13333}" destId="{80550340-23E5-4665-94B0-F5F9FC175036}" srcOrd="5" destOrd="0" presId="urn:microsoft.com/office/officeart/2005/8/layout/hierarchy2"/>
    <dgm:cxn modelId="{0D68A891-DE6E-45BB-AA65-3FEFA679E9D2}" type="presParOf" srcId="{80550340-23E5-4665-94B0-F5F9FC175036}" destId="{CB0E1F57-2F53-45EF-8222-0800C2A8B9D2}" srcOrd="0" destOrd="0" presId="urn:microsoft.com/office/officeart/2005/8/layout/hierarchy2"/>
    <dgm:cxn modelId="{E70F7853-7A77-43F2-B226-397E340D91F9}" type="presParOf" srcId="{80550340-23E5-4665-94B0-F5F9FC175036}" destId="{8A43D4D5-67DA-4837-A2FE-CB173888C47A}" srcOrd="1" destOrd="0" presId="urn:microsoft.com/office/officeart/2005/8/layout/hierarchy2"/>
    <dgm:cxn modelId="{9A596DF3-C6D2-4259-BDC9-039AE826F806}" type="presParOf" srcId="{8A43D4D5-67DA-4837-A2FE-CB173888C47A}" destId="{776152AD-7D6A-44B4-9C6A-6C282D370825}" srcOrd="0" destOrd="0" presId="urn:microsoft.com/office/officeart/2005/8/layout/hierarchy2"/>
    <dgm:cxn modelId="{64B27E0D-6987-4CDB-BA73-979B34700ABE}" type="presParOf" srcId="{776152AD-7D6A-44B4-9C6A-6C282D370825}" destId="{2F378125-07A2-4AE8-B677-E07F542CF856}" srcOrd="0" destOrd="0" presId="urn:microsoft.com/office/officeart/2005/8/layout/hierarchy2"/>
    <dgm:cxn modelId="{7C457695-01B0-4016-9C81-5C6EA0083938}" type="presParOf" srcId="{8A43D4D5-67DA-4837-A2FE-CB173888C47A}" destId="{B173F322-189D-40A8-9666-12D9860E9A0F}" srcOrd="1" destOrd="0" presId="urn:microsoft.com/office/officeart/2005/8/layout/hierarchy2"/>
    <dgm:cxn modelId="{855E84AC-0BF0-4291-BCF4-DEAC8DB5B959}" type="presParOf" srcId="{B173F322-189D-40A8-9666-12D9860E9A0F}" destId="{83620801-5121-4924-8B6B-8885D0534678}" srcOrd="0" destOrd="0" presId="urn:microsoft.com/office/officeart/2005/8/layout/hierarchy2"/>
    <dgm:cxn modelId="{B2EB9C21-0714-475D-B97F-520CDAFCCAA6}" type="presParOf" srcId="{B173F322-189D-40A8-9666-12D9860E9A0F}" destId="{E3C8D483-275B-4C14-B0A5-572C4B020E9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B80656-47FD-42F9-B1CE-EB88938B64C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s-AR"/>
        </a:p>
      </dgm:t>
    </dgm:pt>
    <dgm:pt modelId="{FD2215C7-B9F5-4ABE-B066-B7427C4FCAB8}">
      <dgm:prSet custT="1"/>
      <dgm:spPr>
        <a:solidFill>
          <a:schemeClr val="tx2"/>
        </a:solidFill>
      </dgm:spPr>
      <dgm:t>
        <a:bodyPr/>
        <a:lstStyle/>
        <a:p>
          <a:pPr rtl="0"/>
          <a:r>
            <a:rPr lang="es-AR" sz="1800" dirty="0" smtClean="0"/>
            <a:t>3 elementos opcionales</a:t>
          </a:r>
        </a:p>
      </dgm:t>
    </dgm:pt>
    <dgm:pt modelId="{381EB006-87B4-4728-9781-6A72C6285F58}" type="parTrans" cxnId="{1D9ABC17-EB8A-4983-99CD-318E39C856EE}">
      <dgm:prSet/>
      <dgm:spPr/>
      <dgm:t>
        <a:bodyPr/>
        <a:lstStyle/>
        <a:p>
          <a:endParaRPr lang="es-AR"/>
        </a:p>
      </dgm:t>
    </dgm:pt>
    <dgm:pt modelId="{E0A85B1D-CB8C-4701-9C84-CDFDB0155215}" type="sibTrans" cxnId="{1D9ABC17-EB8A-4983-99CD-318E39C856EE}">
      <dgm:prSet/>
      <dgm:spPr/>
      <dgm:t>
        <a:bodyPr/>
        <a:lstStyle/>
        <a:p>
          <a:endParaRPr lang="es-AR"/>
        </a:p>
      </dgm:t>
    </dgm:pt>
    <dgm:pt modelId="{5D5D2235-981A-4A82-83C2-5762D127E2ED}">
      <dgm:prSet custT="1"/>
      <dgm:spPr>
        <a:ln>
          <a:solidFill>
            <a:schemeClr val="tx2"/>
          </a:solidFill>
        </a:ln>
      </dgm:spPr>
      <dgm:t>
        <a:bodyPr/>
        <a:lstStyle/>
        <a:p>
          <a:pPr rtl="0"/>
          <a:r>
            <a:rPr lang="es-AR" sz="1600" b="1" dirty="0" smtClean="0">
              <a:solidFill>
                <a:schemeClr val="bg2">
                  <a:lumMod val="25000"/>
                </a:schemeClr>
              </a:solidFill>
              <a:latin typeface="Times New Roman" pitchFamily="18" charset="0"/>
              <a:cs typeface="Times New Roman" pitchFamily="18" charset="0"/>
            </a:rPr>
            <a:t>Fuente</a:t>
          </a:r>
          <a:r>
            <a:rPr lang="es-AR" sz="1600" dirty="0" smtClean="0">
              <a:solidFill>
                <a:schemeClr val="bg2">
                  <a:lumMod val="25000"/>
                </a:schemeClr>
              </a:solidFill>
              <a:latin typeface="Times New Roman" pitchFamily="18" charset="0"/>
              <a:cs typeface="Times New Roman" pitchFamily="18" charset="0"/>
            </a:rPr>
            <a:t>:</a:t>
          </a:r>
          <a:r>
            <a:rPr lang="es-AR" sz="1600" dirty="0" smtClean="0">
              <a:latin typeface="Times New Roman" pitchFamily="18" charset="0"/>
              <a:cs typeface="Times New Roman" pitchFamily="18" charset="0"/>
            </a:rPr>
            <a:t> </a:t>
          </a:r>
        </a:p>
        <a:p>
          <a:pPr rtl="0"/>
          <a:r>
            <a:rPr lang="es-AR" sz="1600" b="1" dirty="0" smtClean="0">
              <a:latin typeface="Times New Roman" pitchFamily="18" charset="0"/>
              <a:cs typeface="Times New Roman" pitchFamily="18" charset="0"/>
            </a:rPr>
            <a:t>respaldo o fundamento de la garantía, datos ulteriores para sostener la tesis y para garantizar la verdad de los datos.</a:t>
          </a:r>
          <a:endParaRPr lang="es-AR" sz="1600" b="1" dirty="0" smtClean="0">
            <a:solidFill>
              <a:schemeClr val="bg2">
                <a:lumMod val="25000"/>
              </a:schemeClr>
            </a:solidFill>
            <a:latin typeface="Times New Roman" pitchFamily="18" charset="0"/>
            <a:cs typeface="Times New Roman" pitchFamily="18" charset="0"/>
          </a:endParaRPr>
        </a:p>
      </dgm:t>
    </dgm:pt>
    <dgm:pt modelId="{11AB8126-4A81-4963-A3FC-B26EBA71CACE}" type="parTrans" cxnId="{C7530E10-6E2C-445B-982E-370218F82EA5}">
      <dgm:prSet/>
      <dgm:spPr/>
      <dgm:t>
        <a:bodyPr/>
        <a:lstStyle/>
        <a:p>
          <a:endParaRPr lang="es-AR"/>
        </a:p>
      </dgm:t>
    </dgm:pt>
    <dgm:pt modelId="{DE26201F-35EA-4B46-9983-1CBBD50DC80E}" type="sibTrans" cxnId="{C7530E10-6E2C-445B-982E-370218F82EA5}">
      <dgm:prSet/>
      <dgm:spPr/>
      <dgm:t>
        <a:bodyPr/>
        <a:lstStyle/>
        <a:p>
          <a:endParaRPr lang="es-AR"/>
        </a:p>
      </dgm:t>
    </dgm:pt>
    <dgm:pt modelId="{FDBCB8A3-82A3-4CF2-BD52-5CA3E94EAE0E}">
      <dgm:prSet custT="1"/>
      <dgm:spPr>
        <a:ln>
          <a:solidFill>
            <a:schemeClr val="tx2"/>
          </a:solidFill>
        </a:ln>
      </dgm:spPr>
      <dgm:t>
        <a:bodyPr/>
        <a:lstStyle/>
        <a:p>
          <a:pPr rtl="0"/>
          <a:r>
            <a:rPr lang="es-AR" sz="1600" b="1" dirty="0" smtClean="0">
              <a:solidFill>
                <a:schemeClr val="bg2">
                  <a:lumMod val="25000"/>
                </a:schemeClr>
              </a:solidFill>
              <a:latin typeface="Times New Roman" pitchFamily="18" charset="0"/>
              <a:cs typeface="Times New Roman" pitchFamily="18" charset="0"/>
            </a:rPr>
            <a:t>Reserva: </a:t>
          </a:r>
        </a:p>
        <a:p>
          <a:pPr rtl="0"/>
          <a:r>
            <a:rPr lang="es-AR" sz="1600" b="1" dirty="0" smtClean="0">
              <a:latin typeface="Times New Roman" pitchFamily="18" charset="0"/>
              <a:cs typeface="Times New Roman" pitchFamily="18" charset="0"/>
            </a:rPr>
            <a:t>dudas sobre la validez u oportunidad de la tesis;  informaciones o datos que conducen a conclusiones o tesis frente a las que se está prevenido</a:t>
          </a:r>
          <a:r>
            <a:rPr lang="es-AR" sz="1200" dirty="0" smtClean="0">
              <a:latin typeface="Times New Roman" pitchFamily="18" charset="0"/>
              <a:cs typeface="Times New Roman" pitchFamily="18" charset="0"/>
            </a:rPr>
            <a:t>.</a:t>
          </a:r>
          <a:endParaRPr lang="es-AR" sz="1200" b="1" dirty="0" smtClean="0">
            <a:solidFill>
              <a:schemeClr val="bg2">
                <a:lumMod val="25000"/>
              </a:schemeClr>
            </a:solidFill>
            <a:latin typeface="Times New Roman" pitchFamily="18" charset="0"/>
            <a:cs typeface="Times New Roman" pitchFamily="18" charset="0"/>
          </a:endParaRPr>
        </a:p>
      </dgm:t>
    </dgm:pt>
    <dgm:pt modelId="{541F40F5-91F7-4CD1-AB37-11D21A97B2E9}" type="parTrans" cxnId="{BCCFD632-1E0C-4F96-B75B-23394FE55D32}">
      <dgm:prSet/>
      <dgm:spPr/>
      <dgm:t>
        <a:bodyPr/>
        <a:lstStyle/>
        <a:p>
          <a:endParaRPr lang="es-AR"/>
        </a:p>
      </dgm:t>
    </dgm:pt>
    <dgm:pt modelId="{891434F9-35DB-445B-99D0-AE3DB62E7432}" type="sibTrans" cxnId="{BCCFD632-1E0C-4F96-B75B-23394FE55D32}">
      <dgm:prSet/>
      <dgm:spPr/>
      <dgm:t>
        <a:bodyPr/>
        <a:lstStyle/>
        <a:p>
          <a:endParaRPr lang="es-AR"/>
        </a:p>
      </dgm:t>
    </dgm:pt>
    <dgm:pt modelId="{8C2E1765-6B15-47DD-941C-CE51FF818CA7}">
      <dgm:prSet custT="1"/>
      <dgm:spPr>
        <a:ln>
          <a:solidFill>
            <a:schemeClr val="tx2"/>
          </a:solidFill>
        </a:ln>
      </dgm:spPr>
      <dgm:t>
        <a:bodyPr/>
        <a:lstStyle/>
        <a:p>
          <a:pPr rtl="0"/>
          <a:r>
            <a:rPr lang="es-AR" sz="1600" b="1" dirty="0" smtClean="0">
              <a:solidFill>
                <a:schemeClr val="bg2">
                  <a:lumMod val="25000"/>
                </a:schemeClr>
              </a:solidFill>
              <a:latin typeface="Times New Roman" pitchFamily="18" charset="0"/>
              <a:cs typeface="Times New Roman" pitchFamily="18" charset="0"/>
            </a:rPr>
            <a:t>Calificador</a:t>
          </a:r>
          <a:r>
            <a:rPr lang="es-AR" sz="1600" dirty="0" smtClean="0">
              <a:solidFill>
                <a:schemeClr val="bg2">
                  <a:lumMod val="25000"/>
                </a:schemeClr>
              </a:solidFill>
              <a:latin typeface="Times New Roman" pitchFamily="18" charset="0"/>
              <a:cs typeface="Times New Roman" pitchFamily="18" charset="0"/>
            </a:rPr>
            <a:t>: </a:t>
          </a:r>
        </a:p>
        <a:p>
          <a:pPr rtl="0"/>
          <a:r>
            <a:rPr lang="es-AR" sz="1600" b="1" dirty="0" smtClean="0">
              <a:latin typeface="Times New Roman" pitchFamily="18" charset="0"/>
              <a:cs typeface="Times New Roman" pitchFamily="18" charset="0"/>
            </a:rPr>
            <a:t>elemento que caracteriza las tesis o los argumentos propuestos.</a:t>
          </a:r>
          <a:endParaRPr lang="es-AR" sz="1600" b="1" dirty="0" smtClean="0">
            <a:solidFill>
              <a:schemeClr val="bg2">
                <a:lumMod val="25000"/>
              </a:schemeClr>
            </a:solidFill>
            <a:latin typeface="Times New Roman" pitchFamily="18" charset="0"/>
            <a:cs typeface="Times New Roman" pitchFamily="18" charset="0"/>
          </a:endParaRPr>
        </a:p>
      </dgm:t>
    </dgm:pt>
    <dgm:pt modelId="{B0B97DEA-AA0F-4A69-8116-BFF02A429ED9}" type="parTrans" cxnId="{DE2B5F8C-A554-4905-AF47-1B5E8BEBD90C}">
      <dgm:prSet/>
      <dgm:spPr/>
      <dgm:t>
        <a:bodyPr/>
        <a:lstStyle/>
        <a:p>
          <a:endParaRPr lang="es-AR"/>
        </a:p>
      </dgm:t>
    </dgm:pt>
    <dgm:pt modelId="{E0E628F6-0985-4114-B40F-5B0D6D9DDCD5}" type="sibTrans" cxnId="{DE2B5F8C-A554-4905-AF47-1B5E8BEBD90C}">
      <dgm:prSet/>
      <dgm:spPr/>
      <dgm:t>
        <a:bodyPr/>
        <a:lstStyle/>
        <a:p>
          <a:endParaRPr lang="es-AR"/>
        </a:p>
      </dgm:t>
    </dgm:pt>
    <dgm:pt modelId="{8C6F4888-CC1B-47BA-933C-5C798EB2FDE8}">
      <dgm:prSet custT="1"/>
      <dgm:spPr>
        <a:ln>
          <a:solidFill>
            <a:schemeClr val="tx2"/>
          </a:solidFill>
        </a:ln>
      </dgm:spPr>
      <dgm:t>
        <a:bodyPr/>
        <a:lstStyle/>
        <a:p>
          <a:pPr rtl="0"/>
          <a:r>
            <a:rPr lang="es-AR" sz="1400" b="1" dirty="0" smtClean="0">
              <a:latin typeface="Times New Roman" pitchFamily="18" charset="0"/>
              <a:cs typeface="Times New Roman" pitchFamily="18" charset="0"/>
            </a:rPr>
            <a:t>Cuanto más solvente, calificada e imparcial es la fuente, más sólido y eficaz será el texto argumentativo</a:t>
          </a:r>
          <a:endParaRPr lang="es-AR" sz="1400" b="1" dirty="0" smtClean="0">
            <a:solidFill>
              <a:schemeClr val="bg2">
                <a:lumMod val="25000"/>
              </a:schemeClr>
            </a:solidFill>
            <a:latin typeface="Times New Roman" pitchFamily="18" charset="0"/>
            <a:cs typeface="Times New Roman" pitchFamily="18" charset="0"/>
          </a:endParaRPr>
        </a:p>
      </dgm:t>
    </dgm:pt>
    <dgm:pt modelId="{5DB37320-04F2-4826-BE90-4F64FBFEF642}" type="parTrans" cxnId="{BD59EE1E-40BA-47E6-8FEA-A4903E26C4D2}">
      <dgm:prSet/>
      <dgm:spPr/>
      <dgm:t>
        <a:bodyPr/>
        <a:lstStyle/>
        <a:p>
          <a:endParaRPr lang="es-AR"/>
        </a:p>
      </dgm:t>
    </dgm:pt>
    <dgm:pt modelId="{AD97ACB7-3F0C-405A-BC64-9451B1AB01F4}" type="sibTrans" cxnId="{BD59EE1E-40BA-47E6-8FEA-A4903E26C4D2}">
      <dgm:prSet/>
      <dgm:spPr/>
      <dgm:t>
        <a:bodyPr/>
        <a:lstStyle/>
        <a:p>
          <a:endParaRPr lang="es-AR"/>
        </a:p>
      </dgm:t>
    </dgm:pt>
    <dgm:pt modelId="{ED944AF4-91AF-492A-82BD-43D3BE23B85C}">
      <dgm:prSet custT="1"/>
      <dgm:spPr>
        <a:ln>
          <a:solidFill>
            <a:schemeClr val="tx2"/>
          </a:solidFill>
        </a:ln>
      </dgm:spPr>
      <dgm:t>
        <a:bodyPr/>
        <a:lstStyle/>
        <a:p>
          <a:pPr rtl="0"/>
          <a:r>
            <a:rPr lang="es-AR" sz="1400" b="1" dirty="0" smtClean="0">
              <a:latin typeface="Times New Roman" pitchFamily="18" charset="0"/>
              <a:cs typeface="Times New Roman" pitchFamily="18" charset="0"/>
            </a:rPr>
            <a:t>Constituida por argumentos contrarios a la tesis que se desea defender. </a:t>
          </a:r>
        </a:p>
        <a:p>
          <a:pPr rtl="0"/>
          <a:r>
            <a:rPr lang="es-AR" sz="1400" b="1" dirty="0" smtClean="0">
              <a:latin typeface="Times New Roman" pitchFamily="18" charset="0"/>
              <a:cs typeface="Times New Roman" pitchFamily="18" charset="0"/>
            </a:rPr>
            <a:t>Permite atenuar las afirmaciones tajantes y derivar la argumentación hacia tesis más matizadas.</a:t>
          </a:r>
          <a:endParaRPr lang="es-AR" sz="1400" b="1" dirty="0" smtClean="0">
            <a:solidFill>
              <a:schemeClr val="bg2">
                <a:lumMod val="25000"/>
              </a:schemeClr>
            </a:solidFill>
            <a:latin typeface="Times New Roman" pitchFamily="18" charset="0"/>
            <a:cs typeface="Times New Roman" pitchFamily="18" charset="0"/>
          </a:endParaRPr>
        </a:p>
      </dgm:t>
    </dgm:pt>
    <dgm:pt modelId="{44729A37-E8B3-4A0B-B441-CD9B051E64F2}" type="parTrans" cxnId="{7A94B8EA-7AA2-4F12-8A3E-B9443EF74D63}">
      <dgm:prSet/>
      <dgm:spPr/>
      <dgm:t>
        <a:bodyPr/>
        <a:lstStyle/>
        <a:p>
          <a:endParaRPr lang="es-AR"/>
        </a:p>
      </dgm:t>
    </dgm:pt>
    <dgm:pt modelId="{36B1FDE8-D75B-44BA-B0D6-3DE0FEE8E0C8}" type="sibTrans" cxnId="{7A94B8EA-7AA2-4F12-8A3E-B9443EF74D63}">
      <dgm:prSet/>
      <dgm:spPr/>
      <dgm:t>
        <a:bodyPr/>
        <a:lstStyle/>
        <a:p>
          <a:endParaRPr lang="es-AR"/>
        </a:p>
      </dgm:t>
    </dgm:pt>
    <dgm:pt modelId="{A547E5A6-C46E-42B2-8A01-54390663EF49}">
      <dgm:prSet custT="1"/>
      <dgm:spPr>
        <a:ln>
          <a:solidFill>
            <a:schemeClr val="tx2"/>
          </a:solidFill>
        </a:ln>
      </dgm:spPr>
      <dgm:t>
        <a:bodyPr/>
        <a:lstStyle/>
        <a:p>
          <a:pPr rtl="0"/>
          <a:r>
            <a:rPr lang="es-AR" sz="1600" b="1" dirty="0" err="1" smtClean="0">
              <a:solidFill>
                <a:schemeClr val="bg1"/>
              </a:solidFill>
              <a:latin typeface="Times New Roman" pitchFamily="18" charset="0"/>
              <a:cs typeface="Times New Roman" pitchFamily="18" charset="0"/>
            </a:rPr>
            <a:t>Modalizaciones</a:t>
          </a:r>
          <a:r>
            <a:rPr lang="es-AR" sz="1600" b="1" dirty="0" smtClean="0">
              <a:solidFill>
                <a:schemeClr val="bg1"/>
              </a:solidFill>
              <a:latin typeface="Times New Roman" pitchFamily="18" charset="0"/>
              <a:cs typeface="Times New Roman" pitchFamily="18" charset="0"/>
            </a:rPr>
            <a:t> y matizaciones</a:t>
          </a:r>
        </a:p>
      </dgm:t>
    </dgm:pt>
    <dgm:pt modelId="{47D17163-BB2D-4A9A-B1EE-D8ACFE608AEF}" type="parTrans" cxnId="{EFCFAF3E-3AB4-4B43-9C5E-512ADAB210FF}">
      <dgm:prSet/>
      <dgm:spPr/>
      <dgm:t>
        <a:bodyPr/>
        <a:lstStyle/>
        <a:p>
          <a:endParaRPr lang="es-AR"/>
        </a:p>
      </dgm:t>
    </dgm:pt>
    <dgm:pt modelId="{756ABE97-280B-43A9-B7C6-F5F32C0C602C}" type="sibTrans" cxnId="{EFCFAF3E-3AB4-4B43-9C5E-512ADAB210FF}">
      <dgm:prSet/>
      <dgm:spPr/>
      <dgm:t>
        <a:bodyPr/>
        <a:lstStyle/>
        <a:p>
          <a:endParaRPr lang="es-AR"/>
        </a:p>
      </dgm:t>
    </dgm:pt>
    <dgm:pt modelId="{77D28207-0646-4B7B-83A4-9D437143345C}" type="pres">
      <dgm:prSet presAssocID="{B5B80656-47FD-42F9-B1CE-EB88938B64CD}" presName="Name0" presStyleCnt="0">
        <dgm:presLayoutVars>
          <dgm:chPref val="1"/>
          <dgm:dir/>
          <dgm:animOne val="branch"/>
          <dgm:animLvl val="lvl"/>
          <dgm:resizeHandles val="exact"/>
        </dgm:presLayoutVars>
      </dgm:prSet>
      <dgm:spPr/>
      <dgm:t>
        <a:bodyPr/>
        <a:lstStyle/>
        <a:p>
          <a:endParaRPr lang="es-AR"/>
        </a:p>
      </dgm:t>
    </dgm:pt>
    <dgm:pt modelId="{FD4D83B2-FC32-4185-9538-EF6BDF03587D}" type="pres">
      <dgm:prSet presAssocID="{FD2215C7-B9F5-4ABE-B066-B7427C4FCAB8}" presName="root1" presStyleCnt="0"/>
      <dgm:spPr/>
    </dgm:pt>
    <dgm:pt modelId="{A34D2B2E-92E7-4BC7-A230-19E6ADEEB71C}" type="pres">
      <dgm:prSet presAssocID="{FD2215C7-B9F5-4ABE-B066-B7427C4FCAB8}" presName="LevelOneTextNode" presStyleLbl="node0" presStyleIdx="0" presStyleCnt="1">
        <dgm:presLayoutVars>
          <dgm:chPref val="3"/>
        </dgm:presLayoutVars>
      </dgm:prSet>
      <dgm:spPr/>
      <dgm:t>
        <a:bodyPr/>
        <a:lstStyle/>
        <a:p>
          <a:endParaRPr lang="es-AR"/>
        </a:p>
      </dgm:t>
    </dgm:pt>
    <dgm:pt modelId="{3B3D4EB2-8F57-4C29-95B0-48307B9A81FC}" type="pres">
      <dgm:prSet presAssocID="{FD2215C7-B9F5-4ABE-B066-B7427C4FCAB8}" presName="level2hierChild" presStyleCnt="0"/>
      <dgm:spPr/>
    </dgm:pt>
    <dgm:pt modelId="{743BC88A-854E-4984-95B3-BFFDC59E3CFB}" type="pres">
      <dgm:prSet presAssocID="{11AB8126-4A81-4963-A3FC-B26EBA71CACE}" presName="conn2-1" presStyleLbl="parChTrans1D2" presStyleIdx="0" presStyleCnt="3"/>
      <dgm:spPr/>
      <dgm:t>
        <a:bodyPr/>
        <a:lstStyle/>
        <a:p>
          <a:endParaRPr lang="es-AR"/>
        </a:p>
      </dgm:t>
    </dgm:pt>
    <dgm:pt modelId="{A8DB0CAE-9D55-4789-8CFF-5E44339DD4DB}" type="pres">
      <dgm:prSet presAssocID="{11AB8126-4A81-4963-A3FC-B26EBA71CACE}" presName="connTx" presStyleLbl="parChTrans1D2" presStyleIdx="0" presStyleCnt="3"/>
      <dgm:spPr/>
      <dgm:t>
        <a:bodyPr/>
        <a:lstStyle/>
        <a:p>
          <a:endParaRPr lang="es-AR"/>
        </a:p>
      </dgm:t>
    </dgm:pt>
    <dgm:pt modelId="{B38DFD3C-B0F5-4B38-9E09-C424DA0DF0E0}" type="pres">
      <dgm:prSet presAssocID="{5D5D2235-981A-4A82-83C2-5762D127E2ED}" presName="root2" presStyleCnt="0"/>
      <dgm:spPr/>
    </dgm:pt>
    <dgm:pt modelId="{2797188A-2A63-498F-9234-8D0D7CB96B97}" type="pres">
      <dgm:prSet presAssocID="{5D5D2235-981A-4A82-83C2-5762D127E2ED}" presName="LevelTwoTextNode" presStyleLbl="node2" presStyleIdx="0" presStyleCnt="3" custScaleY="158507">
        <dgm:presLayoutVars>
          <dgm:chPref val="3"/>
        </dgm:presLayoutVars>
      </dgm:prSet>
      <dgm:spPr/>
      <dgm:t>
        <a:bodyPr/>
        <a:lstStyle/>
        <a:p>
          <a:endParaRPr lang="es-AR"/>
        </a:p>
      </dgm:t>
    </dgm:pt>
    <dgm:pt modelId="{06787168-933E-4A0C-BA3C-16B6B054E026}" type="pres">
      <dgm:prSet presAssocID="{5D5D2235-981A-4A82-83C2-5762D127E2ED}" presName="level3hierChild" presStyleCnt="0"/>
      <dgm:spPr/>
    </dgm:pt>
    <dgm:pt modelId="{0C9F85F1-B547-4573-ABBB-20EC3CFC11C8}" type="pres">
      <dgm:prSet presAssocID="{5DB37320-04F2-4826-BE90-4F64FBFEF642}" presName="conn2-1" presStyleLbl="parChTrans1D3" presStyleIdx="0" presStyleCnt="3"/>
      <dgm:spPr/>
      <dgm:t>
        <a:bodyPr/>
        <a:lstStyle/>
        <a:p>
          <a:endParaRPr lang="es-AR"/>
        </a:p>
      </dgm:t>
    </dgm:pt>
    <dgm:pt modelId="{AC1BC965-F97A-4F46-91E8-4A0B7AA0CC7B}" type="pres">
      <dgm:prSet presAssocID="{5DB37320-04F2-4826-BE90-4F64FBFEF642}" presName="connTx" presStyleLbl="parChTrans1D3" presStyleIdx="0" presStyleCnt="3"/>
      <dgm:spPr/>
      <dgm:t>
        <a:bodyPr/>
        <a:lstStyle/>
        <a:p>
          <a:endParaRPr lang="es-AR"/>
        </a:p>
      </dgm:t>
    </dgm:pt>
    <dgm:pt modelId="{694C75F4-FA84-4A1E-B664-59421BDCFCCC}" type="pres">
      <dgm:prSet presAssocID="{8C6F4888-CC1B-47BA-933C-5C798EB2FDE8}" presName="root2" presStyleCnt="0"/>
      <dgm:spPr/>
    </dgm:pt>
    <dgm:pt modelId="{F99558C2-1DB4-4C5A-957D-30A6CEE75DC8}" type="pres">
      <dgm:prSet presAssocID="{8C6F4888-CC1B-47BA-933C-5C798EB2FDE8}" presName="LevelTwoTextNode" presStyleLbl="node3" presStyleIdx="0" presStyleCnt="3">
        <dgm:presLayoutVars>
          <dgm:chPref val="3"/>
        </dgm:presLayoutVars>
      </dgm:prSet>
      <dgm:spPr/>
      <dgm:t>
        <a:bodyPr/>
        <a:lstStyle/>
        <a:p>
          <a:endParaRPr lang="es-AR"/>
        </a:p>
      </dgm:t>
    </dgm:pt>
    <dgm:pt modelId="{52F78B86-1E32-4AD8-AEA4-7B42D1567D36}" type="pres">
      <dgm:prSet presAssocID="{8C6F4888-CC1B-47BA-933C-5C798EB2FDE8}" presName="level3hierChild" presStyleCnt="0"/>
      <dgm:spPr/>
    </dgm:pt>
    <dgm:pt modelId="{B1119097-3ADF-46FA-B1E7-E911C448A073}" type="pres">
      <dgm:prSet presAssocID="{541F40F5-91F7-4CD1-AB37-11D21A97B2E9}" presName="conn2-1" presStyleLbl="parChTrans1D2" presStyleIdx="1" presStyleCnt="3"/>
      <dgm:spPr/>
      <dgm:t>
        <a:bodyPr/>
        <a:lstStyle/>
        <a:p>
          <a:endParaRPr lang="es-AR"/>
        </a:p>
      </dgm:t>
    </dgm:pt>
    <dgm:pt modelId="{249995E6-4B64-4528-9EDC-10BE498BC046}" type="pres">
      <dgm:prSet presAssocID="{541F40F5-91F7-4CD1-AB37-11D21A97B2E9}" presName="connTx" presStyleLbl="parChTrans1D2" presStyleIdx="1" presStyleCnt="3"/>
      <dgm:spPr/>
      <dgm:t>
        <a:bodyPr/>
        <a:lstStyle/>
        <a:p>
          <a:endParaRPr lang="es-AR"/>
        </a:p>
      </dgm:t>
    </dgm:pt>
    <dgm:pt modelId="{830D4E51-EDE2-4900-9828-E36754167241}" type="pres">
      <dgm:prSet presAssocID="{FDBCB8A3-82A3-4CF2-BD52-5CA3E94EAE0E}" presName="root2" presStyleCnt="0"/>
      <dgm:spPr/>
    </dgm:pt>
    <dgm:pt modelId="{ADA43DBF-871B-4393-9E58-8B7EB7828729}" type="pres">
      <dgm:prSet presAssocID="{FDBCB8A3-82A3-4CF2-BD52-5CA3E94EAE0E}" presName="LevelTwoTextNode" presStyleLbl="node2" presStyleIdx="1" presStyleCnt="3" custScaleY="166307">
        <dgm:presLayoutVars>
          <dgm:chPref val="3"/>
        </dgm:presLayoutVars>
      </dgm:prSet>
      <dgm:spPr/>
      <dgm:t>
        <a:bodyPr/>
        <a:lstStyle/>
        <a:p>
          <a:endParaRPr lang="es-AR"/>
        </a:p>
      </dgm:t>
    </dgm:pt>
    <dgm:pt modelId="{26B1D4D0-64EC-47AF-A5BE-6B097ABCEF97}" type="pres">
      <dgm:prSet presAssocID="{FDBCB8A3-82A3-4CF2-BD52-5CA3E94EAE0E}" presName="level3hierChild" presStyleCnt="0"/>
      <dgm:spPr/>
    </dgm:pt>
    <dgm:pt modelId="{1D895EFD-3D89-41D0-8E4E-DE35D739DC40}" type="pres">
      <dgm:prSet presAssocID="{44729A37-E8B3-4A0B-B441-CD9B051E64F2}" presName="conn2-1" presStyleLbl="parChTrans1D3" presStyleIdx="1" presStyleCnt="3"/>
      <dgm:spPr/>
      <dgm:t>
        <a:bodyPr/>
        <a:lstStyle/>
        <a:p>
          <a:endParaRPr lang="es-AR"/>
        </a:p>
      </dgm:t>
    </dgm:pt>
    <dgm:pt modelId="{43A0DD87-70E4-40F7-982D-2B999F3F6E68}" type="pres">
      <dgm:prSet presAssocID="{44729A37-E8B3-4A0B-B441-CD9B051E64F2}" presName="connTx" presStyleLbl="parChTrans1D3" presStyleIdx="1" presStyleCnt="3"/>
      <dgm:spPr/>
      <dgm:t>
        <a:bodyPr/>
        <a:lstStyle/>
        <a:p>
          <a:endParaRPr lang="es-AR"/>
        </a:p>
      </dgm:t>
    </dgm:pt>
    <dgm:pt modelId="{EFA93594-55E3-4DC9-A721-05E5B2002A80}" type="pres">
      <dgm:prSet presAssocID="{ED944AF4-91AF-492A-82BD-43D3BE23B85C}" presName="root2" presStyleCnt="0"/>
      <dgm:spPr/>
    </dgm:pt>
    <dgm:pt modelId="{944B5137-3AE1-41FE-ADEB-5316FDB6EB93}" type="pres">
      <dgm:prSet presAssocID="{ED944AF4-91AF-492A-82BD-43D3BE23B85C}" presName="LevelTwoTextNode" presStyleLbl="node3" presStyleIdx="1" presStyleCnt="3" custScaleY="160498">
        <dgm:presLayoutVars>
          <dgm:chPref val="3"/>
        </dgm:presLayoutVars>
      </dgm:prSet>
      <dgm:spPr/>
      <dgm:t>
        <a:bodyPr/>
        <a:lstStyle/>
        <a:p>
          <a:endParaRPr lang="es-AR"/>
        </a:p>
      </dgm:t>
    </dgm:pt>
    <dgm:pt modelId="{D7EB8F86-89FC-4DE1-9F1F-882D7B1ED706}" type="pres">
      <dgm:prSet presAssocID="{ED944AF4-91AF-492A-82BD-43D3BE23B85C}" presName="level3hierChild" presStyleCnt="0"/>
      <dgm:spPr/>
    </dgm:pt>
    <dgm:pt modelId="{3195742E-B19A-4B63-9C26-501F2B10124D}" type="pres">
      <dgm:prSet presAssocID="{B0B97DEA-AA0F-4A69-8116-BFF02A429ED9}" presName="conn2-1" presStyleLbl="parChTrans1D2" presStyleIdx="2" presStyleCnt="3"/>
      <dgm:spPr/>
      <dgm:t>
        <a:bodyPr/>
        <a:lstStyle/>
        <a:p>
          <a:endParaRPr lang="es-AR"/>
        </a:p>
      </dgm:t>
    </dgm:pt>
    <dgm:pt modelId="{276EE20A-B858-4324-8D3F-E285EC0ACBDC}" type="pres">
      <dgm:prSet presAssocID="{B0B97DEA-AA0F-4A69-8116-BFF02A429ED9}" presName="connTx" presStyleLbl="parChTrans1D2" presStyleIdx="2" presStyleCnt="3"/>
      <dgm:spPr/>
      <dgm:t>
        <a:bodyPr/>
        <a:lstStyle/>
        <a:p>
          <a:endParaRPr lang="es-AR"/>
        </a:p>
      </dgm:t>
    </dgm:pt>
    <dgm:pt modelId="{DD378157-D509-494E-A4DD-8B88E4CCB528}" type="pres">
      <dgm:prSet presAssocID="{8C2E1765-6B15-47DD-941C-CE51FF818CA7}" presName="root2" presStyleCnt="0"/>
      <dgm:spPr/>
    </dgm:pt>
    <dgm:pt modelId="{5702D349-AF97-4D73-9A1D-DC349ACD0796}" type="pres">
      <dgm:prSet presAssocID="{8C2E1765-6B15-47DD-941C-CE51FF818CA7}" presName="LevelTwoTextNode" presStyleLbl="node2" presStyleIdx="2" presStyleCnt="3" custScaleY="133320">
        <dgm:presLayoutVars>
          <dgm:chPref val="3"/>
        </dgm:presLayoutVars>
      </dgm:prSet>
      <dgm:spPr/>
      <dgm:t>
        <a:bodyPr/>
        <a:lstStyle/>
        <a:p>
          <a:endParaRPr lang="es-AR"/>
        </a:p>
      </dgm:t>
    </dgm:pt>
    <dgm:pt modelId="{DF849BEF-BBE5-4789-94F5-9D7C1910B3D2}" type="pres">
      <dgm:prSet presAssocID="{8C2E1765-6B15-47DD-941C-CE51FF818CA7}" presName="level3hierChild" presStyleCnt="0"/>
      <dgm:spPr/>
    </dgm:pt>
    <dgm:pt modelId="{D7E74012-59F5-434C-9BA7-63B9B187C7D0}" type="pres">
      <dgm:prSet presAssocID="{47D17163-BB2D-4A9A-B1EE-D8ACFE608AEF}" presName="conn2-1" presStyleLbl="parChTrans1D3" presStyleIdx="2" presStyleCnt="3"/>
      <dgm:spPr/>
      <dgm:t>
        <a:bodyPr/>
        <a:lstStyle/>
        <a:p>
          <a:endParaRPr lang="es-AR"/>
        </a:p>
      </dgm:t>
    </dgm:pt>
    <dgm:pt modelId="{BFD665C6-00DD-43DB-A627-9E07E6F598A6}" type="pres">
      <dgm:prSet presAssocID="{47D17163-BB2D-4A9A-B1EE-D8ACFE608AEF}" presName="connTx" presStyleLbl="parChTrans1D3" presStyleIdx="2" presStyleCnt="3"/>
      <dgm:spPr/>
      <dgm:t>
        <a:bodyPr/>
        <a:lstStyle/>
        <a:p>
          <a:endParaRPr lang="es-AR"/>
        </a:p>
      </dgm:t>
    </dgm:pt>
    <dgm:pt modelId="{7ECA986B-5674-402E-8847-8E90ABAD43FD}" type="pres">
      <dgm:prSet presAssocID="{A547E5A6-C46E-42B2-8A01-54390663EF49}" presName="root2" presStyleCnt="0"/>
      <dgm:spPr/>
    </dgm:pt>
    <dgm:pt modelId="{6D904E2A-BD74-45BC-9911-CC3C83362C79}" type="pres">
      <dgm:prSet presAssocID="{A547E5A6-C46E-42B2-8A01-54390663EF49}" presName="LevelTwoTextNode" presStyleLbl="node3" presStyleIdx="2" presStyleCnt="3">
        <dgm:presLayoutVars>
          <dgm:chPref val="3"/>
        </dgm:presLayoutVars>
      </dgm:prSet>
      <dgm:spPr/>
      <dgm:t>
        <a:bodyPr/>
        <a:lstStyle/>
        <a:p>
          <a:endParaRPr lang="es-AR"/>
        </a:p>
      </dgm:t>
    </dgm:pt>
    <dgm:pt modelId="{210172C5-1F47-4705-8640-CFFC8215DB5F}" type="pres">
      <dgm:prSet presAssocID="{A547E5A6-C46E-42B2-8A01-54390663EF49}" presName="level3hierChild" presStyleCnt="0"/>
      <dgm:spPr/>
    </dgm:pt>
  </dgm:ptLst>
  <dgm:cxnLst>
    <dgm:cxn modelId="{04B4958C-E2C6-4596-AA90-488EDD91E5BD}" type="presOf" srcId="{8C2E1765-6B15-47DD-941C-CE51FF818CA7}" destId="{5702D349-AF97-4D73-9A1D-DC349ACD0796}" srcOrd="0" destOrd="0" presId="urn:microsoft.com/office/officeart/2008/layout/HorizontalMultiLevelHierarchy"/>
    <dgm:cxn modelId="{C4DF419C-392B-40DB-9153-EA1E3595C9AD}" type="presOf" srcId="{B0B97DEA-AA0F-4A69-8116-BFF02A429ED9}" destId="{3195742E-B19A-4B63-9C26-501F2B10124D}" srcOrd="0" destOrd="0" presId="urn:microsoft.com/office/officeart/2008/layout/HorizontalMultiLevelHierarchy"/>
    <dgm:cxn modelId="{7A036E79-2AA6-468E-847F-CAD7EF6695CB}" type="presOf" srcId="{8C6F4888-CC1B-47BA-933C-5C798EB2FDE8}" destId="{F99558C2-1DB4-4C5A-957D-30A6CEE75DC8}" srcOrd="0" destOrd="0" presId="urn:microsoft.com/office/officeart/2008/layout/HorizontalMultiLevelHierarchy"/>
    <dgm:cxn modelId="{C074126F-4E76-4AA8-8E77-1EDA14721D9A}" type="presOf" srcId="{5DB37320-04F2-4826-BE90-4F64FBFEF642}" destId="{0C9F85F1-B547-4573-ABBB-20EC3CFC11C8}" srcOrd="0" destOrd="0" presId="urn:microsoft.com/office/officeart/2008/layout/HorizontalMultiLevelHierarchy"/>
    <dgm:cxn modelId="{5677C2B1-9738-4035-8129-981F316E4EBA}" type="presOf" srcId="{11AB8126-4A81-4963-A3FC-B26EBA71CACE}" destId="{A8DB0CAE-9D55-4789-8CFF-5E44339DD4DB}" srcOrd="1" destOrd="0" presId="urn:microsoft.com/office/officeart/2008/layout/HorizontalMultiLevelHierarchy"/>
    <dgm:cxn modelId="{FF73B18A-7BEF-47A3-9342-069BDD0F620B}" type="presOf" srcId="{44729A37-E8B3-4A0B-B441-CD9B051E64F2}" destId="{1D895EFD-3D89-41D0-8E4E-DE35D739DC40}" srcOrd="0" destOrd="0" presId="urn:microsoft.com/office/officeart/2008/layout/HorizontalMultiLevelHierarchy"/>
    <dgm:cxn modelId="{6FFF8D6B-62F0-444D-AA6C-BECAED95069E}" type="presOf" srcId="{FDBCB8A3-82A3-4CF2-BD52-5CA3E94EAE0E}" destId="{ADA43DBF-871B-4393-9E58-8B7EB7828729}" srcOrd="0" destOrd="0" presId="urn:microsoft.com/office/officeart/2008/layout/HorizontalMultiLevelHierarchy"/>
    <dgm:cxn modelId="{1D9ABC17-EB8A-4983-99CD-318E39C856EE}" srcId="{B5B80656-47FD-42F9-B1CE-EB88938B64CD}" destId="{FD2215C7-B9F5-4ABE-B066-B7427C4FCAB8}" srcOrd="0" destOrd="0" parTransId="{381EB006-87B4-4728-9781-6A72C6285F58}" sibTransId="{E0A85B1D-CB8C-4701-9C84-CDFDB0155215}"/>
    <dgm:cxn modelId="{0761A198-B192-4E33-A482-5AF24348B8CE}" type="presOf" srcId="{A547E5A6-C46E-42B2-8A01-54390663EF49}" destId="{6D904E2A-BD74-45BC-9911-CC3C83362C79}" srcOrd="0" destOrd="0" presId="urn:microsoft.com/office/officeart/2008/layout/HorizontalMultiLevelHierarchy"/>
    <dgm:cxn modelId="{401AA09E-AB51-4EB7-AD69-7F605D82450B}" type="presOf" srcId="{11AB8126-4A81-4963-A3FC-B26EBA71CACE}" destId="{743BC88A-854E-4984-95B3-BFFDC59E3CFB}" srcOrd="0" destOrd="0" presId="urn:microsoft.com/office/officeart/2008/layout/HorizontalMultiLevelHierarchy"/>
    <dgm:cxn modelId="{363E5ECC-97E6-4650-860F-9DA792C8AFAB}" type="presOf" srcId="{44729A37-E8B3-4A0B-B441-CD9B051E64F2}" destId="{43A0DD87-70E4-40F7-982D-2B999F3F6E68}" srcOrd="1" destOrd="0" presId="urn:microsoft.com/office/officeart/2008/layout/HorizontalMultiLevelHierarchy"/>
    <dgm:cxn modelId="{038C9C7C-043B-4102-A6D0-6740A253FAA4}" type="presOf" srcId="{5D5D2235-981A-4A82-83C2-5762D127E2ED}" destId="{2797188A-2A63-498F-9234-8D0D7CB96B97}" srcOrd="0" destOrd="0" presId="urn:microsoft.com/office/officeart/2008/layout/HorizontalMultiLevelHierarchy"/>
    <dgm:cxn modelId="{A1784BB7-4B0B-419A-9305-A50A6A8B646B}" type="presOf" srcId="{541F40F5-91F7-4CD1-AB37-11D21A97B2E9}" destId="{B1119097-3ADF-46FA-B1E7-E911C448A073}" srcOrd="0" destOrd="0" presId="urn:microsoft.com/office/officeart/2008/layout/HorizontalMultiLevelHierarchy"/>
    <dgm:cxn modelId="{6A6795AB-0AF2-482B-BB20-4968E2B9A712}" type="presOf" srcId="{541F40F5-91F7-4CD1-AB37-11D21A97B2E9}" destId="{249995E6-4B64-4528-9EDC-10BE498BC046}" srcOrd="1" destOrd="0" presId="urn:microsoft.com/office/officeart/2008/layout/HorizontalMultiLevelHierarchy"/>
    <dgm:cxn modelId="{2E208126-D93E-4938-A400-63238B78126F}" type="presOf" srcId="{47D17163-BB2D-4A9A-B1EE-D8ACFE608AEF}" destId="{D7E74012-59F5-434C-9BA7-63B9B187C7D0}" srcOrd="0" destOrd="0" presId="urn:microsoft.com/office/officeart/2008/layout/HorizontalMultiLevelHierarchy"/>
    <dgm:cxn modelId="{BCCFD632-1E0C-4F96-B75B-23394FE55D32}" srcId="{FD2215C7-B9F5-4ABE-B066-B7427C4FCAB8}" destId="{FDBCB8A3-82A3-4CF2-BD52-5CA3E94EAE0E}" srcOrd="1" destOrd="0" parTransId="{541F40F5-91F7-4CD1-AB37-11D21A97B2E9}" sibTransId="{891434F9-35DB-445B-99D0-AE3DB62E7432}"/>
    <dgm:cxn modelId="{CC664893-EFE0-4F5D-8F81-6E21A84881AA}" type="presOf" srcId="{ED944AF4-91AF-492A-82BD-43D3BE23B85C}" destId="{944B5137-3AE1-41FE-ADEB-5316FDB6EB93}" srcOrd="0" destOrd="0" presId="urn:microsoft.com/office/officeart/2008/layout/HorizontalMultiLevelHierarchy"/>
    <dgm:cxn modelId="{A72ADED5-0DA4-4A86-A78C-3AFDAC0AF40E}" type="presOf" srcId="{B0B97DEA-AA0F-4A69-8116-BFF02A429ED9}" destId="{276EE20A-B858-4324-8D3F-E285EC0ACBDC}" srcOrd="1" destOrd="0" presId="urn:microsoft.com/office/officeart/2008/layout/HorizontalMultiLevelHierarchy"/>
    <dgm:cxn modelId="{7A94B8EA-7AA2-4F12-8A3E-B9443EF74D63}" srcId="{FDBCB8A3-82A3-4CF2-BD52-5CA3E94EAE0E}" destId="{ED944AF4-91AF-492A-82BD-43D3BE23B85C}" srcOrd="0" destOrd="0" parTransId="{44729A37-E8B3-4A0B-B441-CD9B051E64F2}" sibTransId="{36B1FDE8-D75B-44BA-B0D6-3DE0FEE8E0C8}"/>
    <dgm:cxn modelId="{DE2B5F8C-A554-4905-AF47-1B5E8BEBD90C}" srcId="{FD2215C7-B9F5-4ABE-B066-B7427C4FCAB8}" destId="{8C2E1765-6B15-47DD-941C-CE51FF818CA7}" srcOrd="2" destOrd="0" parTransId="{B0B97DEA-AA0F-4A69-8116-BFF02A429ED9}" sibTransId="{E0E628F6-0985-4114-B40F-5B0D6D9DDCD5}"/>
    <dgm:cxn modelId="{BE8A9DFF-3B91-4A32-967C-9F4E7E64B537}" type="presOf" srcId="{5DB37320-04F2-4826-BE90-4F64FBFEF642}" destId="{AC1BC965-F97A-4F46-91E8-4A0B7AA0CC7B}" srcOrd="1" destOrd="0" presId="urn:microsoft.com/office/officeart/2008/layout/HorizontalMultiLevelHierarchy"/>
    <dgm:cxn modelId="{BD59EE1E-40BA-47E6-8FEA-A4903E26C4D2}" srcId="{5D5D2235-981A-4A82-83C2-5762D127E2ED}" destId="{8C6F4888-CC1B-47BA-933C-5C798EB2FDE8}" srcOrd="0" destOrd="0" parTransId="{5DB37320-04F2-4826-BE90-4F64FBFEF642}" sibTransId="{AD97ACB7-3F0C-405A-BC64-9451B1AB01F4}"/>
    <dgm:cxn modelId="{C7530E10-6E2C-445B-982E-370218F82EA5}" srcId="{FD2215C7-B9F5-4ABE-B066-B7427C4FCAB8}" destId="{5D5D2235-981A-4A82-83C2-5762D127E2ED}" srcOrd="0" destOrd="0" parTransId="{11AB8126-4A81-4963-A3FC-B26EBA71CACE}" sibTransId="{DE26201F-35EA-4B46-9983-1CBBD50DC80E}"/>
    <dgm:cxn modelId="{EFCFAF3E-3AB4-4B43-9C5E-512ADAB210FF}" srcId="{8C2E1765-6B15-47DD-941C-CE51FF818CA7}" destId="{A547E5A6-C46E-42B2-8A01-54390663EF49}" srcOrd="0" destOrd="0" parTransId="{47D17163-BB2D-4A9A-B1EE-D8ACFE608AEF}" sibTransId="{756ABE97-280B-43A9-B7C6-F5F32C0C602C}"/>
    <dgm:cxn modelId="{D1A76C30-2AE9-4E20-8160-483C01F46158}" type="presOf" srcId="{FD2215C7-B9F5-4ABE-B066-B7427C4FCAB8}" destId="{A34D2B2E-92E7-4BC7-A230-19E6ADEEB71C}" srcOrd="0" destOrd="0" presId="urn:microsoft.com/office/officeart/2008/layout/HorizontalMultiLevelHierarchy"/>
    <dgm:cxn modelId="{7BC67C44-9345-40FA-978A-E79E9B1DC2DD}" type="presOf" srcId="{47D17163-BB2D-4A9A-B1EE-D8ACFE608AEF}" destId="{BFD665C6-00DD-43DB-A627-9E07E6F598A6}" srcOrd="1" destOrd="0" presId="urn:microsoft.com/office/officeart/2008/layout/HorizontalMultiLevelHierarchy"/>
    <dgm:cxn modelId="{8EA44BFD-0D82-45A0-8A57-D585BC4B7D86}" type="presOf" srcId="{B5B80656-47FD-42F9-B1CE-EB88938B64CD}" destId="{77D28207-0646-4B7B-83A4-9D437143345C}" srcOrd="0" destOrd="0" presId="urn:microsoft.com/office/officeart/2008/layout/HorizontalMultiLevelHierarchy"/>
    <dgm:cxn modelId="{D1886F28-0C9D-4EEA-BE9B-BDB83A3A8E57}" type="presParOf" srcId="{77D28207-0646-4B7B-83A4-9D437143345C}" destId="{FD4D83B2-FC32-4185-9538-EF6BDF03587D}" srcOrd="0" destOrd="0" presId="urn:microsoft.com/office/officeart/2008/layout/HorizontalMultiLevelHierarchy"/>
    <dgm:cxn modelId="{29F40B67-AA53-412F-9DE9-D45FAD04536B}" type="presParOf" srcId="{FD4D83B2-FC32-4185-9538-EF6BDF03587D}" destId="{A34D2B2E-92E7-4BC7-A230-19E6ADEEB71C}" srcOrd="0" destOrd="0" presId="urn:microsoft.com/office/officeart/2008/layout/HorizontalMultiLevelHierarchy"/>
    <dgm:cxn modelId="{D5C441C7-60DB-4012-95E6-6CA1778DC261}" type="presParOf" srcId="{FD4D83B2-FC32-4185-9538-EF6BDF03587D}" destId="{3B3D4EB2-8F57-4C29-95B0-48307B9A81FC}" srcOrd="1" destOrd="0" presId="urn:microsoft.com/office/officeart/2008/layout/HorizontalMultiLevelHierarchy"/>
    <dgm:cxn modelId="{9C301973-D0DA-4417-AFAE-4FCE2C4110BC}" type="presParOf" srcId="{3B3D4EB2-8F57-4C29-95B0-48307B9A81FC}" destId="{743BC88A-854E-4984-95B3-BFFDC59E3CFB}" srcOrd="0" destOrd="0" presId="urn:microsoft.com/office/officeart/2008/layout/HorizontalMultiLevelHierarchy"/>
    <dgm:cxn modelId="{6EBA1488-EAB9-473A-84D9-551148781E9B}" type="presParOf" srcId="{743BC88A-854E-4984-95B3-BFFDC59E3CFB}" destId="{A8DB0CAE-9D55-4789-8CFF-5E44339DD4DB}" srcOrd="0" destOrd="0" presId="urn:microsoft.com/office/officeart/2008/layout/HorizontalMultiLevelHierarchy"/>
    <dgm:cxn modelId="{A5FFFD2C-A307-4505-8189-C00BE18D801F}" type="presParOf" srcId="{3B3D4EB2-8F57-4C29-95B0-48307B9A81FC}" destId="{B38DFD3C-B0F5-4B38-9E09-C424DA0DF0E0}" srcOrd="1" destOrd="0" presId="urn:microsoft.com/office/officeart/2008/layout/HorizontalMultiLevelHierarchy"/>
    <dgm:cxn modelId="{8439A458-C001-41C6-8F80-767629FDAABC}" type="presParOf" srcId="{B38DFD3C-B0F5-4B38-9E09-C424DA0DF0E0}" destId="{2797188A-2A63-498F-9234-8D0D7CB96B97}" srcOrd="0" destOrd="0" presId="urn:microsoft.com/office/officeart/2008/layout/HorizontalMultiLevelHierarchy"/>
    <dgm:cxn modelId="{6020288E-04CC-4043-94F7-1040644A23C4}" type="presParOf" srcId="{B38DFD3C-B0F5-4B38-9E09-C424DA0DF0E0}" destId="{06787168-933E-4A0C-BA3C-16B6B054E026}" srcOrd="1" destOrd="0" presId="urn:microsoft.com/office/officeart/2008/layout/HorizontalMultiLevelHierarchy"/>
    <dgm:cxn modelId="{F164D2A0-B4A0-4D19-87DD-7653C5B8EFA8}" type="presParOf" srcId="{06787168-933E-4A0C-BA3C-16B6B054E026}" destId="{0C9F85F1-B547-4573-ABBB-20EC3CFC11C8}" srcOrd="0" destOrd="0" presId="urn:microsoft.com/office/officeart/2008/layout/HorizontalMultiLevelHierarchy"/>
    <dgm:cxn modelId="{09DDC0DF-6D70-43FF-B981-EA4B38E1DF62}" type="presParOf" srcId="{0C9F85F1-B547-4573-ABBB-20EC3CFC11C8}" destId="{AC1BC965-F97A-4F46-91E8-4A0B7AA0CC7B}" srcOrd="0" destOrd="0" presId="urn:microsoft.com/office/officeart/2008/layout/HorizontalMultiLevelHierarchy"/>
    <dgm:cxn modelId="{BB46E65B-59EF-4ED0-86A4-E27434DA0314}" type="presParOf" srcId="{06787168-933E-4A0C-BA3C-16B6B054E026}" destId="{694C75F4-FA84-4A1E-B664-59421BDCFCCC}" srcOrd="1" destOrd="0" presId="urn:microsoft.com/office/officeart/2008/layout/HorizontalMultiLevelHierarchy"/>
    <dgm:cxn modelId="{6D4C66EA-8EBB-4E28-9EBD-2DFE00C96769}" type="presParOf" srcId="{694C75F4-FA84-4A1E-B664-59421BDCFCCC}" destId="{F99558C2-1DB4-4C5A-957D-30A6CEE75DC8}" srcOrd="0" destOrd="0" presId="urn:microsoft.com/office/officeart/2008/layout/HorizontalMultiLevelHierarchy"/>
    <dgm:cxn modelId="{6C024791-0844-48F6-9F39-C871DEBF14DE}" type="presParOf" srcId="{694C75F4-FA84-4A1E-B664-59421BDCFCCC}" destId="{52F78B86-1E32-4AD8-AEA4-7B42D1567D36}" srcOrd="1" destOrd="0" presId="urn:microsoft.com/office/officeart/2008/layout/HorizontalMultiLevelHierarchy"/>
    <dgm:cxn modelId="{A7477A98-0C0B-49FA-B903-432B94D03CED}" type="presParOf" srcId="{3B3D4EB2-8F57-4C29-95B0-48307B9A81FC}" destId="{B1119097-3ADF-46FA-B1E7-E911C448A073}" srcOrd="2" destOrd="0" presId="urn:microsoft.com/office/officeart/2008/layout/HorizontalMultiLevelHierarchy"/>
    <dgm:cxn modelId="{7B7BF683-744E-4F3B-BB24-C99513B923B7}" type="presParOf" srcId="{B1119097-3ADF-46FA-B1E7-E911C448A073}" destId="{249995E6-4B64-4528-9EDC-10BE498BC046}" srcOrd="0" destOrd="0" presId="urn:microsoft.com/office/officeart/2008/layout/HorizontalMultiLevelHierarchy"/>
    <dgm:cxn modelId="{747D06E3-098D-4E4A-840D-33C6C8E2535D}" type="presParOf" srcId="{3B3D4EB2-8F57-4C29-95B0-48307B9A81FC}" destId="{830D4E51-EDE2-4900-9828-E36754167241}" srcOrd="3" destOrd="0" presId="urn:microsoft.com/office/officeart/2008/layout/HorizontalMultiLevelHierarchy"/>
    <dgm:cxn modelId="{435B108E-19AE-406D-BEF2-77DD9F2047F6}" type="presParOf" srcId="{830D4E51-EDE2-4900-9828-E36754167241}" destId="{ADA43DBF-871B-4393-9E58-8B7EB7828729}" srcOrd="0" destOrd="0" presId="urn:microsoft.com/office/officeart/2008/layout/HorizontalMultiLevelHierarchy"/>
    <dgm:cxn modelId="{FDC4A640-936B-43C7-B9E1-725B5DFF1610}" type="presParOf" srcId="{830D4E51-EDE2-4900-9828-E36754167241}" destId="{26B1D4D0-64EC-47AF-A5BE-6B097ABCEF97}" srcOrd="1" destOrd="0" presId="urn:microsoft.com/office/officeart/2008/layout/HorizontalMultiLevelHierarchy"/>
    <dgm:cxn modelId="{F2C0A308-4EE0-428B-B4C1-D6D83279B09E}" type="presParOf" srcId="{26B1D4D0-64EC-47AF-A5BE-6B097ABCEF97}" destId="{1D895EFD-3D89-41D0-8E4E-DE35D739DC40}" srcOrd="0" destOrd="0" presId="urn:microsoft.com/office/officeart/2008/layout/HorizontalMultiLevelHierarchy"/>
    <dgm:cxn modelId="{E1588D78-4FCD-44B0-862E-F896A9A2027F}" type="presParOf" srcId="{1D895EFD-3D89-41D0-8E4E-DE35D739DC40}" destId="{43A0DD87-70E4-40F7-982D-2B999F3F6E68}" srcOrd="0" destOrd="0" presId="urn:microsoft.com/office/officeart/2008/layout/HorizontalMultiLevelHierarchy"/>
    <dgm:cxn modelId="{928531FF-1905-4181-BE3B-5BD8CACC9749}" type="presParOf" srcId="{26B1D4D0-64EC-47AF-A5BE-6B097ABCEF97}" destId="{EFA93594-55E3-4DC9-A721-05E5B2002A80}" srcOrd="1" destOrd="0" presId="urn:microsoft.com/office/officeart/2008/layout/HorizontalMultiLevelHierarchy"/>
    <dgm:cxn modelId="{DDDA9F1A-2C08-4D09-9AC2-033CFCE3AFCF}" type="presParOf" srcId="{EFA93594-55E3-4DC9-A721-05E5B2002A80}" destId="{944B5137-3AE1-41FE-ADEB-5316FDB6EB93}" srcOrd="0" destOrd="0" presId="urn:microsoft.com/office/officeart/2008/layout/HorizontalMultiLevelHierarchy"/>
    <dgm:cxn modelId="{8F0C13B2-94C9-4EA6-9790-008C03F76BD9}" type="presParOf" srcId="{EFA93594-55E3-4DC9-A721-05E5B2002A80}" destId="{D7EB8F86-89FC-4DE1-9F1F-882D7B1ED706}" srcOrd="1" destOrd="0" presId="urn:microsoft.com/office/officeart/2008/layout/HorizontalMultiLevelHierarchy"/>
    <dgm:cxn modelId="{0B5443C3-73CC-4382-AADF-DAF909DA8BAA}" type="presParOf" srcId="{3B3D4EB2-8F57-4C29-95B0-48307B9A81FC}" destId="{3195742E-B19A-4B63-9C26-501F2B10124D}" srcOrd="4" destOrd="0" presId="urn:microsoft.com/office/officeart/2008/layout/HorizontalMultiLevelHierarchy"/>
    <dgm:cxn modelId="{D8E1381A-F9B8-4A88-84D6-4ED908C50BD3}" type="presParOf" srcId="{3195742E-B19A-4B63-9C26-501F2B10124D}" destId="{276EE20A-B858-4324-8D3F-E285EC0ACBDC}" srcOrd="0" destOrd="0" presId="urn:microsoft.com/office/officeart/2008/layout/HorizontalMultiLevelHierarchy"/>
    <dgm:cxn modelId="{EE768A88-5AE9-4692-8A8E-1D28462905DE}" type="presParOf" srcId="{3B3D4EB2-8F57-4C29-95B0-48307B9A81FC}" destId="{DD378157-D509-494E-A4DD-8B88E4CCB528}" srcOrd="5" destOrd="0" presId="urn:microsoft.com/office/officeart/2008/layout/HorizontalMultiLevelHierarchy"/>
    <dgm:cxn modelId="{41610304-85F8-4649-A330-0DF0E92EEE78}" type="presParOf" srcId="{DD378157-D509-494E-A4DD-8B88E4CCB528}" destId="{5702D349-AF97-4D73-9A1D-DC349ACD0796}" srcOrd="0" destOrd="0" presId="urn:microsoft.com/office/officeart/2008/layout/HorizontalMultiLevelHierarchy"/>
    <dgm:cxn modelId="{DE89488E-E831-4CA7-A7A4-7245BF8932A9}" type="presParOf" srcId="{DD378157-D509-494E-A4DD-8B88E4CCB528}" destId="{DF849BEF-BBE5-4789-94F5-9D7C1910B3D2}" srcOrd="1" destOrd="0" presId="urn:microsoft.com/office/officeart/2008/layout/HorizontalMultiLevelHierarchy"/>
    <dgm:cxn modelId="{C1265E8E-93C7-4205-89E9-D818FA9A2B28}" type="presParOf" srcId="{DF849BEF-BBE5-4789-94F5-9D7C1910B3D2}" destId="{D7E74012-59F5-434C-9BA7-63B9B187C7D0}" srcOrd="0" destOrd="0" presId="urn:microsoft.com/office/officeart/2008/layout/HorizontalMultiLevelHierarchy"/>
    <dgm:cxn modelId="{9BA6CC83-EC56-4C0D-8F57-2D1919448D95}" type="presParOf" srcId="{D7E74012-59F5-434C-9BA7-63B9B187C7D0}" destId="{BFD665C6-00DD-43DB-A627-9E07E6F598A6}" srcOrd="0" destOrd="0" presId="urn:microsoft.com/office/officeart/2008/layout/HorizontalMultiLevelHierarchy"/>
    <dgm:cxn modelId="{E46DE23A-DDED-4B84-8CC1-BA8EC0A20F2B}" type="presParOf" srcId="{DF849BEF-BBE5-4789-94F5-9D7C1910B3D2}" destId="{7ECA986B-5674-402E-8847-8E90ABAD43FD}" srcOrd="1" destOrd="0" presId="urn:microsoft.com/office/officeart/2008/layout/HorizontalMultiLevelHierarchy"/>
    <dgm:cxn modelId="{502EF7AF-45A9-4B5D-A4C0-3D5A8F14AA1A}" type="presParOf" srcId="{7ECA986B-5674-402E-8847-8E90ABAD43FD}" destId="{6D904E2A-BD74-45BC-9911-CC3C83362C79}" srcOrd="0" destOrd="0" presId="urn:microsoft.com/office/officeart/2008/layout/HorizontalMultiLevelHierarchy"/>
    <dgm:cxn modelId="{EB95CD01-B44F-46A7-87F6-21194526584B}" type="presParOf" srcId="{7ECA986B-5674-402E-8847-8E90ABAD43FD}" destId="{210172C5-1F47-4705-8640-CFFC8215DB5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0921CC0-29F3-4737-983A-F4D6897E113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FDFEC1B4-FC3A-49E6-B8E8-4A1D8504A4FE}">
      <dgm:prSet/>
      <dgm:spPr/>
      <dgm:t>
        <a:bodyPr/>
        <a:lstStyle/>
        <a:p>
          <a:pPr rtl="0"/>
          <a:r>
            <a:rPr lang="es-AR" b="1" dirty="0" smtClean="0">
              <a:solidFill>
                <a:schemeClr val="tx2">
                  <a:lumMod val="75000"/>
                </a:schemeClr>
              </a:solidFill>
            </a:rPr>
            <a:t>ARGUMENTO</a:t>
          </a:r>
          <a:r>
            <a:rPr lang="es-AR" dirty="0" smtClean="0">
              <a:solidFill>
                <a:schemeClr val="tx2">
                  <a:lumMod val="75000"/>
                </a:schemeClr>
              </a:solidFill>
            </a:rPr>
            <a:t>:</a:t>
          </a:r>
          <a:endParaRPr lang="es-AR" dirty="0">
            <a:solidFill>
              <a:schemeClr val="tx2">
                <a:lumMod val="75000"/>
              </a:schemeClr>
            </a:solidFill>
          </a:endParaRPr>
        </a:p>
      </dgm:t>
    </dgm:pt>
    <dgm:pt modelId="{17C64905-0EE4-433E-8F19-7370642C7C71}" type="parTrans" cxnId="{5447BE59-A44F-4314-A951-E205CF828A29}">
      <dgm:prSet/>
      <dgm:spPr/>
      <dgm:t>
        <a:bodyPr/>
        <a:lstStyle/>
        <a:p>
          <a:endParaRPr lang="es-AR"/>
        </a:p>
      </dgm:t>
    </dgm:pt>
    <dgm:pt modelId="{BE996C62-0F4E-4B05-A859-7E84B10A1DAE}" type="sibTrans" cxnId="{5447BE59-A44F-4314-A951-E205CF828A29}">
      <dgm:prSet/>
      <dgm:spPr/>
      <dgm:t>
        <a:bodyPr/>
        <a:lstStyle/>
        <a:p>
          <a:endParaRPr lang="es-AR"/>
        </a:p>
      </dgm:t>
    </dgm:pt>
    <dgm:pt modelId="{450A09F4-FD37-4F3D-9F12-F70675947040}">
      <dgm:prSet/>
      <dgm:spPr>
        <a:solidFill>
          <a:schemeClr val="tx2">
            <a:alpha val="90000"/>
          </a:schemeClr>
        </a:solidFill>
      </dgm:spPr>
      <dgm:t>
        <a:bodyPr/>
        <a:lstStyle/>
        <a:p>
          <a:pPr rtl="0"/>
          <a:endParaRPr lang="es-AR" dirty="0"/>
        </a:p>
      </dgm:t>
    </dgm:pt>
    <dgm:pt modelId="{ABF7AE47-459B-4B63-851A-F7CFBB7ED65D}" type="parTrans" cxnId="{23237979-F5CC-4D92-9F2C-F9FDC9F105C5}">
      <dgm:prSet/>
      <dgm:spPr/>
      <dgm:t>
        <a:bodyPr/>
        <a:lstStyle/>
        <a:p>
          <a:endParaRPr lang="es-AR"/>
        </a:p>
      </dgm:t>
    </dgm:pt>
    <dgm:pt modelId="{3ACDC92D-89E1-48AB-AA80-311D278D879B}" type="sibTrans" cxnId="{23237979-F5CC-4D92-9F2C-F9FDC9F105C5}">
      <dgm:prSet/>
      <dgm:spPr/>
      <dgm:t>
        <a:bodyPr/>
        <a:lstStyle/>
        <a:p>
          <a:endParaRPr lang="es-AR"/>
        </a:p>
      </dgm:t>
    </dgm:pt>
    <dgm:pt modelId="{27964210-8B06-4EAA-B422-8F5418482F5B}">
      <dgm:prSet/>
      <dgm:spPr/>
      <dgm:t>
        <a:bodyPr/>
        <a:lstStyle/>
        <a:p>
          <a:pPr rtl="0"/>
          <a:r>
            <a:rPr lang="es-AR" b="1" dirty="0" smtClean="0">
              <a:solidFill>
                <a:schemeClr val="tx2">
                  <a:lumMod val="75000"/>
                </a:schemeClr>
              </a:solidFill>
            </a:rPr>
            <a:t>TESIS O CONCLUSIÓN</a:t>
          </a:r>
          <a:r>
            <a:rPr lang="es-AR" dirty="0" smtClean="0">
              <a:solidFill>
                <a:schemeClr val="tx2">
                  <a:lumMod val="75000"/>
                </a:schemeClr>
              </a:solidFill>
            </a:rPr>
            <a:t>:</a:t>
          </a:r>
          <a:endParaRPr lang="es-AR" dirty="0">
            <a:solidFill>
              <a:schemeClr val="tx2">
                <a:lumMod val="75000"/>
              </a:schemeClr>
            </a:solidFill>
          </a:endParaRPr>
        </a:p>
      </dgm:t>
    </dgm:pt>
    <dgm:pt modelId="{4BBA1D29-43EC-4226-8856-FF305FBF25C5}" type="parTrans" cxnId="{502A0163-17BA-4AD8-90DA-0CA007F728E3}">
      <dgm:prSet/>
      <dgm:spPr/>
      <dgm:t>
        <a:bodyPr/>
        <a:lstStyle/>
        <a:p>
          <a:endParaRPr lang="es-AR"/>
        </a:p>
      </dgm:t>
    </dgm:pt>
    <dgm:pt modelId="{7FD30C81-11C2-457A-BB52-E1DEC3E34CEE}" type="sibTrans" cxnId="{502A0163-17BA-4AD8-90DA-0CA007F728E3}">
      <dgm:prSet/>
      <dgm:spPr/>
      <dgm:t>
        <a:bodyPr/>
        <a:lstStyle/>
        <a:p>
          <a:endParaRPr lang="es-AR"/>
        </a:p>
      </dgm:t>
    </dgm:pt>
    <dgm:pt modelId="{EE35B73D-21B4-44F3-9CDC-88F458172F3D}">
      <dgm:prSet/>
      <dgm:spPr>
        <a:solidFill>
          <a:schemeClr val="tx2">
            <a:alpha val="90000"/>
          </a:schemeClr>
        </a:solidFill>
      </dgm:spPr>
      <dgm:t>
        <a:bodyPr/>
        <a:lstStyle/>
        <a:p>
          <a:pPr rtl="0"/>
          <a:endParaRPr lang="es-AR" dirty="0"/>
        </a:p>
      </dgm:t>
    </dgm:pt>
    <dgm:pt modelId="{03713754-4240-4C60-A374-FEFCF35F8D2F}" type="parTrans" cxnId="{30747336-2D7A-4CA4-B7EC-2D4855F533D8}">
      <dgm:prSet/>
      <dgm:spPr/>
      <dgm:t>
        <a:bodyPr/>
        <a:lstStyle/>
        <a:p>
          <a:endParaRPr lang="es-AR"/>
        </a:p>
      </dgm:t>
    </dgm:pt>
    <dgm:pt modelId="{AA7ED13E-90C7-4062-840D-4080538571F4}" type="sibTrans" cxnId="{30747336-2D7A-4CA4-B7EC-2D4855F533D8}">
      <dgm:prSet/>
      <dgm:spPr/>
      <dgm:t>
        <a:bodyPr/>
        <a:lstStyle/>
        <a:p>
          <a:endParaRPr lang="es-AR"/>
        </a:p>
      </dgm:t>
    </dgm:pt>
    <dgm:pt modelId="{D12D06C9-0C6F-4870-9A82-2A2E49B23B7D}">
      <dgm:prSet/>
      <dgm:spPr/>
      <dgm:t>
        <a:bodyPr/>
        <a:lstStyle/>
        <a:p>
          <a:pPr rtl="0"/>
          <a:r>
            <a:rPr lang="es-AR" b="1" dirty="0" smtClean="0">
              <a:solidFill>
                <a:schemeClr val="tx2">
                  <a:lumMod val="75000"/>
                </a:schemeClr>
              </a:solidFill>
            </a:rPr>
            <a:t>REGLA GENERAL</a:t>
          </a:r>
          <a:r>
            <a:rPr lang="es-AR" dirty="0" smtClean="0">
              <a:solidFill>
                <a:schemeClr val="tx2">
                  <a:lumMod val="75000"/>
                </a:schemeClr>
              </a:solidFill>
            </a:rPr>
            <a:t>:</a:t>
          </a:r>
          <a:endParaRPr lang="es-AR" dirty="0">
            <a:solidFill>
              <a:schemeClr val="tx2">
                <a:lumMod val="75000"/>
              </a:schemeClr>
            </a:solidFill>
          </a:endParaRPr>
        </a:p>
      </dgm:t>
    </dgm:pt>
    <dgm:pt modelId="{12335387-0C95-4F10-B769-D95A1A6AC533}" type="parTrans" cxnId="{2288DE95-1C11-4DB0-B0E1-03ECD314F2B6}">
      <dgm:prSet/>
      <dgm:spPr/>
      <dgm:t>
        <a:bodyPr/>
        <a:lstStyle/>
        <a:p>
          <a:endParaRPr lang="es-AR"/>
        </a:p>
      </dgm:t>
    </dgm:pt>
    <dgm:pt modelId="{CD5A1AAA-0421-454A-8761-D1863B2E1C0D}" type="sibTrans" cxnId="{2288DE95-1C11-4DB0-B0E1-03ECD314F2B6}">
      <dgm:prSet/>
      <dgm:spPr/>
      <dgm:t>
        <a:bodyPr/>
        <a:lstStyle/>
        <a:p>
          <a:endParaRPr lang="es-AR"/>
        </a:p>
      </dgm:t>
    </dgm:pt>
    <dgm:pt modelId="{8644F079-822C-4A64-9894-4C4CB776869B}">
      <dgm:prSet/>
      <dgm:spPr>
        <a:solidFill>
          <a:schemeClr val="tx2">
            <a:alpha val="90000"/>
          </a:schemeClr>
        </a:solidFill>
      </dgm:spPr>
      <dgm:t>
        <a:bodyPr/>
        <a:lstStyle/>
        <a:p>
          <a:pPr rtl="0"/>
          <a:endParaRPr lang="es-AR" dirty="0"/>
        </a:p>
      </dgm:t>
    </dgm:pt>
    <dgm:pt modelId="{859FB2E5-DD10-4547-9590-7303CBAA741C}" type="parTrans" cxnId="{72ACC5DF-2F31-451B-93F1-347085DE1120}">
      <dgm:prSet/>
      <dgm:spPr/>
      <dgm:t>
        <a:bodyPr/>
        <a:lstStyle/>
        <a:p>
          <a:endParaRPr lang="es-AR"/>
        </a:p>
      </dgm:t>
    </dgm:pt>
    <dgm:pt modelId="{DC09AB2B-ECF8-4CBC-ADAB-4B7803CC9C26}" type="sibTrans" cxnId="{72ACC5DF-2F31-451B-93F1-347085DE1120}">
      <dgm:prSet/>
      <dgm:spPr/>
      <dgm:t>
        <a:bodyPr/>
        <a:lstStyle/>
        <a:p>
          <a:endParaRPr lang="es-AR"/>
        </a:p>
      </dgm:t>
    </dgm:pt>
    <dgm:pt modelId="{BDF343FF-29A5-40B2-ADB1-965A3A97412D}">
      <dgm:prSet/>
      <dgm:spPr/>
      <dgm:t>
        <a:bodyPr/>
        <a:lstStyle/>
        <a:p>
          <a:pPr rtl="0"/>
          <a:r>
            <a:rPr lang="es-AR" b="1" dirty="0" smtClean="0">
              <a:solidFill>
                <a:schemeClr val="tx2">
                  <a:lumMod val="75000"/>
                </a:schemeClr>
              </a:solidFill>
            </a:rPr>
            <a:t>MODALIDAD, CALIFICADOR:</a:t>
          </a:r>
          <a:endParaRPr lang="es-AR" dirty="0">
            <a:solidFill>
              <a:schemeClr val="tx2">
                <a:lumMod val="75000"/>
              </a:schemeClr>
            </a:solidFill>
          </a:endParaRPr>
        </a:p>
      </dgm:t>
    </dgm:pt>
    <dgm:pt modelId="{B1801D6E-41E3-45BD-94A5-8FA388985CFF}" type="parTrans" cxnId="{5E10B24F-6E2E-44B3-9DFF-B2A536B081F9}">
      <dgm:prSet/>
      <dgm:spPr/>
      <dgm:t>
        <a:bodyPr/>
        <a:lstStyle/>
        <a:p>
          <a:endParaRPr lang="es-AR"/>
        </a:p>
      </dgm:t>
    </dgm:pt>
    <dgm:pt modelId="{51D19ADE-28D5-42B7-9AC8-32BC729A4231}" type="sibTrans" cxnId="{5E10B24F-6E2E-44B3-9DFF-B2A536B081F9}">
      <dgm:prSet/>
      <dgm:spPr/>
      <dgm:t>
        <a:bodyPr/>
        <a:lstStyle/>
        <a:p>
          <a:endParaRPr lang="es-AR"/>
        </a:p>
      </dgm:t>
    </dgm:pt>
    <dgm:pt modelId="{DECB42B1-8C9D-493F-BBC1-183E2DF8D9C3}">
      <dgm:prSet/>
      <dgm:spPr>
        <a:solidFill>
          <a:schemeClr val="tx2">
            <a:alpha val="90000"/>
          </a:schemeClr>
        </a:solidFill>
      </dgm:spPr>
      <dgm:t>
        <a:bodyPr/>
        <a:lstStyle/>
        <a:p>
          <a:pPr rtl="0"/>
          <a:endParaRPr lang="es-AR" dirty="0"/>
        </a:p>
      </dgm:t>
    </dgm:pt>
    <dgm:pt modelId="{457165B7-7286-4424-8B8E-89329A7152A9}" type="parTrans" cxnId="{246F12F5-DE42-479E-A089-B97B82BD74E7}">
      <dgm:prSet/>
      <dgm:spPr/>
      <dgm:t>
        <a:bodyPr/>
        <a:lstStyle/>
        <a:p>
          <a:endParaRPr lang="es-AR"/>
        </a:p>
      </dgm:t>
    </dgm:pt>
    <dgm:pt modelId="{17CF6E14-C56F-45BF-9F90-43FC1895A970}" type="sibTrans" cxnId="{246F12F5-DE42-479E-A089-B97B82BD74E7}">
      <dgm:prSet/>
      <dgm:spPr/>
      <dgm:t>
        <a:bodyPr/>
        <a:lstStyle/>
        <a:p>
          <a:endParaRPr lang="es-AR"/>
        </a:p>
      </dgm:t>
    </dgm:pt>
    <dgm:pt modelId="{32258C6B-6350-4800-9972-E79566A6A196}">
      <dgm:prSet/>
      <dgm:spPr/>
      <dgm:t>
        <a:bodyPr/>
        <a:lstStyle/>
        <a:p>
          <a:pPr rtl="0"/>
          <a:r>
            <a:rPr lang="es-AR" b="1" dirty="0" smtClean="0">
              <a:solidFill>
                <a:schemeClr val="tx2">
                  <a:lumMod val="75000"/>
                </a:schemeClr>
              </a:solidFill>
            </a:rPr>
            <a:t>FUENTE</a:t>
          </a:r>
          <a:r>
            <a:rPr lang="es-AR" dirty="0" smtClean="0">
              <a:solidFill>
                <a:schemeClr val="tx2">
                  <a:lumMod val="75000"/>
                </a:schemeClr>
              </a:solidFill>
            </a:rPr>
            <a:t>:</a:t>
          </a:r>
          <a:endParaRPr lang="es-AR" dirty="0">
            <a:solidFill>
              <a:schemeClr val="tx2">
                <a:lumMod val="75000"/>
              </a:schemeClr>
            </a:solidFill>
          </a:endParaRPr>
        </a:p>
      </dgm:t>
    </dgm:pt>
    <dgm:pt modelId="{E59B6E56-67D1-4F98-9F57-39C73D80A4A6}" type="parTrans" cxnId="{1A489B75-4C69-4E93-B444-4916ECB26206}">
      <dgm:prSet/>
      <dgm:spPr/>
      <dgm:t>
        <a:bodyPr/>
        <a:lstStyle/>
        <a:p>
          <a:endParaRPr lang="es-AR"/>
        </a:p>
      </dgm:t>
    </dgm:pt>
    <dgm:pt modelId="{DADF71B5-F272-4BD1-84EA-7A3823603DEF}" type="sibTrans" cxnId="{1A489B75-4C69-4E93-B444-4916ECB26206}">
      <dgm:prSet/>
      <dgm:spPr/>
      <dgm:t>
        <a:bodyPr/>
        <a:lstStyle/>
        <a:p>
          <a:endParaRPr lang="es-AR"/>
        </a:p>
      </dgm:t>
    </dgm:pt>
    <dgm:pt modelId="{B3B2CD61-BC5B-4001-B299-1146ABD8F3AD}">
      <dgm:prSet/>
      <dgm:spPr>
        <a:solidFill>
          <a:schemeClr val="tx2">
            <a:alpha val="90000"/>
          </a:schemeClr>
        </a:solidFill>
      </dgm:spPr>
      <dgm:t>
        <a:bodyPr/>
        <a:lstStyle/>
        <a:p>
          <a:pPr rtl="0"/>
          <a:endParaRPr lang="es-AR" dirty="0"/>
        </a:p>
      </dgm:t>
    </dgm:pt>
    <dgm:pt modelId="{8E75FA77-1AD1-48CB-A5E8-53EBE5A12822}" type="parTrans" cxnId="{BA1F2C45-118E-4FD5-B949-B434DE96C1F3}">
      <dgm:prSet/>
      <dgm:spPr/>
      <dgm:t>
        <a:bodyPr/>
        <a:lstStyle/>
        <a:p>
          <a:endParaRPr lang="es-AR"/>
        </a:p>
      </dgm:t>
    </dgm:pt>
    <dgm:pt modelId="{1AE891A7-6634-4DD7-875E-86811DC4518B}" type="sibTrans" cxnId="{BA1F2C45-118E-4FD5-B949-B434DE96C1F3}">
      <dgm:prSet/>
      <dgm:spPr/>
      <dgm:t>
        <a:bodyPr/>
        <a:lstStyle/>
        <a:p>
          <a:endParaRPr lang="es-AR"/>
        </a:p>
      </dgm:t>
    </dgm:pt>
    <dgm:pt modelId="{CF285383-EB17-420D-B9CC-60EB181C26E5}">
      <dgm:prSet/>
      <dgm:spPr/>
      <dgm:t>
        <a:bodyPr/>
        <a:lstStyle/>
        <a:p>
          <a:pPr rtl="0"/>
          <a:r>
            <a:rPr lang="es-AR" b="1" dirty="0" smtClean="0">
              <a:solidFill>
                <a:schemeClr val="tx2">
                  <a:lumMod val="75000"/>
                </a:schemeClr>
              </a:solidFill>
            </a:rPr>
            <a:t>RESERVA</a:t>
          </a:r>
          <a:r>
            <a:rPr lang="es-AR" dirty="0" smtClean="0">
              <a:solidFill>
                <a:schemeClr val="tx2">
                  <a:lumMod val="75000"/>
                </a:schemeClr>
              </a:solidFill>
            </a:rPr>
            <a:t>:</a:t>
          </a:r>
          <a:endParaRPr lang="es-AR" dirty="0">
            <a:solidFill>
              <a:schemeClr val="tx2">
                <a:lumMod val="75000"/>
              </a:schemeClr>
            </a:solidFill>
          </a:endParaRPr>
        </a:p>
      </dgm:t>
    </dgm:pt>
    <dgm:pt modelId="{0ED1C305-0299-403D-81EF-F63F679B63C3}" type="parTrans" cxnId="{A75203D4-6990-4FCA-B978-83ACF19C7F0A}">
      <dgm:prSet/>
      <dgm:spPr/>
      <dgm:t>
        <a:bodyPr/>
        <a:lstStyle/>
        <a:p>
          <a:endParaRPr lang="es-AR"/>
        </a:p>
      </dgm:t>
    </dgm:pt>
    <dgm:pt modelId="{C23F49A4-6E3E-432B-B420-3A2232D1F967}" type="sibTrans" cxnId="{A75203D4-6990-4FCA-B978-83ACF19C7F0A}">
      <dgm:prSet/>
      <dgm:spPr/>
      <dgm:t>
        <a:bodyPr/>
        <a:lstStyle/>
        <a:p>
          <a:endParaRPr lang="es-AR"/>
        </a:p>
      </dgm:t>
    </dgm:pt>
    <dgm:pt modelId="{B46A44EE-DC34-4384-9E36-841C2C4E70DC}">
      <dgm:prSet/>
      <dgm:spPr>
        <a:solidFill>
          <a:schemeClr val="tx2">
            <a:alpha val="90000"/>
          </a:schemeClr>
        </a:solidFill>
      </dgm:spPr>
      <dgm:t>
        <a:bodyPr/>
        <a:lstStyle/>
        <a:p>
          <a:pPr rtl="0"/>
          <a:endParaRPr lang="es-AR" dirty="0"/>
        </a:p>
      </dgm:t>
    </dgm:pt>
    <dgm:pt modelId="{0DC640EE-3674-4007-A90D-A0E2481ABB98}" type="parTrans" cxnId="{CFDFC1E5-FE1C-44B7-92D4-501915B24263}">
      <dgm:prSet/>
      <dgm:spPr/>
      <dgm:t>
        <a:bodyPr/>
        <a:lstStyle/>
        <a:p>
          <a:endParaRPr lang="es-AR"/>
        </a:p>
      </dgm:t>
    </dgm:pt>
    <dgm:pt modelId="{8355EBC3-EE90-45BF-95EE-E5AF5DC6C306}" type="sibTrans" cxnId="{CFDFC1E5-FE1C-44B7-92D4-501915B24263}">
      <dgm:prSet/>
      <dgm:spPr/>
      <dgm:t>
        <a:bodyPr/>
        <a:lstStyle/>
        <a:p>
          <a:endParaRPr lang="es-AR"/>
        </a:p>
      </dgm:t>
    </dgm:pt>
    <dgm:pt modelId="{5E616752-B785-47FC-B071-FFE69FC44490}">
      <dgm:prSet/>
      <dgm:spPr>
        <a:solidFill>
          <a:schemeClr val="tx2">
            <a:alpha val="90000"/>
          </a:schemeClr>
        </a:solidFill>
      </dgm:spPr>
      <dgm:t>
        <a:bodyPr/>
        <a:lstStyle/>
        <a:p>
          <a:pPr rtl="0"/>
          <a:endParaRPr lang="es-AR" dirty="0"/>
        </a:p>
      </dgm:t>
    </dgm:pt>
    <dgm:pt modelId="{166E7E15-D7C1-4C43-AA2B-071E90182F86}" type="parTrans" cxnId="{E098B8F1-1649-4B74-A689-FBF2E12BD28F}">
      <dgm:prSet/>
      <dgm:spPr/>
      <dgm:t>
        <a:bodyPr/>
        <a:lstStyle/>
        <a:p>
          <a:endParaRPr lang="es-AR"/>
        </a:p>
      </dgm:t>
    </dgm:pt>
    <dgm:pt modelId="{43557967-4C5B-44FA-8284-BE64B19D49FA}" type="sibTrans" cxnId="{E098B8F1-1649-4B74-A689-FBF2E12BD28F}">
      <dgm:prSet/>
      <dgm:spPr/>
      <dgm:t>
        <a:bodyPr/>
        <a:lstStyle/>
        <a:p>
          <a:endParaRPr lang="es-AR"/>
        </a:p>
      </dgm:t>
    </dgm:pt>
    <dgm:pt modelId="{FCE1242F-35FC-40E0-BA11-C6302C5DD92A}">
      <dgm:prSet/>
      <dgm:spPr/>
      <dgm:t>
        <a:bodyPr/>
        <a:lstStyle/>
        <a:p>
          <a:pPr rtl="0"/>
          <a:r>
            <a:rPr lang="es-AR" b="1" dirty="0" smtClean="0">
              <a:solidFill>
                <a:schemeClr val="tx2">
                  <a:lumMod val="75000"/>
                </a:schemeClr>
              </a:solidFill>
            </a:rPr>
            <a:t>CONTRA-OPINIÓN</a:t>
          </a:r>
          <a:r>
            <a:rPr lang="es-AR" dirty="0" smtClean="0">
              <a:solidFill>
                <a:schemeClr val="tx2">
                  <a:lumMod val="75000"/>
                </a:schemeClr>
              </a:solidFill>
            </a:rPr>
            <a:t>:</a:t>
          </a:r>
          <a:endParaRPr lang="es-AR" dirty="0">
            <a:solidFill>
              <a:schemeClr val="tx2">
                <a:lumMod val="75000"/>
              </a:schemeClr>
            </a:solidFill>
          </a:endParaRPr>
        </a:p>
      </dgm:t>
    </dgm:pt>
    <dgm:pt modelId="{A73E91C7-9A37-4377-8FA3-82866A61C6C1}" type="sibTrans" cxnId="{661C3B02-3D37-4DBF-8789-F60A95CE703B}">
      <dgm:prSet/>
      <dgm:spPr/>
      <dgm:t>
        <a:bodyPr/>
        <a:lstStyle/>
        <a:p>
          <a:endParaRPr lang="es-AR"/>
        </a:p>
      </dgm:t>
    </dgm:pt>
    <dgm:pt modelId="{4C90203F-047F-4801-9FB0-E7DF31E20847}" type="parTrans" cxnId="{661C3B02-3D37-4DBF-8789-F60A95CE703B}">
      <dgm:prSet/>
      <dgm:spPr/>
      <dgm:t>
        <a:bodyPr/>
        <a:lstStyle/>
        <a:p>
          <a:endParaRPr lang="es-AR"/>
        </a:p>
      </dgm:t>
    </dgm:pt>
    <dgm:pt modelId="{F7937915-0546-4EEE-8BD0-CF6901C3EABA}" type="pres">
      <dgm:prSet presAssocID="{30921CC0-29F3-4737-983A-F4D6897E1134}" presName="Name0" presStyleCnt="0">
        <dgm:presLayoutVars>
          <dgm:dir/>
          <dgm:animLvl val="lvl"/>
          <dgm:resizeHandles val="exact"/>
        </dgm:presLayoutVars>
      </dgm:prSet>
      <dgm:spPr/>
      <dgm:t>
        <a:bodyPr/>
        <a:lstStyle/>
        <a:p>
          <a:endParaRPr lang="es-AR"/>
        </a:p>
      </dgm:t>
    </dgm:pt>
    <dgm:pt modelId="{9B810A66-2B49-402C-BB20-64945CC71837}" type="pres">
      <dgm:prSet presAssocID="{FDFEC1B4-FC3A-49E6-B8E8-4A1D8504A4FE}" presName="linNode" presStyleCnt="0"/>
      <dgm:spPr/>
    </dgm:pt>
    <dgm:pt modelId="{42A05370-82CD-4AD0-AD8E-979B38A0FBA8}" type="pres">
      <dgm:prSet presAssocID="{FDFEC1B4-FC3A-49E6-B8E8-4A1D8504A4FE}" presName="parentText" presStyleLbl="node1" presStyleIdx="0" presStyleCnt="7">
        <dgm:presLayoutVars>
          <dgm:chMax val="1"/>
          <dgm:bulletEnabled val="1"/>
        </dgm:presLayoutVars>
      </dgm:prSet>
      <dgm:spPr/>
      <dgm:t>
        <a:bodyPr/>
        <a:lstStyle/>
        <a:p>
          <a:endParaRPr lang="es-AR"/>
        </a:p>
      </dgm:t>
    </dgm:pt>
    <dgm:pt modelId="{927B1493-CF4A-436B-8CEA-CE6908530399}" type="pres">
      <dgm:prSet presAssocID="{FDFEC1B4-FC3A-49E6-B8E8-4A1D8504A4FE}" presName="descendantText" presStyleLbl="alignAccFollowNode1" presStyleIdx="0" presStyleCnt="7" custScaleY="121508">
        <dgm:presLayoutVars>
          <dgm:bulletEnabled val="1"/>
        </dgm:presLayoutVars>
      </dgm:prSet>
      <dgm:spPr/>
      <dgm:t>
        <a:bodyPr/>
        <a:lstStyle/>
        <a:p>
          <a:endParaRPr lang="es-AR"/>
        </a:p>
      </dgm:t>
    </dgm:pt>
    <dgm:pt modelId="{94F57AD0-E708-4766-AB9F-33721032177F}" type="pres">
      <dgm:prSet presAssocID="{BE996C62-0F4E-4B05-A859-7E84B10A1DAE}" presName="sp" presStyleCnt="0"/>
      <dgm:spPr/>
    </dgm:pt>
    <dgm:pt modelId="{CB4ACC0A-0784-48EA-AAB7-9202CA73FA6C}" type="pres">
      <dgm:prSet presAssocID="{27964210-8B06-4EAA-B422-8F5418482F5B}" presName="linNode" presStyleCnt="0"/>
      <dgm:spPr/>
    </dgm:pt>
    <dgm:pt modelId="{AB28C824-F541-407D-B21B-8A258589AA79}" type="pres">
      <dgm:prSet presAssocID="{27964210-8B06-4EAA-B422-8F5418482F5B}" presName="parentText" presStyleLbl="node1" presStyleIdx="1" presStyleCnt="7">
        <dgm:presLayoutVars>
          <dgm:chMax val="1"/>
          <dgm:bulletEnabled val="1"/>
        </dgm:presLayoutVars>
      </dgm:prSet>
      <dgm:spPr/>
      <dgm:t>
        <a:bodyPr/>
        <a:lstStyle/>
        <a:p>
          <a:endParaRPr lang="es-AR"/>
        </a:p>
      </dgm:t>
    </dgm:pt>
    <dgm:pt modelId="{1023A466-CD5B-4DCF-847E-C44FF496ADE6}" type="pres">
      <dgm:prSet presAssocID="{27964210-8B06-4EAA-B422-8F5418482F5B}" presName="descendantText" presStyleLbl="alignAccFollowNode1" presStyleIdx="1" presStyleCnt="7" custLinFactNeighborX="1045" custLinFactNeighborY="3690">
        <dgm:presLayoutVars>
          <dgm:bulletEnabled val="1"/>
        </dgm:presLayoutVars>
      </dgm:prSet>
      <dgm:spPr/>
      <dgm:t>
        <a:bodyPr/>
        <a:lstStyle/>
        <a:p>
          <a:endParaRPr lang="es-AR"/>
        </a:p>
      </dgm:t>
    </dgm:pt>
    <dgm:pt modelId="{2AB959A1-3211-4A8B-BAE3-28EF9160B215}" type="pres">
      <dgm:prSet presAssocID="{7FD30C81-11C2-457A-BB52-E1DEC3E34CEE}" presName="sp" presStyleCnt="0"/>
      <dgm:spPr/>
    </dgm:pt>
    <dgm:pt modelId="{F49AFBD5-874F-4DEC-B594-2E92DFE0AC2A}" type="pres">
      <dgm:prSet presAssocID="{D12D06C9-0C6F-4870-9A82-2A2E49B23B7D}" presName="linNode" presStyleCnt="0"/>
      <dgm:spPr/>
    </dgm:pt>
    <dgm:pt modelId="{01E11F69-6058-4C1D-8C86-DBE3FD8B462C}" type="pres">
      <dgm:prSet presAssocID="{D12D06C9-0C6F-4870-9A82-2A2E49B23B7D}" presName="parentText" presStyleLbl="node1" presStyleIdx="2" presStyleCnt="7">
        <dgm:presLayoutVars>
          <dgm:chMax val="1"/>
          <dgm:bulletEnabled val="1"/>
        </dgm:presLayoutVars>
      </dgm:prSet>
      <dgm:spPr/>
      <dgm:t>
        <a:bodyPr/>
        <a:lstStyle/>
        <a:p>
          <a:endParaRPr lang="es-AR"/>
        </a:p>
      </dgm:t>
    </dgm:pt>
    <dgm:pt modelId="{86E83A80-13DF-4700-BA78-4EEC7ABDEA57}" type="pres">
      <dgm:prSet presAssocID="{D12D06C9-0C6F-4870-9A82-2A2E49B23B7D}" presName="descendantText" presStyleLbl="alignAccFollowNode1" presStyleIdx="2" presStyleCnt="7">
        <dgm:presLayoutVars>
          <dgm:bulletEnabled val="1"/>
        </dgm:presLayoutVars>
      </dgm:prSet>
      <dgm:spPr/>
      <dgm:t>
        <a:bodyPr/>
        <a:lstStyle/>
        <a:p>
          <a:endParaRPr lang="es-AR"/>
        </a:p>
      </dgm:t>
    </dgm:pt>
    <dgm:pt modelId="{F75BC96C-F42A-4B2F-80BC-590D58405BDC}" type="pres">
      <dgm:prSet presAssocID="{CD5A1AAA-0421-454A-8761-D1863B2E1C0D}" presName="sp" presStyleCnt="0"/>
      <dgm:spPr/>
    </dgm:pt>
    <dgm:pt modelId="{DDCF53CF-E89A-459E-82DA-CC1FCA501F7F}" type="pres">
      <dgm:prSet presAssocID="{BDF343FF-29A5-40B2-ADB1-965A3A97412D}" presName="linNode" presStyleCnt="0"/>
      <dgm:spPr/>
    </dgm:pt>
    <dgm:pt modelId="{A5B404F4-79BC-41B2-827B-644D75FFFC2D}" type="pres">
      <dgm:prSet presAssocID="{BDF343FF-29A5-40B2-ADB1-965A3A97412D}" presName="parentText" presStyleLbl="node1" presStyleIdx="3" presStyleCnt="7">
        <dgm:presLayoutVars>
          <dgm:chMax val="1"/>
          <dgm:bulletEnabled val="1"/>
        </dgm:presLayoutVars>
      </dgm:prSet>
      <dgm:spPr/>
      <dgm:t>
        <a:bodyPr/>
        <a:lstStyle/>
        <a:p>
          <a:endParaRPr lang="es-AR"/>
        </a:p>
      </dgm:t>
    </dgm:pt>
    <dgm:pt modelId="{81488431-A10C-43A0-9B3F-BEF3C93D511B}" type="pres">
      <dgm:prSet presAssocID="{BDF343FF-29A5-40B2-ADB1-965A3A97412D}" presName="descendantText" presStyleLbl="alignAccFollowNode1" presStyleIdx="3" presStyleCnt="7">
        <dgm:presLayoutVars>
          <dgm:bulletEnabled val="1"/>
        </dgm:presLayoutVars>
      </dgm:prSet>
      <dgm:spPr/>
      <dgm:t>
        <a:bodyPr/>
        <a:lstStyle/>
        <a:p>
          <a:endParaRPr lang="es-AR"/>
        </a:p>
      </dgm:t>
    </dgm:pt>
    <dgm:pt modelId="{9050834F-2323-42BF-812F-1D47231A53F0}" type="pres">
      <dgm:prSet presAssocID="{51D19ADE-28D5-42B7-9AC8-32BC729A4231}" presName="sp" presStyleCnt="0"/>
      <dgm:spPr/>
    </dgm:pt>
    <dgm:pt modelId="{1CD5FC4A-D544-4DA5-AC9C-EDFF3AD16ABC}" type="pres">
      <dgm:prSet presAssocID="{32258C6B-6350-4800-9972-E79566A6A196}" presName="linNode" presStyleCnt="0"/>
      <dgm:spPr/>
    </dgm:pt>
    <dgm:pt modelId="{55B48538-BA6C-4825-B1C9-7488B3F3993A}" type="pres">
      <dgm:prSet presAssocID="{32258C6B-6350-4800-9972-E79566A6A196}" presName="parentText" presStyleLbl="node1" presStyleIdx="4" presStyleCnt="7">
        <dgm:presLayoutVars>
          <dgm:chMax val="1"/>
          <dgm:bulletEnabled val="1"/>
        </dgm:presLayoutVars>
      </dgm:prSet>
      <dgm:spPr/>
      <dgm:t>
        <a:bodyPr/>
        <a:lstStyle/>
        <a:p>
          <a:endParaRPr lang="es-AR"/>
        </a:p>
      </dgm:t>
    </dgm:pt>
    <dgm:pt modelId="{2EB0FFF3-673F-446A-947D-594614022FDF}" type="pres">
      <dgm:prSet presAssocID="{32258C6B-6350-4800-9972-E79566A6A196}" presName="descendantText" presStyleLbl="alignAccFollowNode1" presStyleIdx="4" presStyleCnt="7">
        <dgm:presLayoutVars>
          <dgm:bulletEnabled val="1"/>
        </dgm:presLayoutVars>
      </dgm:prSet>
      <dgm:spPr/>
      <dgm:t>
        <a:bodyPr/>
        <a:lstStyle/>
        <a:p>
          <a:endParaRPr lang="es-AR"/>
        </a:p>
      </dgm:t>
    </dgm:pt>
    <dgm:pt modelId="{22F1F908-4DDA-463D-B755-134F133D1E7B}" type="pres">
      <dgm:prSet presAssocID="{DADF71B5-F272-4BD1-84EA-7A3823603DEF}" presName="sp" presStyleCnt="0"/>
      <dgm:spPr/>
    </dgm:pt>
    <dgm:pt modelId="{E0BC4F27-49F3-4485-94FF-39C0B655A36D}" type="pres">
      <dgm:prSet presAssocID="{CF285383-EB17-420D-B9CC-60EB181C26E5}" presName="linNode" presStyleCnt="0"/>
      <dgm:spPr/>
    </dgm:pt>
    <dgm:pt modelId="{6C9F32A1-838F-47AF-BD5A-C459DF478533}" type="pres">
      <dgm:prSet presAssocID="{CF285383-EB17-420D-B9CC-60EB181C26E5}" presName="parentText" presStyleLbl="node1" presStyleIdx="5" presStyleCnt="7">
        <dgm:presLayoutVars>
          <dgm:chMax val="1"/>
          <dgm:bulletEnabled val="1"/>
        </dgm:presLayoutVars>
      </dgm:prSet>
      <dgm:spPr/>
      <dgm:t>
        <a:bodyPr/>
        <a:lstStyle/>
        <a:p>
          <a:endParaRPr lang="es-AR"/>
        </a:p>
      </dgm:t>
    </dgm:pt>
    <dgm:pt modelId="{A3D152C8-9699-4481-9C32-E94D79FB3DD3}" type="pres">
      <dgm:prSet presAssocID="{CF285383-EB17-420D-B9CC-60EB181C26E5}" presName="descendantText" presStyleLbl="alignAccFollowNode1" presStyleIdx="5" presStyleCnt="7">
        <dgm:presLayoutVars>
          <dgm:bulletEnabled val="1"/>
        </dgm:presLayoutVars>
      </dgm:prSet>
      <dgm:spPr/>
      <dgm:t>
        <a:bodyPr/>
        <a:lstStyle/>
        <a:p>
          <a:endParaRPr lang="es-AR"/>
        </a:p>
      </dgm:t>
    </dgm:pt>
    <dgm:pt modelId="{E7C41C31-B833-4F11-9572-BF412F308F08}" type="pres">
      <dgm:prSet presAssocID="{C23F49A4-6E3E-432B-B420-3A2232D1F967}" presName="sp" presStyleCnt="0"/>
      <dgm:spPr/>
    </dgm:pt>
    <dgm:pt modelId="{DE3020C9-69C7-4640-828C-8FA895CD8F90}" type="pres">
      <dgm:prSet presAssocID="{FCE1242F-35FC-40E0-BA11-C6302C5DD92A}" presName="linNode" presStyleCnt="0"/>
      <dgm:spPr/>
    </dgm:pt>
    <dgm:pt modelId="{B584E852-1997-4538-A9B7-6AE975E57A86}" type="pres">
      <dgm:prSet presAssocID="{FCE1242F-35FC-40E0-BA11-C6302C5DD92A}" presName="parentText" presStyleLbl="node1" presStyleIdx="6" presStyleCnt="7">
        <dgm:presLayoutVars>
          <dgm:chMax val="1"/>
          <dgm:bulletEnabled val="1"/>
        </dgm:presLayoutVars>
      </dgm:prSet>
      <dgm:spPr/>
      <dgm:t>
        <a:bodyPr/>
        <a:lstStyle/>
        <a:p>
          <a:endParaRPr lang="es-AR"/>
        </a:p>
      </dgm:t>
    </dgm:pt>
    <dgm:pt modelId="{494FB348-8407-4542-8993-14CF16DFCE9C}" type="pres">
      <dgm:prSet presAssocID="{FCE1242F-35FC-40E0-BA11-C6302C5DD92A}" presName="descendantText" presStyleLbl="alignAccFollowNode1" presStyleIdx="6" presStyleCnt="7">
        <dgm:presLayoutVars>
          <dgm:bulletEnabled val="1"/>
        </dgm:presLayoutVars>
      </dgm:prSet>
      <dgm:spPr/>
      <dgm:t>
        <a:bodyPr/>
        <a:lstStyle/>
        <a:p>
          <a:endParaRPr lang="es-AR"/>
        </a:p>
      </dgm:t>
    </dgm:pt>
  </dgm:ptLst>
  <dgm:cxnLst>
    <dgm:cxn modelId="{23237979-F5CC-4D92-9F2C-F9FDC9F105C5}" srcId="{FDFEC1B4-FC3A-49E6-B8E8-4A1D8504A4FE}" destId="{450A09F4-FD37-4F3D-9F12-F70675947040}" srcOrd="0" destOrd="0" parTransId="{ABF7AE47-459B-4B63-851A-F7CFBB7ED65D}" sibTransId="{3ACDC92D-89E1-48AB-AA80-311D278D879B}"/>
    <dgm:cxn modelId="{2288DE95-1C11-4DB0-B0E1-03ECD314F2B6}" srcId="{30921CC0-29F3-4737-983A-F4D6897E1134}" destId="{D12D06C9-0C6F-4870-9A82-2A2E49B23B7D}" srcOrd="2" destOrd="0" parTransId="{12335387-0C95-4F10-B769-D95A1A6AC533}" sibTransId="{CD5A1AAA-0421-454A-8761-D1863B2E1C0D}"/>
    <dgm:cxn modelId="{502A0163-17BA-4AD8-90DA-0CA007F728E3}" srcId="{30921CC0-29F3-4737-983A-F4D6897E1134}" destId="{27964210-8B06-4EAA-B422-8F5418482F5B}" srcOrd="1" destOrd="0" parTransId="{4BBA1D29-43EC-4226-8856-FF305FBF25C5}" sibTransId="{7FD30C81-11C2-457A-BB52-E1DEC3E34CEE}"/>
    <dgm:cxn modelId="{465D7170-3CC2-44D5-8C9D-6FFB1C9C6A5F}" type="presOf" srcId="{B46A44EE-DC34-4384-9E36-841C2C4E70DC}" destId="{A3D152C8-9699-4481-9C32-E94D79FB3DD3}" srcOrd="0" destOrd="0" presId="urn:microsoft.com/office/officeart/2005/8/layout/vList5"/>
    <dgm:cxn modelId="{5016372D-0C25-42D2-8E5D-953F167C41B3}" type="presOf" srcId="{EE35B73D-21B4-44F3-9CDC-88F458172F3D}" destId="{1023A466-CD5B-4DCF-847E-C44FF496ADE6}" srcOrd="0" destOrd="0" presId="urn:microsoft.com/office/officeart/2005/8/layout/vList5"/>
    <dgm:cxn modelId="{E098B8F1-1649-4B74-A689-FBF2E12BD28F}" srcId="{FCE1242F-35FC-40E0-BA11-C6302C5DD92A}" destId="{5E616752-B785-47FC-B071-FFE69FC44490}" srcOrd="0" destOrd="0" parTransId="{166E7E15-D7C1-4C43-AA2B-071E90182F86}" sibTransId="{43557967-4C5B-44FA-8284-BE64B19D49FA}"/>
    <dgm:cxn modelId="{661C3B02-3D37-4DBF-8789-F60A95CE703B}" srcId="{30921CC0-29F3-4737-983A-F4D6897E1134}" destId="{FCE1242F-35FC-40E0-BA11-C6302C5DD92A}" srcOrd="6" destOrd="0" parTransId="{4C90203F-047F-4801-9FB0-E7DF31E20847}" sibTransId="{A73E91C7-9A37-4377-8FA3-82866A61C6C1}"/>
    <dgm:cxn modelId="{04CE2BE9-C2CF-444F-8711-0214A607220E}" type="presOf" srcId="{450A09F4-FD37-4F3D-9F12-F70675947040}" destId="{927B1493-CF4A-436B-8CEA-CE6908530399}" srcOrd="0" destOrd="0" presId="urn:microsoft.com/office/officeart/2005/8/layout/vList5"/>
    <dgm:cxn modelId="{C895D8CC-05D9-40A5-B857-9EBDF50FFC9B}" type="presOf" srcId="{30921CC0-29F3-4737-983A-F4D6897E1134}" destId="{F7937915-0546-4EEE-8BD0-CF6901C3EABA}" srcOrd="0" destOrd="0" presId="urn:microsoft.com/office/officeart/2005/8/layout/vList5"/>
    <dgm:cxn modelId="{5E10B24F-6E2E-44B3-9DFF-B2A536B081F9}" srcId="{30921CC0-29F3-4737-983A-F4D6897E1134}" destId="{BDF343FF-29A5-40B2-ADB1-965A3A97412D}" srcOrd="3" destOrd="0" parTransId="{B1801D6E-41E3-45BD-94A5-8FA388985CFF}" sibTransId="{51D19ADE-28D5-42B7-9AC8-32BC729A4231}"/>
    <dgm:cxn modelId="{246F12F5-DE42-479E-A089-B97B82BD74E7}" srcId="{BDF343FF-29A5-40B2-ADB1-965A3A97412D}" destId="{DECB42B1-8C9D-493F-BBC1-183E2DF8D9C3}" srcOrd="0" destOrd="0" parTransId="{457165B7-7286-4424-8B8E-89329A7152A9}" sibTransId="{17CF6E14-C56F-45BF-9F90-43FC1895A970}"/>
    <dgm:cxn modelId="{6A1C371B-3863-4C2B-A12A-1F619D6F87E1}" type="presOf" srcId="{CF285383-EB17-420D-B9CC-60EB181C26E5}" destId="{6C9F32A1-838F-47AF-BD5A-C459DF478533}" srcOrd="0" destOrd="0" presId="urn:microsoft.com/office/officeart/2005/8/layout/vList5"/>
    <dgm:cxn modelId="{30747336-2D7A-4CA4-B7EC-2D4855F533D8}" srcId="{27964210-8B06-4EAA-B422-8F5418482F5B}" destId="{EE35B73D-21B4-44F3-9CDC-88F458172F3D}" srcOrd="0" destOrd="0" parTransId="{03713754-4240-4C60-A374-FEFCF35F8D2F}" sibTransId="{AA7ED13E-90C7-4062-840D-4080538571F4}"/>
    <dgm:cxn modelId="{6D26DD4B-CEB2-4B4F-AE4F-C132C7875A9D}" type="presOf" srcId="{BDF343FF-29A5-40B2-ADB1-965A3A97412D}" destId="{A5B404F4-79BC-41B2-827B-644D75FFFC2D}" srcOrd="0" destOrd="0" presId="urn:microsoft.com/office/officeart/2005/8/layout/vList5"/>
    <dgm:cxn modelId="{7556F664-0C6C-4A87-89CB-170E588C42F0}" type="presOf" srcId="{8644F079-822C-4A64-9894-4C4CB776869B}" destId="{86E83A80-13DF-4700-BA78-4EEC7ABDEA57}" srcOrd="0" destOrd="0" presId="urn:microsoft.com/office/officeart/2005/8/layout/vList5"/>
    <dgm:cxn modelId="{E83B26FE-511F-450F-B522-E6DDDCFF05E5}" type="presOf" srcId="{FDFEC1B4-FC3A-49E6-B8E8-4A1D8504A4FE}" destId="{42A05370-82CD-4AD0-AD8E-979B38A0FBA8}" srcOrd="0" destOrd="0" presId="urn:microsoft.com/office/officeart/2005/8/layout/vList5"/>
    <dgm:cxn modelId="{C9F63924-2BFC-455D-ACDC-DE40664B43E8}" type="presOf" srcId="{DECB42B1-8C9D-493F-BBC1-183E2DF8D9C3}" destId="{81488431-A10C-43A0-9B3F-BEF3C93D511B}" srcOrd="0" destOrd="0" presId="urn:microsoft.com/office/officeart/2005/8/layout/vList5"/>
    <dgm:cxn modelId="{CFDFC1E5-FE1C-44B7-92D4-501915B24263}" srcId="{CF285383-EB17-420D-B9CC-60EB181C26E5}" destId="{B46A44EE-DC34-4384-9E36-841C2C4E70DC}" srcOrd="0" destOrd="0" parTransId="{0DC640EE-3674-4007-A90D-A0E2481ABB98}" sibTransId="{8355EBC3-EE90-45BF-95EE-E5AF5DC6C306}"/>
    <dgm:cxn modelId="{90700DF1-CFA1-4AB7-B3A5-403E47B9DE8C}" type="presOf" srcId="{D12D06C9-0C6F-4870-9A82-2A2E49B23B7D}" destId="{01E11F69-6058-4C1D-8C86-DBE3FD8B462C}" srcOrd="0" destOrd="0" presId="urn:microsoft.com/office/officeart/2005/8/layout/vList5"/>
    <dgm:cxn modelId="{F1F070C7-14A5-48CD-858C-A257E0592571}" type="presOf" srcId="{5E616752-B785-47FC-B071-FFE69FC44490}" destId="{494FB348-8407-4542-8993-14CF16DFCE9C}" srcOrd="0" destOrd="0" presId="urn:microsoft.com/office/officeart/2005/8/layout/vList5"/>
    <dgm:cxn modelId="{4E5A8F27-77C7-46AB-B008-FD3A01AB2A63}" type="presOf" srcId="{27964210-8B06-4EAA-B422-8F5418482F5B}" destId="{AB28C824-F541-407D-B21B-8A258589AA79}" srcOrd="0" destOrd="0" presId="urn:microsoft.com/office/officeart/2005/8/layout/vList5"/>
    <dgm:cxn modelId="{A75203D4-6990-4FCA-B978-83ACF19C7F0A}" srcId="{30921CC0-29F3-4737-983A-F4D6897E1134}" destId="{CF285383-EB17-420D-B9CC-60EB181C26E5}" srcOrd="5" destOrd="0" parTransId="{0ED1C305-0299-403D-81EF-F63F679B63C3}" sibTransId="{C23F49A4-6E3E-432B-B420-3A2232D1F967}"/>
    <dgm:cxn modelId="{1A489B75-4C69-4E93-B444-4916ECB26206}" srcId="{30921CC0-29F3-4737-983A-F4D6897E1134}" destId="{32258C6B-6350-4800-9972-E79566A6A196}" srcOrd="4" destOrd="0" parTransId="{E59B6E56-67D1-4F98-9F57-39C73D80A4A6}" sibTransId="{DADF71B5-F272-4BD1-84EA-7A3823603DEF}"/>
    <dgm:cxn modelId="{72ACC5DF-2F31-451B-93F1-347085DE1120}" srcId="{D12D06C9-0C6F-4870-9A82-2A2E49B23B7D}" destId="{8644F079-822C-4A64-9894-4C4CB776869B}" srcOrd="0" destOrd="0" parTransId="{859FB2E5-DD10-4547-9590-7303CBAA741C}" sibTransId="{DC09AB2B-ECF8-4CBC-ADAB-4B7803CC9C26}"/>
    <dgm:cxn modelId="{423F72E7-6733-4F6F-BE27-A81589161D3B}" type="presOf" srcId="{32258C6B-6350-4800-9972-E79566A6A196}" destId="{55B48538-BA6C-4825-B1C9-7488B3F3993A}" srcOrd="0" destOrd="0" presId="urn:microsoft.com/office/officeart/2005/8/layout/vList5"/>
    <dgm:cxn modelId="{BA1F2C45-118E-4FD5-B949-B434DE96C1F3}" srcId="{32258C6B-6350-4800-9972-E79566A6A196}" destId="{B3B2CD61-BC5B-4001-B299-1146ABD8F3AD}" srcOrd="0" destOrd="0" parTransId="{8E75FA77-1AD1-48CB-A5E8-53EBE5A12822}" sibTransId="{1AE891A7-6634-4DD7-875E-86811DC4518B}"/>
    <dgm:cxn modelId="{5447BE59-A44F-4314-A951-E205CF828A29}" srcId="{30921CC0-29F3-4737-983A-F4D6897E1134}" destId="{FDFEC1B4-FC3A-49E6-B8E8-4A1D8504A4FE}" srcOrd="0" destOrd="0" parTransId="{17C64905-0EE4-433E-8F19-7370642C7C71}" sibTransId="{BE996C62-0F4E-4B05-A859-7E84B10A1DAE}"/>
    <dgm:cxn modelId="{61ADDE8A-C3EB-456C-99BB-D187FDAEE0D8}" type="presOf" srcId="{FCE1242F-35FC-40E0-BA11-C6302C5DD92A}" destId="{B584E852-1997-4538-A9B7-6AE975E57A86}" srcOrd="0" destOrd="0" presId="urn:microsoft.com/office/officeart/2005/8/layout/vList5"/>
    <dgm:cxn modelId="{CC25B740-F89A-468A-9074-4F637D60DC48}" type="presOf" srcId="{B3B2CD61-BC5B-4001-B299-1146ABD8F3AD}" destId="{2EB0FFF3-673F-446A-947D-594614022FDF}" srcOrd="0" destOrd="0" presId="urn:microsoft.com/office/officeart/2005/8/layout/vList5"/>
    <dgm:cxn modelId="{44813242-791A-4F2F-893C-8915323BDF9B}" type="presParOf" srcId="{F7937915-0546-4EEE-8BD0-CF6901C3EABA}" destId="{9B810A66-2B49-402C-BB20-64945CC71837}" srcOrd="0" destOrd="0" presId="urn:microsoft.com/office/officeart/2005/8/layout/vList5"/>
    <dgm:cxn modelId="{7903D2EB-DCB3-417B-9EBD-5459DF8E0B00}" type="presParOf" srcId="{9B810A66-2B49-402C-BB20-64945CC71837}" destId="{42A05370-82CD-4AD0-AD8E-979B38A0FBA8}" srcOrd="0" destOrd="0" presId="urn:microsoft.com/office/officeart/2005/8/layout/vList5"/>
    <dgm:cxn modelId="{540C4453-53BB-42C4-867D-86A56EF94030}" type="presParOf" srcId="{9B810A66-2B49-402C-BB20-64945CC71837}" destId="{927B1493-CF4A-436B-8CEA-CE6908530399}" srcOrd="1" destOrd="0" presId="urn:microsoft.com/office/officeart/2005/8/layout/vList5"/>
    <dgm:cxn modelId="{B3EC0EF0-9B0E-4575-A571-0D33F0616979}" type="presParOf" srcId="{F7937915-0546-4EEE-8BD0-CF6901C3EABA}" destId="{94F57AD0-E708-4766-AB9F-33721032177F}" srcOrd="1" destOrd="0" presId="urn:microsoft.com/office/officeart/2005/8/layout/vList5"/>
    <dgm:cxn modelId="{F2F5C4E7-AE56-4324-AD1E-1FBD5181B32D}" type="presParOf" srcId="{F7937915-0546-4EEE-8BD0-CF6901C3EABA}" destId="{CB4ACC0A-0784-48EA-AAB7-9202CA73FA6C}" srcOrd="2" destOrd="0" presId="urn:microsoft.com/office/officeart/2005/8/layout/vList5"/>
    <dgm:cxn modelId="{2CFE49EF-EEC5-413F-A39B-65EE8D75D68A}" type="presParOf" srcId="{CB4ACC0A-0784-48EA-AAB7-9202CA73FA6C}" destId="{AB28C824-F541-407D-B21B-8A258589AA79}" srcOrd="0" destOrd="0" presId="urn:microsoft.com/office/officeart/2005/8/layout/vList5"/>
    <dgm:cxn modelId="{07AEC078-6F22-4646-91E0-851E1278DA1E}" type="presParOf" srcId="{CB4ACC0A-0784-48EA-AAB7-9202CA73FA6C}" destId="{1023A466-CD5B-4DCF-847E-C44FF496ADE6}" srcOrd="1" destOrd="0" presId="urn:microsoft.com/office/officeart/2005/8/layout/vList5"/>
    <dgm:cxn modelId="{7438C824-ACDF-49C6-9FB0-992167A34AE0}" type="presParOf" srcId="{F7937915-0546-4EEE-8BD0-CF6901C3EABA}" destId="{2AB959A1-3211-4A8B-BAE3-28EF9160B215}" srcOrd="3" destOrd="0" presId="urn:microsoft.com/office/officeart/2005/8/layout/vList5"/>
    <dgm:cxn modelId="{1DFF8021-9B58-4FAD-A047-234BD6F5D935}" type="presParOf" srcId="{F7937915-0546-4EEE-8BD0-CF6901C3EABA}" destId="{F49AFBD5-874F-4DEC-B594-2E92DFE0AC2A}" srcOrd="4" destOrd="0" presId="urn:microsoft.com/office/officeart/2005/8/layout/vList5"/>
    <dgm:cxn modelId="{99E47053-C80B-40A1-8BA0-8E83E1DAAB10}" type="presParOf" srcId="{F49AFBD5-874F-4DEC-B594-2E92DFE0AC2A}" destId="{01E11F69-6058-4C1D-8C86-DBE3FD8B462C}" srcOrd="0" destOrd="0" presId="urn:microsoft.com/office/officeart/2005/8/layout/vList5"/>
    <dgm:cxn modelId="{5F9C5CAF-5850-4A99-B79A-AE240BE4C199}" type="presParOf" srcId="{F49AFBD5-874F-4DEC-B594-2E92DFE0AC2A}" destId="{86E83A80-13DF-4700-BA78-4EEC7ABDEA57}" srcOrd="1" destOrd="0" presId="urn:microsoft.com/office/officeart/2005/8/layout/vList5"/>
    <dgm:cxn modelId="{A41A6E1F-B24D-49DE-A2E3-4C0989E8EC3C}" type="presParOf" srcId="{F7937915-0546-4EEE-8BD0-CF6901C3EABA}" destId="{F75BC96C-F42A-4B2F-80BC-590D58405BDC}" srcOrd="5" destOrd="0" presId="urn:microsoft.com/office/officeart/2005/8/layout/vList5"/>
    <dgm:cxn modelId="{8F985982-115F-49A8-A36F-32885B3BC066}" type="presParOf" srcId="{F7937915-0546-4EEE-8BD0-CF6901C3EABA}" destId="{DDCF53CF-E89A-459E-82DA-CC1FCA501F7F}" srcOrd="6" destOrd="0" presId="urn:microsoft.com/office/officeart/2005/8/layout/vList5"/>
    <dgm:cxn modelId="{EDAC4B31-C914-46DF-B5E4-E2D7B60D2D51}" type="presParOf" srcId="{DDCF53CF-E89A-459E-82DA-CC1FCA501F7F}" destId="{A5B404F4-79BC-41B2-827B-644D75FFFC2D}" srcOrd="0" destOrd="0" presId="urn:microsoft.com/office/officeart/2005/8/layout/vList5"/>
    <dgm:cxn modelId="{B06A04D1-8515-4F43-9EC1-E3336B9D362B}" type="presParOf" srcId="{DDCF53CF-E89A-459E-82DA-CC1FCA501F7F}" destId="{81488431-A10C-43A0-9B3F-BEF3C93D511B}" srcOrd="1" destOrd="0" presId="urn:microsoft.com/office/officeart/2005/8/layout/vList5"/>
    <dgm:cxn modelId="{2A98C664-89F8-4ADB-B65D-71E333BA4335}" type="presParOf" srcId="{F7937915-0546-4EEE-8BD0-CF6901C3EABA}" destId="{9050834F-2323-42BF-812F-1D47231A53F0}" srcOrd="7" destOrd="0" presId="urn:microsoft.com/office/officeart/2005/8/layout/vList5"/>
    <dgm:cxn modelId="{BC716D44-13EE-40C9-AA16-1C22C0AD1AA9}" type="presParOf" srcId="{F7937915-0546-4EEE-8BD0-CF6901C3EABA}" destId="{1CD5FC4A-D544-4DA5-AC9C-EDFF3AD16ABC}" srcOrd="8" destOrd="0" presId="urn:microsoft.com/office/officeart/2005/8/layout/vList5"/>
    <dgm:cxn modelId="{8C732EAD-AAB6-48F3-B5AB-E975DDC49017}" type="presParOf" srcId="{1CD5FC4A-D544-4DA5-AC9C-EDFF3AD16ABC}" destId="{55B48538-BA6C-4825-B1C9-7488B3F3993A}" srcOrd="0" destOrd="0" presId="urn:microsoft.com/office/officeart/2005/8/layout/vList5"/>
    <dgm:cxn modelId="{448193CC-E393-4B22-90B2-B80C57E24E13}" type="presParOf" srcId="{1CD5FC4A-D544-4DA5-AC9C-EDFF3AD16ABC}" destId="{2EB0FFF3-673F-446A-947D-594614022FDF}" srcOrd="1" destOrd="0" presId="urn:microsoft.com/office/officeart/2005/8/layout/vList5"/>
    <dgm:cxn modelId="{89061963-B390-4106-87A7-2B6F07F2366C}" type="presParOf" srcId="{F7937915-0546-4EEE-8BD0-CF6901C3EABA}" destId="{22F1F908-4DDA-463D-B755-134F133D1E7B}" srcOrd="9" destOrd="0" presId="urn:microsoft.com/office/officeart/2005/8/layout/vList5"/>
    <dgm:cxn modelId="{C98305DB-A3F1-46B0-A598-5CD867A49CD4}" type="presParOf" srcId="{F7937915-0546-4EEE-8BD0-CF6901C3EABA}" destId="{E0BC4F27-49F3-4485-94FF-39C0B655A36D}" srcOrd="10" destOrd="0" presId="urn:microsoft.com/office/officeart/2005/8/layout/vList5"/>
    <dgm:cxn modelId="{525A16DF-526F-4531-A843-8C3398395564}" type="presParOf" srcId="{E0BC4F27-49F3-4485-94FF-39C0B655A36D}" destId="{6C9F32A1-838F-47AF-BD5A-C459DF478533}" srcOrd="0" destOrd="0" presId="urn:microsoft.com/office/officeart/2005/8/layout/vList5"/>
    <dgm:cxn modelId="{BB922671-A03B-408E-8986-25F25980B4B1}" type="presParOf" srcId="{E0BC4F27-49F3-4485-94FF-39C0B655A36D}" destId="{A3D152C8-9699-4481-9C32-E94D79FB3DD3}" srcOrd="1" destOrd="0" presId="urn:microsoft.com/office/officeart/2005/8/layout/vList5"/>
    <dgm:cxn modelId="{BC4FEA57-C200-4144-A64E-7BCF6829F770}" type="presParOf" srcId="{F7937915-0546-4EEE-8BD0-CF6901C3EABA}" destId="{E7C41C31-B833-4F11-9572-BF412F308F08}" srcOrd="11" destOrd="0" presId="urn:microsoft.com/office/officeart/2005/8/layout/vList5"/>
    <dgm:cxn modelId="{DBB4FC4B-71EF-4F9B-A773-5BCFF036F59A}" type="presParOf" srcId="{F7937915-0546-4EEE-8BD0-CF6901C3EABA}" destId="{DE3020C9-69C7-4640-828C-8FA895CD8F90}" srcOrd="12" destOrd="0" presId="urn:microsoft.com/office/officeart/2005/8/layout/vList5"/>
    <dgm:cxn modelId="{F5175267-8466-4F32-8226-2D6C945EE045}" type="presParOf" srcId="{DE3020C9-69C7-4640-828C-8FA895CD8F90}" destId="{B584E852-1997-4538-A9B7-6AE975E57A86}" srcOrd="0" destOrd="0" presId="urn:microsoft.com/office/officeart/2005/8/layout/vList5"/>
    <dgm:cxn modelId="{07D44F99-51BB-4821-83A7-CC5084C70230}" type="presParOf" srcId="{DE3020C9-69C7-4640-828C-8FA895CD8F90}" destId="{494FB348-8407-4542-8993-14CF16DFCE9C}" srcOrd="1" destOrd="0" presId="urn:microsoft.com/office/officeart/2005/8/layout/vList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FE7C95F-7751-49BA-BBE1-B2A31159CDEE}" type="datetimeFigureOut">
              <a:rPr lang="es-AR" smtClean="0"/>
              <a:pPr/>
              <a:t>28/04/2019</a:t>
            </a:fld>
            <a:endParaRPr lang="es-AR"/>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s-AR"/>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tx2"/>
                </a:solidFill>
              </a:defRPr>
            </a:lvl1pPr>
          </a:lstStyle>
          <a:p>
            <a:fld id="{CCEA7283-9361-489A-BA38-35348898F04A}"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CCEA7283-9361-489A-BA38-35348898F04A}"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2FE7C95F-7751-49BA-BBE1-B2A31159CDEE}" type="datetimeFigureOut">
              <a:rPr lang="es-AR" smtClean="0"/>
              <a:pPr/>
              <a:t>28/04/2019</a:t>
            </a:fld>
            <a:endParaRPr lang="es-AR"/>
          </a:p>
        </p:txBody>
      </p:sp>
      <p:sp>
        <p:nvSpPr>
          <p:cNvPr id="5" name="4 Marcador de pie de página"/>
          <p:cNvSpPr>
            <a:spLocks noGrp="1"/>
          </p:cNvSpPr>
          <p:nvPr>
            <p:ph type="ftr" sz="quarter" idx="11"/>
          </p:nvPr>
        </p:nvSpPr>
        <p:spPr>
          <a:xfrm>
            <a:off x="457201" y="6248207"/>
            <a:ext cx="5573483" cy="365125"/>
          </a:xfrm>
        </p:spPr>
        <p:txBody>
          <a:bodyPr/>
          <a:lstStyle/>
          <a:p>
            <a:endParaRPr lang="es-AR"/>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CCEA7283-9361-489A-BA38-35348898F04A}"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CCEA7283-9361-489A-BA38-35348898F04A}" type="slidenum">
              <a:rPr lang="es-AR" smtClean="0"/>
              <a:pPr/>
              <a:t>‹Nº›</a:t>
            </a:fld>
            <a:endParaRPr lang="es-AR"/>
          </a:p>
        </p:txBody>
      </p:sp>
      <p:sp>
        <p:nvSpPr>
          <p:cNvPr id="8" name="7 Marcador de contenido"/>
          <p:cNvSpPr>
            <a:spLocks noGrp="1"/>
          </p:cNvSpPr>
          <p:nvPr>
            <p:ph sz="quarter" idx="1"/>
          </p:nvPr>
        </p:nvSpPr>
        <p:spPr>
          <a:xfrm>
            <a:off x="612648" y="1600200"/>
            <a:ext cx="8153400" cy="44958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CEA7283-9361-489A-BA38-35348898F04A}" type="slidenum">
              <a:rPr lang="es-AR" smtClean="0"/>
              <a:pPr/>
              <a:t>‹Nº›</a:t>
            </a:fld>
            <a:endParaRPr lang="es-AR"/>
          </a:p>
        </p:txBody>
      </p:sp>
      <p:sp>
        <p:nvSpPr>
          <p:cNvPr id="14" name="13 Marcador de pie de página"/>
          <p:cNvSpPr>
            <a:spLocks noGrp="1"/>
          </p:cNvSpPr>
          <p:nvPr>
            <p:ph type="ftr" sz="quarter" idx="12"/>
          </p:nvPr>
        </p:nvSpPr>
        <p:spPr/>
        <p:txBody>
          <a:bodyPr/>
          <a:lstStyle/>
          <a:p>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8" name="7 Marcador de fecha"/>
          <p:cNvSpPr>
            <a:spLocks noGrp="1"/>
          </p:cNvSpPr>
          <p:nvPr>
            <p:ph type="dt" sz="half" idx="15"/>
          </p:nvPr>
        </p:nvSpPr>
        <p:spPr/>
        <p:txBody>
          <a:bodyPr rtlCol="0"/>
          <a:lstStyle/>
          <a:p>
            <a:fld id="{2FE7C95F-7751-49BA-BBE1-B2A31159CDEE}" type="datetimeFigureOut">
              <a:rPr lang="es-AR" smtClean="0"/>
              <a:pPr/>
              <a:t>28/04/2019</a:t>
            </a:fld>
            <a:endParaRPr lang="es-AR"/>
          </a:p>
        </p:txBody>
      </p:sp>
      <p:sp>
        <p:nvSpPr>
          <p:cNvPr id="10" name="9 Marcador de número de diapositiva"/>
          <p:cNvSpPr>
            <a:spLocks noGrp="1"/>
          </p:cNvSpPr>
          <p:nvPr>
            <p:ph type="sldNum" sz="quarter" idx="16"/>
          </p:nvPr>
        </p:nvSpPr>
        <p:spPr/>
        <p:txBody>
          <a:bodyPr rtlCol="0"/>
          <a:lstStyle/>
          <a:p>
            <a:fld id="{CCEA7283-9361-489A-BA38-35348898F04A}" type="slidenum">
              <a:rPr lang="es-AR" smtClean="0"/>
              <a:pPr/>
              <a:t>‹Nº›</a:t>
            </a:fld>
            <a:endParaRPr lang="es-AR"/>
          </a:p>
        </p:txBody>
      </p:sp>
      <p:sp>
        <p:nvSpPr>
          <p:cNvPr id="12" name="11 Marcador de pie de página"/>
          <p:cNvSpPr>
            <a:spLocks noGrp="1"/>
          </p:cNvSpPr>
          <p:nvPr>
            <p:ph type="ftr" sz="quarter" idx="17"/>
          </p:nvPr>
        </p:nvSpPr>
        <p:spPr/>
        <p:txBody>
          <a:bodyPr rtlCol="0"/>
          <a:lstStyle/>
          <a:p>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smtClean="0"/>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5"/>
          </p:nvPr>
        </p:nvSpPr>
        <p:spPr/>
        <p:txBody>
          <a:bodyPr rtlCol="0"/>
          <a:lstStyle/>
          <a:p>
            <a:fld id="{2FE7C95F-7751-49BA-BBE1-B2A31159CDEE}" type="datetimeFigureOut">
              <a:rPr lang="es-AR" smtClean="0"/>
              <a:pPr/>
              <a:t>28/04/2019</a:t>
            </a:fld>
            <a:endParaRPr lang="es-AR"/>
          </a:p>
        </p:txBody>
      </p:sp>
      <p:sp>
        <p:nvSpPr>
          <p:cNvPr id="12" name="11 Marcador de número de diapositiva"/>
          <p:cNvSpPr>
            <a:spLocks noGrp="1"/>
          </p:cNvSpPr>
          <p:nvPr>
            <p:ph type="sldNum" sz="quarter" idx="16"/>
          </p:nvPr>
        </p:nvSpPr>
        <p:spPr/>
        <p:txBody>
          <a:bodyPr rtlCol="0"/>
          <a:lstStyle/>
          <a:p>
            <a:fld id="{CCEA7283-9361-489A-BA38-35348898F04A}" type="slidenum">
              <a:rPr lang="es-AR" smtClean="0"/>
              <a:pPr/>
              <a:t>‹Nº›</a:t>
            </a:fld>
            <a:endParaRPr lang="es-AR"/>
          </a:p>
        </p:txBody>
      </p:sp>
      <p:sp>
        <p:nvSpPr>
          <p:cNvPr id="14" name="13 Marcador de pie de página"/>
          <p:cNvSpPr>
            <a:spLocks noGrp="1"/>
          </p:cNvSpPr>
          <p:nvPr>
            <p:ph type="ftr" sz="quarter" idx="17"/>
          </p:nvPr>
        </p:nvSpPr>
        <p:spPr/>
        <p:txBody>
          <a:bodyPr rtlCol="0"/>
          <a:lstStyle/>
          <a:p>
            <a:endParaRPr lang="es-AR"/>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CCEA7283-9361-489A-BA38-35348898F04A}"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CCEA7283-9361-489A-BA38-35348898F04A}"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FE7C95F-7751-49BA-BBE1-B2A31159CDEE}" type="datetimeFigureOut">
              <a:rPr lang="es-AR" smtClean="0"/>
              <a:pPr/>
              <a:t>28/04/2019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CCEA7283-9361-489A-BA38-35348898F04A}" type="slidenum">
              <a:rPr lang="es-AR" smtClean="0"/>
              <a:pPr/>
              <a:t>‹Nº›</a:t>
            </a:fld>
            <a:endParaRPr lang="es-AR"/>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smtClean="0"/>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2FE7C95F-7751-49BA-BBE1-B2A31159CDEE}" type="datetimeFigureOut">
              <a:rPr lang="es-AR" smtClean="0"/>
              <a:pPr/>
              <a:t>28/04/2019</a:t>
            </a:fld>
            <a:endParaRPr lang="es-AR"/>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CCEA7283-9361-489A-BA38-35348898F04A}" type="slidenum">
              <a:rPr lang="es-AR" smtClean="0"/>
              <a:pPr/>
              <a:t>‹Nº›</a:t>
            </a:fld>
            <a:endParaRPr lang="es-AR"/>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AR"/>
          </a:p>
        </p:txBody>
      </p:sp>
      <p:sp>
        <p:nvSpPr>
          <p:cNvPr id="3" name="2 Marcador de posición de imagen"/>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s-ES" smtClean="0"/>
              <a:t>Haga clic en el icono para agregar una imagen</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FE7C95F-7751-49BA-BBE1-B2A31159CDEE}" type="datetimeFigureOut">
              <a:rPr lang="es-AR" smtClean="0"/>
              <a:pPr/>
              <a:t>28/04/2019</a:t>
            </a:fld>
            <a:endParaRPr lang="es-AR"/>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AR"/>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CEA7283-9361-489A-BA38-35348898F04A}"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fontScale="90000"/>
          </a:bodyPr>
          <a:lstStyle/>
          <a:p>
            <a:r>
              <a:rPr lang="es-AR" smtClean="0"/>
              <a:t/>
            </a:r>
            <a:br>
              <a:rPr lang="es-AR" smtClean="0"/>
            </a:br>
            <a:r>
              <a:rPr lang="es-AR" smtClean="0">
                <a:latin typeface="Times New Roman" pitchFamily="18" charset="0"/>
                <a:cs typeface="Times New Roman" pitchFamily="18" charset="0"/>
              </a:rPr>
              <a:t>argumentación</a:t>
            </a:r>
            <a:r>
              <a:rPr lang="es-AR" dirty="0" smtClean="0">
                <a:latin typeface="Times New Roman" pitchFamily="18" charset="0"/>
                <a:cs typeface="Times New Roman" pitchFamily="18" charset="0"/>
              </a:rPr>
              <a:t/>
            </a:r>
            <a:br>
              <a:rPr lang="es-AR" dirty="0" smtClean="0">
                <a:latin typeface="Times New Roman" pitchFamily="18" charset="0"/>
                <a:cs typeface="Times New Roman" pitchFamily="18" charset="0"/>
              </a:rPr>
            </a:br>
            <a:r>
              <a:rPr lang="es-AR" dirty="0" smtClean="0">
                <a:latin typeface="Times New Roman" pitchFamily="18" charset="0"/>
                <a:cs typeface="Times New Roman" pitchFamily="18" charset="0"/>
              </a:rPr>
              <a:t/>
            </a:r>
            <a:br>
              <a:rPr lang="es-AR" dirty="0" smtClean="0">
                <a:latin typeface="Times New Roman" pitchFamily="18" charset="0"/>
                <a:cs typeface="Times New Roman" pitchFamily="18" charset="0"/>
              </a:rPr>
            </a:br>
            <a:r>
              <a:rPr lang="es-AR" sz="2700" dirty="0" smtClean="0">
                <a:latin typeface="Times New Roman" pitchFamily="18" charset="0"/>
                <a:cs typeface="Times New Roman" pitchFamily="18" charset="0"/>
              </a:rPr>
              <a:t>La Estructura del texto argumentativo, según </a:t>
            </a:r>
            <a:r>
              <a:rPr lang="es-AR" sz="2700" dirty="0" err="1" smtClean="0">
                <a:latin typeface="Times New Roman" pitchFamily="18" charset="0"/>
                <a:cs typeface="Times New Roman" pitchFamily="18" charset="0"/>
              </a:rPr>
              <a:t>Toulmin</a:t>
            </a:r>
            <a:endParaRPr lang="es-AR" sz="2700" dirty="0"/>
          </a:p>
        </p:txBody>
      </p:sp>
      <p:sp>
        <p:nvSpPr>
          <p:cNvPr id="3" name="2 Subtítulo"/>
          <p:cNvSpPr>
            <a:spLocks noGrp="1"/>
          </p:cNvSpPr>
          <p:nvPr>
            <p:ph type="subTitle" idx="1"/>
          </p:nvPr>
        </p:nvSpPr>
        <p:spPr>
          <a:xfrm>
            <a:off x="755576" y="6093296"/>
            <a:ext cx="8244408" cy="720080"/>
          </a:xfrm>
        </p:spPr>
        <p:txBody>
          <a:bodyPr>
            <a:normAutofit fontScale="32500" lnSpcReduction="20000"/>
          </a:bodyPr>
          <a:lstStyle/>
          <a:p>
            <a:pPr algn="r"/>
            <a:r>
              <a:rPr lang="es-AR" sz="6200" dirty="0" smtClean="0">
                <a:latin typeface="Times New Roman" pitchFamily="18" charset="0"/>
                <a:cs typeface="Times New Roman" pitchFamily="18" charset="0"/>
              </a:rPr>
              <a:t>Dra. María Marta García Negroni</a:t>
            </a:r>
          </a:p>
          <a:p>
            <a:pPr algn="r"/>
            <a:r>
              <a:rPr lang="es-AR" sz="6200" dirty="0" smtClean="0">
                <a:latin typeface="Times New Roman" pitchFamily="18" charset="0"/>
                <a:cs typeface="Times New Roman" pitchFamily="18" charset="0"/>
              </a:rPr>
              <a:t>Escritura y Oratoria</a:t>
            </a:r>
            <a:endParaRPr lang="es-AR" dirty="0"/>
          </a:p>
        </p:txBody>
      </p:sp>
    </p:spTree>
    <p:extLst>
      <p:ext uri="{BB962C8B-B14F-4D97-AF65-F5344CB8AC3E}">
        <p14:creationId xmlns:p14="http://schemas.microsoft.com/office/powerpoint/2010/main" val="2703703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Componentes básicos para que exista una argumentación</a:t>
            </a:r>
            <a:endParaRPr lang="es-AR"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776746814"/>
              </p:ext>
            </p:extLst>
          </p:nvPr>
        </p:nvGraphicFramePr>
        <p:xfrm>
          <a:off x="612648" y="1600200"/>
          <a:ext cx="8279832" cy="506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55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058A29D-CE94-4F98-B000-DE14E5AC843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51008099-2D9A-4A8B-BF8C-3A3935EFBF15}"/>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97CA5265-661F-4D9F-AD8B-C72865551FC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4EE7AC74-40C2-4D2B-9B87-F83B4075F32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5E0C188-B8B1-4C8B-8836-B3DF422C0C43}"/>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5A196176-84D9-46CB-AFD6-2CD227990955}"/>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graphicEl>
                                              <a:dgm id="{EA252CEE-BAA5-4833-A21C-DDD62188A14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graphicEl>
                                              <a:dgm id="{643B4B11-0915-4D70-9192-E8299E91524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Dos esquemas de argumentación</a:t>
            </a:r>
            <a:endParaRPr lang="es-AR" dirty="0"/>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56727558"/>
              </p:ext>
            </p:extLst>
          </p:nvPr>
        </p:nvGraphicFramePr>
        <p:xfrm>
          <a:off x="0" y="1600200"/>
          <a:ext cx="8964488" cy="4925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2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F0344E5-7FE9-4F29-948F-9C7E90846F3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1A7FBBF-D4AF-4236-B5D9-5AEC36034B0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2C6C4168-EC7A-48A1-BCFF-B455C3A41F4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01CAC946-64D4-452B-BE07-995DEB67501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9B01467A-398C-4E6D-8F7E-F7333A48E7A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BB06A67A-D90C-4E6D-AA45-D966EBACD8F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2F9B3B57-1ECD-43D5-AD23-1159F550A13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11560" y="274638"/>
            <a:ext cx="8280920" cy="922114"/>
          </a:xfrm>
        </p:spPr>
        <p:txBody>
          <a:bodyPr>
            <a:normAutofit fontScale="90000"/>
          </a:bodyPr>
          <a:lstStyle/>
          <a:p>
            <a:r>
              <a:rPr lang="es-AR" sz="3600" dirty="0" smtClean="0">
                <a:effectLst/>
                <a:latin typeface="Times New Roman" pitchFamily="18" charset="0"/>
                <a:cs typeface="Times New Roman" pitchFamily="18" charset="0"/>
              </a:rPr>
              <a:t>Estructura del texto argumentativo</a:t>
            </a:r>
            <a:br>
              <a:rPr lang="es-AR" sz="3600" dirty="0" smtClean="0">
                <a:effectLst/>
                <a:latin typeface="Times New Roman" pitchFamily="18" charset="0"/>
                <a:cs typeface="Times New Roman" pitchFamily="18" charset="0"/>
              </a:rPr>
            </a:br>
            <a:r>
              <a:rPr lang="es-AR" sz="3600" dirty="0" smtClean="0">
                <a:latin typeface="Times New Roman" pitchFamily="18" charset="0"/>
                <a:cs typeface="Times New Roman" pitchFamily="18" charset="0"/>
              </a:rPr>
              <a:t>(</a:t>
            </a:r>
            <a:r>
              <a:rPr lang="es-AR" sz="3600" dirty="0" err="1" smtClean="0">
                <a:latin typeface="Times New Roman" pitchFamily="18" charset="0"/>
                <a:cs typeface="Times New Roman" pitchFamily="18" charset="0"/>
              </a:rPr>
              <a:t>Toulmin</a:t>
            </a:r>
            <a:r>
              <a:rPr lang="es-AR" sz="3600" dirty="0" smtClean="0">
                <a:latin typeface="Times New Roman" pitchFamily="18" charset="0"/>
                <a:cs typeface="Times New Roman" pitchFamily="18" charset="0"/>
              </a:rPr>
              <a:t>, 1958)</a:t>
            </a:r>
            <a:endParaRPr lang="es-ES" sz="3600" dirty="0">
              <a:effectLst/>
              <a:latin typeface="Times New Roman" pitchFamily="18" charset="0"/>
              <a:cs typeface="Times New Roman" pitchFamily="18"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2265322353"/>
              </p:ext>
            </p:extLst>
          </p:nvPr>
        </p:nvGraphicFramePr>
        <p:xfrm>
          <a:off x="107504" y="908720"/>
          <a:ext cx="8892480" cy="5877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CuadroTexto"/>
          <p:cNvSpPr txBox="1"/>
          <p:nvPr/>
        </p:nvSpPr>
        <p:spPr>
          <a:xfrm>
            <a:off x="107504" y="1484784"/>
            <a:ext cx="2880320" cy="615553"/>
          </a:xfrm>
          <a:prstGeom prst="rect">
            <a:avLst/>
          </a:prstGeom>
          <a:noFill/>
        </p:spPr>
        <p:txBody>
          <a:bodyPr wrap="square" rtlCol="0">
            <a:spAutoFit/>
          </a:bodyPr>
          <a:lstStyle/>
          <a:p>
            <a:pPr marL="0" lvl="2"/>
            <a:endParaRPr lang="es-AR" sz="1600" dirty="0">
              <a:latin typeface="Times New Roman" pitchFamily="18" charset="0"/>
              <a:cs typeface="Times New Roman" pitchFamily="18" charset="0"/>
            </a:endParaRPr>
          </a:p>
          <a:p>
            <a:endParaRPr lang="es-AR" dirty="0"/>
          </a:p>
        </p:txBody>
      </p:sp>
    </p:spTree>
    <p:extLst>
      <p:ext uri="{BB962C8B-B14F-4D97-AF65-F5344CB8AC3E}">
        <p14:creationId xmlns:p14="http://schemas.microsoft.com/office/powerpoint/2010/main" val="151414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8849506E-B742-40F1-948D-6EEBA5C892E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5475D25-5E23-44BA-9C1E-FF931CC1790A}"/>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EAF47FF3-9C13-44FD-8F49-5523E55505B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3185BF11-D589-4524-8C67-83320190FFF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FCAC0C8-2C02-41B1-8F77-DE649E77A96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AFE673F-9284-41C2-8528-D3977561835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7E08EBE5-FC38-454A-AC47-4BAAC8E6BE2F}"/>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996412E9-928D-46DD-BB34-44E75D521D5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ACB34AD1-CFE8-4E47-B2FF-4D2EC935B2B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12095B47-8660-4B4E-A03B-AA6683C1C5BA}"/>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CB0E1F57-2F53-45EF-8222-0800C2A8B9D2}"/>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776152AD-7D6A-44B4-9C6A-6C282D37082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83620801-5121-4924-8B6B-8885D053467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11560" y="274638"/>
            <a:ext cx="8280920" cy="922114"/>
          </a:xfrm>
        </p:spPr>
        <p:txBody>
          <a:bodyPr>
            <a:normAutofit fontScale="90000"/>
          </a:bodyPr>
          <a:lstStyle/>
          <a:p>
            <a:r>
              <a:rPr lang="es-AR" sz="3600" dirty="0" smtClean="0">
                <a:effectLst/>
                <a:latin typeface="Times New Roman" pitchFamily="18" charset="0"/>
                <a:cs typeface="Times New Roman" pitchFamily="18" charset="0"/>
              </a:rPr>
              <a:t>Estructura del texto argumentativo</a:t>
            </a:r>
            <a:br>
              <a:rPr lang="es-AR" sz="3600" dirty="0" smtClean="0">
                <a:effectLst/>
                <a:latin typeface="Times New Roman" pitchFamily="18" charset="0"/>
                <a:cs typeface="Times New Roman" pitchFamily="18" charset="0"/>
              </a:rPr>
            </a:br>
            <a:r>
              <a:rPr lang="es-AR" sz="3600" dirty="0" smtClean="0">
                <a:latin typeface="Times New Roman" pitchFamily="18" charset="0"/>
                <a:cs typeface="Times New Roman" pitchFamily="18" charset="0"/>
              </a:rPr>
              <a:t>(</a:t>
            </a:r>
            <a:r>
              <a:rPr lang="es-AR" sz="3600" dirty="0" err="1" smtClean="0">
                <a:latin typeface="Times New Roman" pitchFamily="18" charset="0"/>
                <a:cs typeface="Times New Roman" pitchFamily="18" charset="0"/>
              </a:rPr>
              <a:t>Toulmin</a:t>
            </a:r>
            <a:r>
              <a:rPr lang="es-AR" sz="3600" dirty="0" smtClean="0">
                <a:latin typeface="Times New Roman" pitchFamily="18" charset="0"/>
                <a:cs typeface="Times New Roman" pitchFamily="18" charset="0"/>
              </a:rPr>
              <a:t>, 1958)</a:t>
            </a:r>
            <a:endParaRPr lang="es-ES" sz="3600" dirty="0">
              <a:effectLst/>
              <a:latin typeface="Times New Roman" pitchFamily="18" charset="0"/>
              <a:cs typeface="Times New Roman" pitchFamily="18"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4201894623"/>
              </p:ext>
            </p:extLst>
          </p:nvPr>
        </p:nvGraphicFramePr>
        <p:xfrm>
          <a:off x="107504" y="1484784"/>
          <a:ext cx="892899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37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34D2B2E-92E7-4BC7-A230-19E6ADEEB71C}"/>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743BC88A-854E-4984-95B3-BFFDC59E3CF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2797188A-2A63-498F-9234-8D0D7CB96B9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0C9F85F1-B547-4573-ABBB-20EC3CFC11C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F99558C2-1DB4-4C5A-957D-30A6CEE75DC8}"/>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B1119097-3ADF-46FA-B1E7-E911C448A073}"/>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DA43DBF-871B-4393-9E58-8B7EB782872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1D895EFD-3D89-41D0-8E4E-DE35D739DC40}"/>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944B5137-3AE1-41FE-ADEB-5316FDB6EB93}"/>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3195742E-B19A-4B63-9C26-501F2B10124D}"/>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5702D349-AF97-4D73-9A1D-DC349ACD079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D7E74012-59F5-434C-9BA7-63B9B187C7D0}"/>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6D904E2A-BD74-45BC-9911-CC3C83362C7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idx="4294967295"/>
          </p:nvPr>
        </p:nvSpPr>
        <p:spPr>
          <a:xfrm>
            <a:off x="0" y="0"/>
            <a:ext cx="8229600" cy="404813"/>
          </a:xfrm>
        </p:spPr>
        <p:txBody>
          <a:bodyPr>
            <a:noAutofit/>
          </a:bodyPr>
          <a:lstStyle/>
          <a:p>
            <a:pPr lvl="1" algn="l" rtl="0">
              <a:spcBef>
                <a:spcPct val="0"/>
              </a:spcBef>
            </a:pPr>
            <a:r>
              <a:rPr lang="es-AR" sz="4000" b="1" kern="1200"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sym typeface="Wingdings" pitchFamily="2" charset="2"/>
              </a:rPr>
              <a:t/>
            </a:r>
            <a:br>
              <a:rPr lang="es-AR" sz="4000" b="1" kern="1200"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sym typeface="Wingdings" pitchFamily="2" charset="2"/>
              </a:rPr>
            </a:br>
            <a:r>
              <a:rPr lang="es-AR" sz="4000" b="1" kern="1200"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sym typeface="Wingdings" pitchFamily="2" charset="2"/>
              </a:rPr>
              <a:t/>
            </a:r>
            <a:br>
              <a:rPr lang="es-AR" sz="4000" b="1" kern="1200" dirty="0" smtClean="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sym typeface="Wingdings" pitchFamily="2" charset="2"/>
              </a:rPr>
            </a:br>
            <a:endParaRPr lang="es-ES" sz="4000" b="1" kern="1200" dirty="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sym typeface="Wingdings" pitchFamily="2" charset="2"/>
            </a:endParaRPr>
          </a:p>
        </p:txBody>
      </p:sp>
      <p:sp>
        <p:nvSpPr>
          <p:cNvPr id="2" name="1 Marcador de contenido"/>
          <p:cNvSpPr>
            <a:spLocks noGrp="1"/>
          </p:cNvSpPr>
          <p:nvPr>
            <p:ph sz="quarter" idx="4294967295"/>
          </p:nvPr>
        </p:nvSpPr>
        <p:spPr>
          <a:xfrm>
            <a:off x="683568" y="152846"/>
            <a:ext cx="8064896" cy="6300490"/>
          </a:xfrm>
        </p:spPr>
        <p:txBody>
          <a:bodyPr>
            <a:normAutofit fontScale="92500" lnSpcReduction="20000"/>
          </a:bodyPr>
          <a:lstStyle/>
          <a:p>
            <a:pPr marL="180000" lvl="2">
              <a:buNone/>
            </a:pPr>
            <a:r>
              <a:rPr lang="es-AR" i="1" dirty="0" smtClean="0">
                <a:latin typeface="Times New Roman" pitchFamily="18" charset="0"/>
                <a:cs typeface="Times New Roman" pitchFamily="18" charset="0"/>
              </a:rPr>
              <a:t>	Es conveniente legalizar las drogas. Es sabido que los problemas derivados de las drogas, en realidad, están provocados por el hecho de que son ilegales. Puesto que la legalización hará posible controlar los productos que están en el mercado, la relación calidad-precio será real. En consecuencia, los robos y la violencia protagonizada por los adictos disminuirán sensiblemente. Si se exceptúa el hecho de que podría aumentar el consumo, la mayor parte de las consecuencias son positivas. </a:t>
            </a:r>
          </a:p>
          <a:p>
            <a:pPr marL="180000" lvl="2">
              <a:buNone/>
            </a:pPr>
            <a:endParaRPr lang="es-AR" i="1" dirty="0" smtClean="0">
              <a:latin typeface="Times New Roman" pitchFamily="18" charset="0"/>
              <a:cs typeface="Times New Roman" pitchFamily="18" charset="0"/>
            </a:endParaRPr>
          </a:p>
          <a:p>
            <a:pPr marL="180000" lvl="2">
              <a:buNone/>
            </a:pPr>
            <a:r>
              <a:rPr lang="es-AR" b="1" dirty="0" smtClean="0">
                <a:latin typeface="Times New Roman" pitchFamily="18" charset="0"/>
                <a:cs typeface="Times New Roman" pitchFamily="18" charset="0"/>
              </a:rPr>
              <a:t>Tesis</a:t>
            </a:r>
            <a:r>
              <a:rPr lang="es-AR" i="1" dirty="0" smtClean="0">
                <a:latin typeface="Times New Roman" pitchFamily="18" charset="0"/>
                <a:cs typeface="Times New Roman" pitchFamily="18" charset="0"/>
              </a:rPr>
              <a:t>						</a:t>
            </a:r>
            <a:r>
              <a:rPr lang="es-AR" b="1" dirty="0" smtClean="0">
                <a:latin typeface="Times New Roman" pitchFamily="18" charset="0"/>
                <a:cs typeface="Times New Roman" pitchFamily="18" charset="0"/>
              </a:rPr>
              <a:t>Argumento</a:t>
            </a:r>
          </a:p>
          <a:p>
            <a:pPr marL="180000" lvl="2">
              <a:buNone/>
            </a:pPr>
            <a:r>
              <a:rPr lang="es-AR" sz="1100" dirty="0" smtClean="0">
                <a:latin typeface="Times New Roman" pitchFamily="18" charset="0"/>
                <a:cs typeface="Times New Roman" pitchFamily="18" charset="0"/>
              </a:rPr>
              <a:t>Es conveniente legalizar las drogas</a:t>
            </a:r>
            <a:r>
              <a:rPr lang="es-AR" sz="1100" i="1" dirty="0" smtClean="0">
                <a:latin typeface="Times New Roman" pitchFamily="18" charset="0"/>
                <a:cs typeface="Times New Roman" pitchFamily="18" charset="0"/>
              </a:rPr>
              <a:t>				</a:t>
            </a:r>
          </a:p>
          <a:p>
            <a:pPr marL="180000" lvl="2">
              <a:buNone/>
            </a:pPr>
            <a:r>
              <a:rPr lang="es-AR" sz="1100" i="1" dirty="0">
                <a:latin typeface="Times New Roman" pitchFamily="18" charset="0"/>
                <a:cs typeface="Times New Roman" pitchFamily="18" charset="0"/>
              </a:rPr>
              <a:t>	</a:t>
            </a:r>
            <a:r>
              <a:rPr lang="es-AR" sz="1100" i="1" dirty="0" smtClean="0">
                <a:latin typeface="Times New Roman" pitchFamily="18" charset="0"/>
                <a:cs typeface="Times New Roman" pitchFamily="18" charset="0"/>
              </a:rPr>
              <a:t>						</a:t>
            </a:r>
            <a:r>
              <a:rPr lang="es-AR" sz="1100" dirty="0" smtClean="0">
                <a:latin typeface="Times New Roman" pitchFamily="18" charset="0"/>
                <a:cs typeface="Times New Roman" pitchFamily="18" charset="0"/>
              </a:rPr>
              <a:t>la legalización hará posible el control 						de los </a:t>
            </a:r>
            <a:r>
              <a:rPr lang="es-AR" sz="1100" dirty="0">
                <a:latin typeface="Times New Roman" pitchFamily="18" charset="0"/>
                <a:cs typeface="Times New Roman" pitchFamily="18" charset="0"/>
              </a:rPr>
              <a:t>p</a:t>
            </a:r>
            <a:r>
              <a:rPr lang="es-AR" sz="1100" dirty="0" smtClean="0">
                <a:latin typeface="Times New Roman" pitchFamily="18" charset="0"/>
                <a:cs typeface="Times New Roman" pitchFamily="18" charset="0"/>
              </a:rPr>
              <a:t>roductos </a:t>
            </a:r>
            <a:r>
              <a:rPr lang="es-AR" sz="1100" dirty="0" smtClean="0">
                <a:latin typeface="Times New Roman" pitchFamily="18" charset="0"/>
                <a:cs typeface="Times New Roman" pitchFamily="18" charset="0"/>
                <a:sym typeface="Wingdings" pitchFamily="2" charset="2"/>
              </a:rPr>
              <a:t> </a:t>
            </a:r>
            <a:r>
              <a:rPr lang="es-AR" sz="1100" dirty="0" smtClean="0">
                <a:latin typeface="Times New Roman" pitchFamily="18" charset="0"/>
                <a:cs typeface="Times New Roman" pitchFamily="18" charset="0"/>
              </a:rPr>
              <a:t>La relación 							calidad precio será real </a:t>
            </a:r>
            <a:r>
              <a:rPr lang="es-AR" sz="1100" dirty="0" smtClean="0">
                <a:latin typeface="Times New Roman" pitchFamily="18" charset="0"/>
                <a:cs typeface="Times New Roman" pitchFamily="18" charset="0"/>
                <a:sym typeface="Wingdings" pitchFamily="2" charset="2"/>
              </a:rPr>
              <a:t> disminuirán 						los robos y la violencia</a:t>
            </a:r>
            <a:r>
              <a:rPr lang="es-AR" sz="1100" i="1" dirty="0" smtClean="0">
                <a:latin typeface="Times New Roman" pitchFamily="18" charset="0"/>
                <a:cs typeface="Times New Roman" pitchFamily="18" charset="0"/>
              </a:rPr>
              <a:t>						</a:t>
            </a:r>
          </a:p>
          <a:p>
            <a:pPr marL="180000" lvl="2">
              <a:buNone/>
            </a:pPr>
            <a:r>
              <a:rPr lang="es-AR" i="1" dirty="0" smtClean="0">
                <a:latin typeface="Times New Roman" pitchFamily="18" charset="0"/>
                <a:cs typeface="Times New Roman" pitchFamily="18" charset="0"/>
              </a:rPr>
              <a:t>				</a:t>
            </a:r>
            <a:r>
              <a:rPr lang="es-AR" b="1" dirty="0" smtClean="0">
                <a:latin typeface="Times New Roman" pitchFamily="18" charset="0"/>
                <a:cs typeface="Times New Roman" pitchFamily="18" charset="0"/>
              </a:rPr>
              <a:t>Regla general</a:t>
            </a:r>
          </a:p>
          <a:p>
            <a:pPr marL="180000" lvl="2">
              <a:buNone/>
            </a:pPr>
            <a:r>
              <a:rPr lang="es-AR" sz="1100" i="1" dirty="0" smtClean="0">
                <a:latin typeface="Times New Roman" pitchFamily="18" charset="0"/>
                <a:cs typeface="Times New Roman" pitchFamily="18" charset="0"/>
              </a:rPr>
              <a:t>		</a:t>
            </a:r>
            <a:r>
              <a:rPr lang="es-AR" sz="1100" dirty="0" smtClean="0">
                <a:latin typeface="Times New Roman" pitchFamily="18" charset="0"/>
                <a:cs typeface="Times New Roman" pitchFamily="18" charset="0"/>
              </a:rPr>
              <a:t>los problemas derivados de las drogas están provocados por el hecho de que son ilegales</a:t>
            </a:r>
          </a:p>
          <a:p>
            <a:pPr marL="180000" lvl="2">
              <a:buNone/>
            </a:pPr>
            <a:endParaRPr lang="es-AR" sz="1100" dirty="0" smtClean="0">
              <a:latin typeface="Times New Roman" pitchFamily="18" charset="0"/>
              <a:cs typeface="Times New Roman" pitchFamily="18" charset="0"/>
            </a:endParaRPr>
          </a:p>
          <a:p>
            <a:pPr marL="180000" lvl="2">
              <a:buNone/>
            </a:pPr>
            <a:r>
              <a:rPr lang="es-AR" sz="1100" i="1" dirty="0" smtClean="0">
                <a:latin typeface="Times New Roman" pitchFamily="18" charset="0"/>
                <a:cs typeface="Times New Roman" pitchFamily="18" charset="0"/>
              </a:rPr>
              <a:t>								</a:t>
            </a:r>
            <a:r>
              <a:rPr lang="es-AR" b="1" dirty="0" smtClean="0">
                <a:latin typeface="Times New Roman" pitchFamily="18" charset="0"/>
                <a:cs typeface="Times New Roman" pitchFamily="18" charset="0"/>
              </a:rPr>
              <a:t>Calificador</a:t>
            </a:r>
          </a:p>
          <a:p>
            <a:pPr marL="180000" lvl="2">
              <a:buNone/>
            </a:pPr>
            <a:r>
              <a:rPr lang="es-AR" i="1" dirty="0" smtClean="0">
                <a:latin typeface="Times New Roman" pitchFamily="18" charset="0"/>
                <a:cs typeface="Times New Roman" pitchFamily="18" charset="0"/>
              </a:rPr>
              <a:t>					</a:t>
            </a:r>
            <a:r>
              <a:rPr lang="es-AR" dirty="0" smtClean="0">
                <a:latin typeface="Times New Roman" pitchFamily="18" charset="0"/>
                <a:cs typeface="Times New Roman" pitchFamily="18" charset="0"/>
              </a:rPr>
              <a:t>    </a:t>
            </a:r>
            <a:r>
              <a:rPr lang="es-AR" sz="1100" dirty="0" smtClean="0">
                <a:latin typeface="Times New Roman" pitchFamily="18" charset="0"/>
                <a:cs typeface="Times New Roman" pitchFamily="18" charset="0"/>
              </a:rPr>
              <a:t>la mayor parte de las consecuencias de la legalización son positivas</a:t>
            </a:r>
            <a:r>
              <a:rPr lang="es-AR" sz="1100" i="1" dirty="0" smtClean="0">
                <a:latin typeface="Times New Roman" pitchFamily="18" charset="0"/>
                <a:cs typeface="Times New Roman" pitchFamily="18" charset="0"/>
              </a:rPr>
              <a:t>			</a:t>
            </a:r>
          </a:p>
          <a:p>
            <a:pPr marL="180000" lvl="2">
              <a:buNone/>
            </a:pPr>
            <a:r>
              <a:rPr lang="es-AR" sz="1100" i="1" dirty="0" smtClean="0">
                <a:latin typeface="Times New Roman" pitchFamily="18" charset="0"/>
                <a:cs typeface="Times New Roman" pitchFamily="18" charset="0"/>
              </a:rPr>
              <a:t>	    			</a:t>
            </a:r>
            <a:r>
              <a:rPr lang="es-AR" b="1" dirty="0" smtClean="0">
                <a:latin typeface="Times New Roman" pitchFamily="18" charset="0"/>
                <a:cs typeface="Times New Roman" pitchFamily="18" charset="0"/>
              </a:rPr>
              <a:t>Reserva</a:t>
            </a:r>
          </a:p>
          <a:p>
            <a:pPr marL="180000" lvl="2">
              <a:buNone/>
            </a:pPr>
            <a:r>
              <a:rPr lang="es-AR" sz="1100" i="1" dirty="0" smtClean="0">
                <a:latin typeface="Times New Roman" pitchFamily="18" charset="0"/>
                <a:cs typeface="Times New Roman" pitchFamily="18" charset="0"/>
              </a:rPr>
              <a:t>	</a:t>
            </a:r>
            <a:r>
              <a:rPr lang="es-AR" sz="1100" b="1" dirty="0" smtClean="0">
                <a:latin typeface="Times New Roman" pitchFamily="18" charset="0"/>
                <a:cs typeface="Times New Roman" pitchFamily="18" charset="0"/>
              </a:rPr>
              <a:t>		</a:t>
            </a:r>
            <a:r>
              <a:rPr lang="es-AR" sz="1200" dirty="0" smtClean="0">
                <a:latin typeface="Times New Roman" pitchFamily="18" charset="0"/>
                <a:cs typeface="Times New Roman" pitchFamily="18" charset="0"/>
              </a:rPr>
              <a:t>la </a:t>
            </a:r>
            <a:r>
              <a:rPr lang="es-AR" sz="1200" dirty="0">
                <a:latin typeface="Times New Roman" pitchFamily="18" charset="0"/>
                <a:cs typeface="Times New Roman" pitchFamily="18" charset="0"/>
              </a:rPr>
              <a:t>legalización podría aumentar el </a:t>
            </a:r>
            <a:r>
              <a:rPr lang="es-AR" sz="1200" dirty="0" smtClean="0">
                <a:latin typeface="Times New Roman" pitchFamily="18" charset="0"/>
                <a:cs typeface="Times New Roman" pitchFamily="18" charset="0"/>
              </a:rPr>
              <a:t>consumo</a:t>
            </a:r>
            <a:endParaRPr lang="es-AR" sz="1100" b="1" dirty="0">
              <a:latin typeface="Times New Roman" pitchFamily="18" charset="0"/>
              <a:cs typeface="Times New Roman" pitchFamily="18" charset="0"/>
            </a:endParaRPr>
          </a:p>
          <a:p>
            <a:pPr marL="180000" lvl="2">
              <a:buNone/>
            </a:pPr>
            <a:r>
              <a:rPr lang="es-AR" sz="1100" i="1" dirty="0" smtClean="0">
                <a:latin typeface="Times New Roman" pitchFamily="18" charset="0"/>
                <a:cs typeface="Times New Roman" pitchFamily="18" charset="0"/>
              </a:rPr>
              <a:t>	</a:t>
            </a:r>
            <a:r>
              <a:rPr lang="es-AR" b="1" dirty="0">
                <a:latin typeface="Times New Roman" pitchFamily="18" charset="0"/>
                <a:cs typeface="Times New Roman" pitchFamily="18" charset="0"/>
              </a:rPr>
              <a:t>Fuente</a:t>
            </a:r>
            <a:r>
              <a:rPr lang="es-AR" sz="800" b="1" dirty="0">
                <a:latin typeface="Times New Roman" pitchFamily="18" charset="0"/>
                <a:cs typeface="Times New Roman" pitchFamily="18" charset="0"/>
              </a:rPr>
              <a:t>	</a:t>
            </a:r>
            <a:r>
              <a:rPr lang="es-AR" sz="1100" i="1" dirty="0" smtClean="0">
                <a:latin typeface="Times New Roman" pitchFamily="18" charset="0"/>
                <a:cs typeface="Times New Roman" pitchFamily="18" charset="0"/>
              </a:rPr>
              <a:t>	</a:t>
            </a:r>
            <a:endParaRPr lang="es-AR" b="1" dirty="0" smtClean="0">
              <a:latin typeface="Times New Roman" pitchFamily="18" charset="0"/>
              <a:cs typeface="Times New Roman" pitchFamily="18" charset="0"/>
            </a:endParaRPr>
          </a:p>
        </p:txBody>
      </p:sp>
      <p:cxnSp>
        <p:nvCxnSpPr>
          <p:cNvPr id="5" name="4 Conector recto de flecha"/>
          <p:cNvCxnSpPr/>
          <p:nvPr/>
        </p:nvCxnSpPr>
        <p:spPr>
          <a:xfrm>
            <a:off x="2915816" y="2636912"/>
            <a:ext cx="29523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H="1">
            <a:off x="2987824" y="2924944"/>
            <a:ext cx="2808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3852276" y="314096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3635896" y="4293929"/>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7254374" y="3717032"/>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flipV="1">
            <a:off x="1115616" y="4941168"/>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19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ox(in)">
                                      <p:cBhvr>
                                        <p:cTn id="7" dur="500"/>
                                        <p:tgtEl>
                                          <p:spTgt spid="2">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ox(in)">
                                      <p:cBhvr>
                                        <p:cTn id="10" dur="500"/>
                                        <p:tgtEl>
                                          <p:spTgt spid="2">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box(in)">
                                      <p:cBhvr>
                                        <p:cTn id="13" dur="500"/>
                                        <p:tgtEl>
                                          <p:spTgt spid="2">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
                                            <p:txEl>
                                              <p:pRg st="10" end="10"/>
                                            </p:txEl>
                                          </p:spTgt>
                                        </p:tgtEl>
                                        <p:attrNameLst>
                                          <p:attrName>style.visibility</p:attrName>
                                        </p:attrNameLst>
                                      </p:cBhvr>
                                      <p:to>
                                        <p:strVal val="visible"/>
                                      </p:to>
                                    </p:set>
                                    <p:animEffect transition="in" filter="box(in)">
                                      <p:cBhvr>
                                        <p:cTn id="16" dur="500"/>
                                        <p:tgtEl>
                                          <p:spTgt spid="2">
                                            <p:txEl>
                                              <p:pRg st="10" end="1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box(in)">
                                      <p:cBhvr>
                                        <p:cTn id="19" dur="500"/>
                                        <p:tgtEl>
                                          <p:spTgt spid="2">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box(in)">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ox(in)">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box(in)">
                                      <p:cBhvr>
                                        <p:cTn id="34" dur="500"/>
                                        <p:tgtEl>
                                          <p:spTgt spid="2">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animEffect transition="in" filter="box(in)">
                                      <p:cBhvr>
                                        <p:cTn id="39" dur="500"/>
                                        <p:tgtEl>
                                          <p:spTgt spid="2">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box(in)">
                                      <p:cBhvr>
                                        <p:cTn id="4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0"/>
            <a:ext cx="8229600" cy="692696"/>
          </a:xfrm>
        </p:spPr>
        <p:txBody>
          <a:bodyPr>
            <a:normAutofit/>
          </a:bodyPr>
          <a:lstStyle/>
          <a:p>
            <a:r>
              <a:rPr lang="es-AR" sz="3600" dirty="0" smtClean="0">
                <a:latin typeface="Times New Roman" pitchFamily="18" charset="0"/>
                <a:cs typeface="Times New Roman" pitchFamily="18" charset="0"/>
              </a:rPr>
              <a:t>Recursos lingüísticos de la argumentación</a:t>
            </a:r>
            <a:endParaRPr lang="es-ES" sz="3600" dirty="0">
              <a:latin typeface="Times New Roman" pitchFamily="18" charset="0"/>
              <a:cs typeface="Times New Roman" pitchFamily="18" charset="0"/>
            </a:endParaRPr>
          </a:p>
        </p:txBody>
      </p:sp>
      <p:graphicFrame>
        <p:nvGraphicFramePr>
          <p:cNvPr id="4" name="3 Marcador de contenido"/>
          <p:cNvGraphicFramePr>
            <a:graphicFrameLocks noGrp="1"/>
          </p:cNvGraphicFramePr>
          <p:nvPr>
            <p:ph sz="quarter" idx="1"/>
            <p:extLst>
              <p:ext uri="{D42A27DB-BD31-4B8C-83A1-F6EECF244321}">
                <p14:modId xmlns:p14="http://schemas.microsoft.com/office/powerpoint/2010/main" val="3469939731"/>
              </p:ext>
            </p:extLst>
          </p:nvPr>
        </p:nvGraphicFramePr>
        <p:xfrm>
          <a:off x="539552" y="1484784"/>
          <a:ext cx="8424936"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4 CuadroTexto"/>
          <p:cNvSpPr txBox="1"/>
          <p:nvPr/>
        </p:nvSpPr>
        <p:spPr>
          <a:xfrm>
            <a:off x="3707904" y="1477233"/>
            <a:ext cx="5436096" cy="1061829"/>
          </a:xfrm>
          <a:prstGeom prst="rect">
            <a:avLst/>
          </a:prstGeom>
          <a:noFill/>
        </p:spPr>
        <p:txBody>
          <a:bodyPr wrap="square" rtlCol="0">
            <a:spAutoFit/>
          </a:bodyPr>
          <a:lstStyle/>
          <a:p>
            <a:pPr lvl="0"/>
            <a:r>
              <a:rPr lang="es-AR" sz="1500" i="1" dirty="0">
                <a:solidFill>
                  <a:schemeClr val="bg1"/>
                </a:solidFill>
              </a:rPr>
              <a:t>Puesto que, dado que, ya que, </a:t>
            </a:r>
            <a:r>
              <a:rPr lang="es-AR" sz="1500" i="1" dirty="0" smtClean="0">
                <a:solidFill>
                  <a:schemeClr val="bg1"/>
                </a:solidFill>
              </a:rPr>
              <a:t>…</a:t>
            </a:r>
            <a:endParaRPr lang="es-AR" sz="1500" dirty="0">
              <a:solidFill>
                <a:schemeClr val="bg1"/>
              </a:solidFill>
            </a:endParaRPr>
          </a:p>
          <a:p>
            <a:pPr lvl="0"/>
            <a:r>
              <a:rPr lang="es-AR" sz="1500" i="1" dirty="0">
                <a:solidFill>
                  <a:schemeClr val="bg1"/>
                </a:solidFill>
              </a:rPr>
              <a:t>porque, también porque …</a:t>
            </a:r>
            <a:endParaRPr lang="es-AR" sz="1500" dirty="0">
              <a:solidFill>
                <a:schemeClr val="bg1"/>
              </a:solidFill>
            </a:endParaRPr>
          </a:p>
          <a:p>
            <a:pPr lvl="0"/>
            <a:r>
              <a:rPr lang="es-AR" sz="1500" i="1" dirty="0">
                <a:solidFill>
                  <a:schemeClr val="bg1"/>
                </a:solidFill>
              </a:rPr>
              <a:t>de hecho, en efecto, la prueba es que …</a:t>
            </a:r>
            <a:endParaRPr lang="es-AR" sz="1500" dirty="0">
              <a:solidFill>
                <a:schemeClr val="bg1"/>
              </a:solidFill>
            </a:endParaRPr>
          </a:p>
          <a:p>
            <a:endParaRPr lang="es-AR" dirty="0">
              <a:solidFill>
                <a:schemeClr val="bg1"/>
              </a:solidFill>
            </a:endParaRPr>
          </a:p>
        </p:txBody>
      </p:sp>
      <p:sp>
        <p:nvSpPr>
          <p:cNvPr id="6" name="5 CuadroTexto"/>
          <p:cNvSpPr txBox="1"/>
          <p:nvPr/>
        </p:nvSpPr>
        <p:spPr>
          <a:xfrm>
            <a:off x="3740193" y="2308230"/>
            <a:ext cx="5184576" cy="553998"/>
          </a:xfrm>
          <a:prstGeom prst="rect">
            <a:avLst/>
          </a:prstGeom>
          <a:noFill/>
        </p:spPr>
        <p:txBody>
          <a:bodyPr wrap="square" rtlCol="0">
            <a:spAutoFit/>
          </a:bodyPr>
          <a:lstStyle/>
          <a:p>
            <a:pPr lvl="0"/>
            <a:r>
              <a:rPr lang="es-AR" sz="1500" i="1" dirty="0">
                <a:solidFill>
                  <a:schemeClr val="bg1"/>
                </a:solidFill>
              </a:rPr>
              <a:t>Por lo tanto, por  consiguiente, así pues, por eso, se sigue que, por lo cual puede sostenerse, por ello, si… </a:t>
            </a:r>
            <a:r>
              <a:rPr lang="es-AR" sz="1500" i="1" dirty="0" smtClean="0">
                <a:solidFill>
                  <a:schemeClr val="bg1"/>
                </a:solidFill>
              </a:rPr>
              <a:t>entonces</a:t>
            </a:r>
            <a:endParaRPr lang="es-AR" sz="1500" dirty="0">
              <a:solidFill>
                <a:schemeClr val="bg1"/>
              </a:solidFill>
            </a:endParaRPr>
          </a:p>
        </p:txBody>
      </p:sp>
      <p:sp>
        <p:nvSpPr>
          <p:cNvPr id="7" name="6 CuadroTexto"/>
          <p:cNvSpPr txBox="1"/>
          <p:nvPr/>
        </p:nvSpPr>
        <p:spPr>
          <a:xfrm>
            <a:off x="3779911" y="3173487"/>
            <a:ext cx="5081055" cy="615553"/>
          </a:xfrm>
          <a:prstGeom prst="rect">
            <a:avLst/>
          </a:prstGeom>
          <a:noFill/>
        </p:spPr>
        <p:txBody>
          <a:bodyPr wrap="square" rtlCol="0">
            <a:spAutoFit/>
          </a:bodyPr>
          <a:lstStyle/>
          <a:p>
            <a:pPr lvl="0"/>
            <a:r>
              <a:rPr lang="es-AR" sz="1600" i="1" dirty="0">
                <a:solidFill>
                  <a:schemeClr val="bg1"/>
                </a:solidFill>
              </a:rPr>
              <a:t>A partir de, dado que, como es sabido…</a:t>
            </a:r>
            <a:endParaRPr lang="es-AR" sz="1600" dirty="0">
              <a:solidFill>
                <a:schemeClr val="bg1"/>
              </a:solidFill>
            </a:endParaRPr>
          </a:p>
          <a:p>
            <a:endParaRPr lang="es-AR" dirty="0"/>
          </a:p>
        </p:txBody>
      </p:sp>
      <p:sp>
        <p:nvSpPr>
          <p:cNvPr id="8" name="7 CuadroTexto"/>
          <p:cNvSpPr txBox="1"/>
          <p:nvPr/>
        </p:nvSpPr>
        <p:spPr>
          <a:xfrm>
            <a:off x="3707904" y="3861048"/>
            <a:ext cx="5436096" cy="738664"/>
          </a:xfrm>
          <a:prstGeom prst="rect">
            <a:avLst/>
          </a:prstGeom>
          <a:noFill/>
        </p:spPr>
        <p:txBody>
          <a:bodyPr wrap="square" rtlCol="0">
            <a:spAutoFit/>
          </a:bodyPr>
          <a:lstStyle/>
          <a:p>
            <a:pPr lvl="0"/>
            <a:r>
              <a:rPr lang="es-AR" sz="1300" i="1" dirty="0">
                <a:solidFill>
                  <a:schemeClr val="bg1"/>
                </a:solidFill>
              </a:rPr>
              <a:t>Quizás, probablemente, es probable que, necesariamente, por lo que parece, a mi parecer, poder + infinitivo, deber + infinitivo, futuros</a:t>
            </a:r>
            <a:endParaRPr lang="es-AR" sz="1300" dirty="0">
              <a:solidFill>
                <a:schemeClr val="bg1"/>
              </a:solidFill>
            </a:endParaRPr>
          </a:p>
          <a:p>
            <a:endParaRPr lang="es-AR" sz="1600" dirty="0"/>
          </a:p>
        </p:txBody>
      </p:sp>
      <p:sp>
        <p:nvSpPr>
          <p:cNvPr id="9" name="8 CuadroTexto"/>
          <p:cNvSpPr txBox="1"/>
          <p:nvPr/>
        </p:nvSpPr>
        <p:spPr>
          <a:xfrm>
            <a:off x="3779912" y="4685655"/>
            <a:ext cx="5000841" cy="615553"/>
          </a:xfrm>
          <a:prstGeom prst="rect">
            <a:avLst/>
          </a:prstGeom>
          <a:noFill/>
        </p:spPr>
        <p:txBody>
          <a:bodyPr wrap="square" rtlCol="0">
            <a:spAutoFit/>
          </a:bodyPr>
          <a:lstStyle/>
          <a:p>
            <a:pPr lvl="0"/>
            <a:r>
              <a:rPr lang="es-AR" sz="1600" i="1" dirty="0">
                <a:solidFill>
                  <a:schemeClr val="bg1"/>
                </a:solidFill>
              </a:rPr>
              <a:t>Como dice X, según X,…</a:t>
            </a:r>
            <a:endParaRPr lang="es-AR" sz="1600" dirty="0">
              <a:solidFill>
                <a:schemeClr val="bg1"/>
              </a:solidFill>
            </a:endParaRPr>
          </a:p>
          <a:p>
            <a:endParaRPr lang="es-AR" dirty="0"/>
          </a:p>
        </p:txBody>
      </p:sp>
      <p:sp>
        <p:nvSpPr>
          <p:cNvPr id="10" name="9 CuadroTexto"/>
          <p:cNvSpPr txBox="1"/>
          <p:nvPr/>
        </p:nvSpPr>
        <p:spPr>
          <a:xfrm>
            <a:off x="3748399" y="5337040"/>
            <a:ext cx="5112568" cy="861774"/>
          </a:xfrm>
          <a:prstGeom prst="rect">
            <a:avLst/>
          </a:prstGeom>
          <a:noFill/>
        </p:spPr>
        <p:txBody>
          <a:bodyPr wrap="square" rtlCol="0">
            <a:spAutoFit/>
          </a:bodyPr>
          <a:lstStyle/>
          <a:p>
            <a:pPr lvl="0"/>
            <a:r>
              <a:rPr lang="es-AR" sz="1600" i="1" dirty="0">
                <a:solidFill>
                  <a:schemeClr val="bg1"/>
                </a:solidFill>
              </a:rPr>
              <a:t>A no ser que, salvo que, a menos que, excepto que, aunque </a:t>
            </a:r>
            <a:endParaRPr lang="es-AR" sz="1600" dirty="0">
              <a:solidFill>
                <a:schemeClr val="bg1"/>
              </a:solidFill>
            </a:endParaRPr>
          </a:p>
          <a:p>
            <a:endParaRPr lang="es-AR" dirty="0">
              <a:solidFill>
                <a:schemeClr val="bg1"/>
              </a:solidFill>
            </a:endParaRPr>
          </a:p>
        </p:txBody>
      </p:sp>
      <p:sp>
        <p:nvSpPr>
          <p:cNvPr id="11" name="10 CuadroTexto"/>
          <p:cNvSpPr txBox="1"/>
          <p:nvPr/>
        </p:nvSpPr>
        <p:spPr>
          <a:xfrm>
            <a:off x="3779911" y="6165304"/>
            <a:ext cx="5000841" cy="615553"/>
          </a:xfrm>
          <a:prstGeom prst="rect">
            <a:avLst/>
          </a:prstGeom>
          <a:noFill/>
        </p:spPr>
        <p:txBody>
          <a:bodyPr wrap="square" rtlCol="0">
            <a:spAutoFit/>
          </a:bodyPr>
          <a:lstStyle/>
          <a:p>
            <a:pPr lvl="0"/>
            <a:r>
              <a:rPr lang="es-AR" sz="1600" i="1" dirty="0">
                <a:solidFill>
                  <a:schemeClr val="bg1"/>
                </a:solidFill>
              </a:rPr>
              <a:t>Pero, sin embargo, no obstante, a pesar de que…</a:t>
            </a:r>
            <a:endParaRPr lang="es-AR" sz="1600" dirty="0">
              <a:solidFill>
                <a:schemeClr val="bg1"/>
              </a:solidFill>
            </a:endParaRPr>
          </a:p>
          <a:p>
            <a:endParaRPr lang="es-AR" dirty="0"/>
          </a:p>
        </p:txBody>
      </p:sp>
    </p:spTree>
    <p:extLst>
      <p:ext uri="{BB962C8B-B14F-4D97-AF65-F5344CB8AC3E}">
        <p14:creationId xmlns:p14="http://schemas.microsoft.com/office/powerpoint/2010/main" val="206010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rmedi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1480</TotalTime>
  <Words>539</Words>
  <Application>Microsoft Office PowerPoint</Application>
  <PresentationFormat>Presentación en pantalla (4:3)</PresentationFormat>
  <Paragraphs>72</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Times New Roman</vt:lpstr>
      <vt:lpstr>Tw Cen MT</vt:lpstr>
      <vt:lpstr>Wingdings</vt:lpstr>
      <vt:lpstr>Wingdings 2</vt:lpstr>
      <vt:lpstr>Intermedio</vt:lpstr>
      <vt:lpstr> argumentación  La Estructura del texto argumentativo, según Toulmin</vt:lpstr>
      <vt:lpstr>Componentes básicos para que exista una argumentación</vt:lpstr>
      <vt:lpstr>Dos esquemas de argumentación</vt:lpstr>
      <vt:lpstr>Estructura del texto argumentativo (Toulmin, 1958)</vt:lpstr>
      <vt:lpstr>Estructura del texto argumentativo (Toulmin, 1958)</vt:lpstr>
      <vt:lpstr>  </vt:lpstr>
      <vt:lpstr>Recursos lingüísticos de la argumentación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la oración al párrafo</dc:title>
  <dc:creator>María Marta</dc:creator>
  <cp:lastModifiedBy>Cuenta Microsoft</cp:lastModifiedBy>
  <cp:revision>146</cp:revision>
  <dcterms:created xsi:type="dcterms:W3CDTF">2011-08-25T15:38:48Z</dcterms:created>
  <dcterms:modified xsi:type="dcterms:W3CDTF">2019-04-28T13:54:21Z</dcterms:modified>
</cp:coreProperties>
</file>