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7"/>
  </p:notesMasterIdLst>
  <p:sldIdLst>
    <p:sldId id="256" r:id="rId2"/>
    <p:sldId id="258" r:id="rId3"/>
    <p:sldId id="281" r:id="rId4"/>
    <p:sldId id="257" r:id="rId5"/>
    <p:sldId id="259" r:id="rId6"/>
    <p:sldId id="261" r:id="rId7"/>
    <p:sldId id="263" r:id="rId8"/>
    <p:sldId id="282" r:id="rId9"/>
    <p:sldId id="283" r:id="rId10"/>
    <p:sldId id="260" r:id="rId11"/>
    <p:sldId id="265" r:id="rId12"/>
    <p:sldId id="264" r:id="rId13"/>
    <p:sldId id="267" r:id="rId14"/>
    <p:sldId id="266" r:id="rId15"/>
    <p:sldId id="274" r:id="rId16"/>
    <p:sldId id="268" r:id="rId17"/>
    <p:sldId id="275" r:id="rId18"/>
    <p:sldId id="276" r:id="rId19"/>
    <p:sldId id="271" r:id="rId20"/>
    <p:sldId id="272" r:id="rId21"/>
    <p:sldId id="278" r:id="rId22"/>
    <p:sldId id="277" r:id="rId23"/>
    <p:sldId id="284" r:id="rId24"/>
    <p:sldId id="279" r:id="rId25"/>
    <p:sldId id="28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8" d="100"/>
          <a:sy n="88" d="100"/>
        </p:scale>
        <p:origin x="-146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826"/>
    </p:cViewPr>
  </p:sorterViewPr>
  <p:notesViewPr>
    <p:cSldViewPr showGuides="1">
      <p:cViewPr varScale="1">
        <p:scale>
          <a:sx n="28" d="100"/>
          <a:sy n="28" d="100"/>
        </p:scale>
        <p:origin x="-126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087DA-AB9D-4FC3-9BEB-5FEF1816789A}" type="doc">
      <dgm:prSet loTypeId="urn:microsoft.com/office/officeart/2005/8/layout/orgChart1" loCatId="hierarchy" qsTypeId="urn:microsoft.com/office/officeart/2005/8/quickstyle/simple1" qsCatId="simple" csTypeId="urn:microsoft.com/office/officeart/2005/8/colors/accent1_2" csCatId="accent1"/>
      <dgm:spPr/>
    </dgm:pt>
    <dgm:pt modelId="{E39F9407-4F5E-42F2-92C1-E7F96FAD065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25C61842-B2D0-4748-A4DB-1E0D94592121}" type="parTrans" cxnId="{83C3CF2E-4552-482F-8F13-689A5B182E53}">
      <dgm:prSet/>
      <dgm:spPr/>
    </dgm:pt>
    <dgm:pt modelId="{7C2DEBFA-4866-403E-AA58-782D643357B4}" type="sibTrans" cxnId="{83C3CF2E-4552-482F-8F13-689A5B182E53}">
      <dgm:prSet/>
      <dgm:spPr/>
    </dgm:pt>
    <dgm:pt modelId="{D155F64E-9449-4B17-A3AA-384F00D401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smtClean="0">
              <a:ln>
                <a:noFill/>
              </a:ln>
              <a:solidFill>
                <a:schemeClr val="tx1"/>
              </a:solidFill>
              <a:effectLst/>
              <a:latin typeface="Arial" charset="0"/>
              <a:cs typeface="Arial" charset="0"/>
            </a:rPr>
            <a:t>Función 1</a:t>
          </a:r>
          <a:endParaRPr kumimoji="0" lang="en-US" altLang="es-AR" b="0" i="0" u="none" strike="noStrike" cap="none" normalizeH="0" baseline="0" smtClean="0">
            <a:ln>
              <a:noFill/>
            </a:ln>
            <a:solidFill>
              <a:schemeClr val="tx1"/>
            </a:solidFill>
            <a:effectLst/>
            <a:latin typeface="Arial" charset="0"/>
            <a:cs typeface="Arial" charset="0"/>
          </a:endParaRPr>
        </a:p>
      </dgm:t>
    </dgm:pt>
    <dgm:pt modelId="{9DAB28C4-5C93-4BA7-98C8-5CE1B6586F8E}" type="parTrans" cxnId="{48E3CCCA-B692-432F-96F6-8AE948A6D89A}">
      <dgm:prSet/>
      <dgm:spPr/>
    </dgm:pt>
    <dgm:pt modelId="{C817AB23-D663-48B3-AAEA-2B0FD04B95DD}" type="sibTrans" cxnId="{48E3CCCA-B692-432F-96F6-8AE948A6D89A}">
      <dgm:prSet/>
      <dgm:spPr/>
    </dgm:pt>
    <dgm:pt modelId="{FE527261-F5F0-4B89-B27B-982381AF938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smtClean="0">
              <a:ln>
                <a:noFill/>
              </a:ln>
              <a:solidFill>
                <a:schemeClr val="tx1"/>
              </a:solidFill>
              <a:effectLst/>
              <a:latin typeface="Arial" charset="0"/>
              <a:cs typeface="Arial" charset="0"/>
            </a:rPr>
            <a:t>Función 2</a:t>
          </a:r>
          <a:endParaRPr kumimoji="0" lang="en-US" altLang="es-AR" b="0" i="0" u="none" strike="noStrike" cap="none" normalizeH="0" baseline="0" smtClean="0">
            <a:ln>
              <a:noFill/>
            </a:ln>
            <a:solidFill>
              <a:schemeClr val="tx1"/>
            </a:solidFill>
            <a:effectLst/>
            <a:latin typeface="Arial" charset="0"/>
            <a:cs typeface="Arial" charset="0"/>
          </a:endParaRPr>
        </a:p>
      </dgm:t>
    </dgm:pt>
    <dgm:pt modelId="{9F744390-5544-488E-95E9-1E9DDAAD324F}" type="parTrans" cxnId="{7F6E0B72-8F4E-4B66-AF14-D5E07FD077DB}">
      <dgm:prSet/>
      <dgm:spPr/>
    </dgm:pt>
    <dgm:pt modelId="{BE621519-7DBF-4225-98FC-D005FF7D29A7}" type="sibTrans" cxnId="{7F6E0B72-8F4E-4B66-AF14-D5E07FD077DB}">
      <dgm:prSet/>
      <dgm:spPr/>
    </dgm:pt>
    <dgm:pt modelId="{9D891F0E-30AE-4B06-B7BC-A8F1DF75DE1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altLang="es-AR" b="0" i="0" u="none" strike="noStrike" cap="none" normalizeH="0" baseline="0" smtClean="0">
              <a:ln>
                <a:noFill/>
              </a:ln>
              <a:solidFill>
                <a:schemeClr val="tx1"/>
              </a:solidFill>
              <a:effectLst/>
              <a:latin typeface="Arial" charset="0"/>
              <a:cs typeface="Arial" charset="0"/>
            </a:rPr>
            <a:t>Función 3</a:t>
          </a:r>
          <a:endParaRPr kumimoji="0" lang="en-US" altLang="es-AR" b="0" i="0" u="none" strike="noStrike" cap="none" normalizeH="0" baseline="0" smtClean="0">
            <a:ln>
              <a:noFill/>
            </a:ln>
            <a:solidFill>
              <a:schemeClr val="tx1"/>
            </a:solidFill>
            <a:effectLst/>
            <a:latin typeface="Arial" charset="0"/>
            <a:cs typeface="Arial" charset="0"/>
          </a:endParaRPr>
        </a:p>
      </dgm:t>
    </dgm:pt>
    <dgm:pt modelId="{A8ED831E-7417-4445-AA7D-3990F32207ED}" type="parTrans" cxnId="{E7515DBB-C250-47B2-B02C-1B71827D23E1}">
      <dgm:prSet/>
      <dgm:spPr/>
    </dgm:pt>
    <dgm:pt modelId="{6450FB70-9268-4B2F-B88F-2CFC1E75B0A5}" type="sibTrans" cxnId="{E7515DBB-C250-47B2-B02C-1B71827D23E1}">
      <dgm:prSet/>
      <dgm:spPr/>
    </dgm:pt>
    <dgm:pt modelId="{0C08172D-96C1-4403-9D58-0FE276DFF3BE}" type="pres">
      <dgm:prSet presAssocID="{5C1087DA-AB9D-4FC3-9BEB-5FEF1816789A}" presName="hierChild1" presStyleCnt="0">
        <dgm:presLayoutVars>
          <dgm:orgChart val="1"/>
          <dgm:chPref val="1"/>
          <dgm:dir/>
          <dgm:animOne val="branch"/>
          <dgm:animLvl val="lvl"/>
          <dgm:resizeHandles/>
        </dgm:presLayoutVars>
      </dgm:prSet>
      <dgm:spPr/>
    </dgm:pt>
    <dgm:pt modelId="{C8AD0719-B5DA-4DD0-ADBA-210ABEB7A4A8}" type="pres">
      <dgm:prSet presAssocID="{E39F9407-4F5E-42F2-92C1-E7F96FAD065C}" presName="hierRoot1" presStyleCnt="0">
        <dgm:presLayoutVars>
          <dgm:hierBranch/>
        </dgm:presLayoutVars>
      </dgm:prSet>
      <dgm:spPr/>
    </dgm:pt>
    <dgm:pt modelId="{AAC2E78E-52EB-4E7D-9ADE-AB6516DDD637}" type="pres">
      <dgm:prSet presAssocID="{E39F9407-4F5E-42F2-92C1-E7F96FAD065C}" presName="rootComposite1" presStyleCnt="0"/>
      <dgm:spPr/>
    </dgm:pt>
    <dgm:pt modelId="{B897F65A-F9CA-4341-AC87-98E6CDBF9266}" type="pres">
      <dgm:prSet presAssocID="{E39F9407-4F5E-42F2-92C1-E7F96FAD065C}" presName="rootText1" presStyleLbl="node0" presStyleIdx="0" presStyleCnt="1">
        <dgm:presLayoutVars>
          <dgm:chPref val="3"/>
        </dgm:presLayoutVars>
      </dgm:prSet>
      <dgm:spPr/>
      <dgm:t>
        <a:bodyPr/>
        <a:lstStyle/>
        <a:p>
          <a:endParaRPr lang="es-AR"/>
        </a:p>
      </dgm:t>
    </dgm:pt>
    <dgm:pt modelId="{7408F9E9-E687-4570-8906-17AC1AA5606C}" type="pres">
      <dgm:prSet presAssocID="{E39F9407-4F5E-42F2-92C1-E7F96FAD065C}" presName="rootConnector1" presStyleLbl="node1" presStyleIdx="0" presStyleCnt="0"/>
      <dgm:spPr/>
      <dgm:t>
        <a:bodyPr/>
        <a:lstStyle/>
        <a:p>
          <a:endParaRPr lang="es-AR"/>
        </a:p>
      </dgm:t>
    </dgm:pt>
    <dgm:pt modelId="{7924F177-C04E-46B0-B701-1165946B44B2}" type="pres">
      <dgm:prSet presAssocID="{E39F9407-4F5E-42F2-92C1-E7F96FAD065C}" presName="hierChild2" presStyleCnt="0"/>
      <dgm:spPr/>
    </dgm:pt>
    <dgm:pt modelId="{1B6DB0EF-122B-401C-AFA8-05B8488352F1}" type="pres">
      <dgm:prSet presAssocID="{9DAB28C4-5C93-4BA7-98C8-5CE1B6586F8E}" presName="Name35" presStyleLbl="parChTrans1D2" presStyleIdx="0" presStyleCnt="3"/>
      <dgm:spPr/>
    </dgm:pt>
    <dgm:pt modelId="{67759E20-E370-4C2C-945A-626F0B0DFE11}" type="pres">
      <dgm:prSet presAssocID="{D155F64E-9449-4B17-A3AA-384F00D401DB}" presName="hierRoot2" presStyleCnt="0">
        <dgm:presLayoutVars>
          <dgm:hierBranch/>
        </dgm:presLayoutVars>
      </dgm:prSet>
      <dgm:spPr/>
    </dgm:pt>
    <dgm:pt modelId="{0E101E07-3F5C-4B47-8A7B-24C710F6A69D}" type="pres">
      <dgm:prSet presAssocID="{D155F64E-9449-4B17-A3AA-384F00D401DB}" presName="rootComposite" presStyleCnt="0"/>
      <dgm:spPr/>
    </dgm:pt>
    <dgm:pt modelId="{C43D24EA-FD67-4CAE-BCF5-6C4A17223207}" type="pres">
      <dgm:prSet presAssocID="{D155F64E-9449-4B17-A3AA-384F00D401DB}" presName="rootText" presStyleLbl="node2" presStyleIdx="0" presStyleCnt="3">
        <dgm:presLayoutVars>
          <dgm:chPref val="3"/>
        </dgm:presLayoutVars>
      </dgm:prSet>
      <dgm:spPr/>
      <dgm:t>
        <a:bodyPr/>
        <a:lstStyle/>
        <a:p>
          <a:endParaRPr lang="es-AR"/>
        </a:p>
      </dgm:t>
    </dgm:pt>
    <dgm:pt modelId="{41AEC406-4A27-4862-8BDD-6EBA0686B2DB}" type="pres">
      <dgm:prSet presAssocID="{D155F64E-9449-4B17-A3AA-384F00D401DB}" presName="rootConnector" presStyleLbl="node2" presStyleIdx="0" presStyleCnt="3"/>
      <dgm:spPr/>
      <dgm:t>
        <a:bodyPr/>
        <a:lstStyle/>
        <a:p>
          <a:endParaRPr lang="es-AR"/>
        </a:p>
      </dgm:t>
    </dgm:pt>
    <dgm:pt modelId="{A824BCE3-ADA2-4B97-8917-18A0106EC82D}" type="pres">
      <dgm:prSet presAssocID="{D155F64E-9449-4B17-A3AA-384F00D401DB}" presName="hierChild4" presStyleCnt="0"/>
      <dgm:spPr/>
    </dgm:pt>
    <dgm:pt modelId="{6B0EFCFA-EB3B-494F-A83B-01489D97683B}" type="pres">
      <dgm:prSet presAssocID="{D155F64E-9449-4B17-A3AA-384F00D401DB}" presName="hierChild5" presStyleCnt="0"/>
      <dgm:spPr/>
    </dgm:pt>
    <dgm:pt modelId="{1F52BF68-57BD-4E06-ABF2-C1C50570166E}" type="pres">
      <dgm:prSet presAssocID="{9F744390-5544-488E-95E9-1E9DDAAD324F}" presName="Name35" presStyleLbl="parChTrans1D2" presStyleIdx="1" presStyleCnt="3"/>
      <dgm:spPr/>
    </dgm:pt>
    <dgm:pt modelId="{8BA629A2-682B-4E53-A8A3-42462165552C}" type="pres">
      <dgm:prSet presAssocID="{FE527261-F5F0-4B89-B27B-982381AF9388}" presName="hierRoot2" presStyleCnt="0">
        <dgm:presLayoutVars>
          <dgm:hierBranch/>
        </dgm:presLayoutVars>
      </dgm:prSet>
      <dgm:spPr/>
    </dgm:pt>
    <dgm:pt modelId="{63137FDE-C793-4A37-A3FB-75B03132A91B}" type="pres">
      <dgm:prSet presAssocID="{FE527261-F5F0-4B89-B27B-982381AF9388}" presName="rootComposite" presStyleCnt="0"/>
      <dgm:spPr/>
    </dgm:pt>
    <dgm:pt modelId="{2BF31608-4B56-4C04-9FFF-1667D740FDA6}" type="pres">
      <dgm:prSet presAssocID="{FE527261-F5F0-4B89-B27B-982381AF9388}" presName="rootText" presStyleLbl="node2" presStyleIdx="1" presStyleCnt="3">
        <dgm:presLayoutVars>
          <dgm:chPref val="3"/>
        </dgm:presLayoutVars>
      </dgm:prSet>
      <dgm:spPr/>
      <dgm:t>
        <a:bodyPr/>
        <a:lstStyle/>
        <a:p>
          <a:endParaRPr lang="es-AR"/>
        </a:p>
      </dgm:t>
    </dgm:pt>
    <dgm:pt modelId="{B694EB5F-B44F-4459-BFE0-0EC8885D3FFC}" type="pres">
      <dgm:prSet presAssocID="{FE527261-F5F0-4B89-B27B-982381AF9388}" presName="rootConnector" presStyleLbl="node2" presStyleIdx="1" presStyleCnt="3"/>
      <dgm:spPr/>
      <dgm:t>
        <a:bodyPr/>
        <a:lstStyle/>
        <a:p>
          <a:endParaRPr lang="es-AR"/>
        </a:p>
      </dgm:t>
    </dgm:pt>
    <dgm:pt modelId="{F152A33F-ADBF-46CD-AD6D-14F3735B51D1}" type="pres">
      <dgm:prSet presAssocID="{FE527261-F5F0-4B89-B27B-982381AF9388}" presName="hierChild4" presStyleCnt="0"/>
      <dgm:spPr/>
    </dgm:pt>
    <dgm:pt modelId="{C7B9145A-9041-41BA-98FE-6D5F5C7AD7C1}" type="pres">
      <dgm:prSet presAssocID="{FE527261-F5F0-4B89-B27B-982381AF9388}" presName="hierChild5" presStyleCnt="0"/>
      <dgm:spPr/>
    </dgm:pt>
    <dgm:pt modelId="{340216F0-78D5-4E5D-BFFB-6865DCE03232}" type="pres">
      <dgm:prSet presAssocID="{A8ED831E-7417-4445-AA7D-3990F32207ED}" presName="Name35" presStyleLbl="parChTrans1D2" presStyleIdx="2" presStyleCnt="3"/>
      <dgm:spPr/>
    </dgm:pt>
    <dgm:pt modelId="{58B0DC59-C9D1-4998-86B5-6FB1DD11C80F}" type="pres">
      <dgm:prSet presAssocID="{9D891F0E-30AE-4B06-B7BC-A8F1DF75DE11}" presName="hierRoot2" presStyleCnt="0">
        <dgm:presLayoutVars>
          <dgm:hierBranch/>
        </dgm:presLayoutVars>
      </dgm:prSet>
      <dgm:spPr/>
    </dgm:pt>
    <dgm:pt modelId="{778CC7C1-0ACE-429A-9958-A11CC4D0B9ED}" type="pres">
      <dgm:prSet presAssocID="{9D891F0E-30AE-4B06-B7BC-A8F1DF75DE11}" presName="rootComposite" presStyleCnt="0"/>
      <dgm:spPr/>
    </dgm:pt>
    <dgm:pt modelId="{6C3E1BD9-16D7-44A4-9312-49935D854843}" type="pres">
      <dgm:prSet presAssocID="{9D891F0E-30AE-4B06-B7BC-A8F1DF75DE11}" presName="rootText" presStyleLbl="node2" presStyleIdx="2" presStyleCnt="3">
        <dgm:presLayoutVars>
          <dgm:chPref val="3"/>
        </dgm:presLayoutVars>
      </dgm:prSet>
      <dgm:spPr/>
      <dgm:t>
        <a:bodyPr/>
        <a:lstStyle/>
        <a:p>
          <a:endParaRPr lang="es-AR"/>
        </a:p>
      </dgm:t>
    </dgm:pt>
    <dgm:pt modelId="{E90FF688-FED9-4B8E-9CC6-387EB61E8A01}" type="pres">
      <dgm:prSet presAssocID="{9D891F0E-30AE-4B06-B7BC-A8F1DF75DE11}" presName="rootConnector" presStyleLbl="node2" presStyleIdx="2" presStyleCnt="3"/>
      <dgm:spPr/>
      <dgm:t>
        <a:bodyPr/>
        <a:lstStyle/>
        <a:p>
          <a:endParaRPr lang="es-AR"/>
        </a:p>
      </dgm:t>
    </dgm:pt>
    <dgm:pt modelId="{8B591FD8-3EC5-482F-9E87-18C9111165AD}" type="pres">
      <dgm:prSet presAssocID="{9D891F0E-30AE-4B06-B7BC-A8F1DF75DE11}" presName="hierChild4" presStyleCnt="0"/>
      <dgm:spPr/>
    </dgm:pt>
    <dgm:pt modelId="{3E7A4017-F775-4953-99B4-02F739D35B7D}" type="pres">
      <dgm:prSet presAssocID="{9D891F0E-30AE-4B06-B7BC-A8F1DF75DE11}" presName="hierChild5" presStyleCnt="0"/>
      <dgm:spPr/>
    </dgm:pt>
    <dgm:pt modelId="{05F94DB3-453E-453B-828C-AC111A61BF65}" type="pres">
      <dgm:prSet presAssocID="{E39F9407-4F5E-42F2-92C1-E7F96FAD065C}" presName="hierChild3" presStyleCnt="0"/>
      <dgm:spPr/>
    </dgm:pt>
  </dgm:ptLst>
  <dgm:cxnLst>
    <dgm:cxn modelId="{30B3F922-70D5-4361-83FB-A2A869249699}" type="presOf" srcId="{E39F9407-4F5E-42F2-92C1-E7F96FAD065C}" destId="{B897F65A-F9CA-4341-AC87-98E6CDBF9266}" srcOrd="0" destOrd="0" presId="urn:microsoft.com/office/officeart/2005/8/layout/orgChart1"/>
    <dgm:cxn modelId="{600F75E1-7F10-41B9-B771-31D811DED2BB}" type="presOf" srcId="{9DAB28C4-5C93-4BA7-98C8-5CE1B6586F8E}" destId="{1B6DB0EF-122B-401C-AFA8-05B8488352F1}" srcOrd="0" destOrd="0" presId="urn:microsoft.com/office/officeart/2005/8/layout/orgChart1"/>
    <dgm:cxn modelId="{E7515DBB-C250-47B2-B02C-1B71827D23E1}" srcId="{E39F9407-4F5E-42F2-92C1-E7F96FAD065C}" destId="{9D891F0E-30AE-4B06-B7BC-A8F1DF75DE11}" srcOrd="2" destOrd="0" parTransId="{A8ED831E-7417-4445-AA7D-3990F32207ED}" sibTransId="{6450FB70-9268-4B2F-B88F-2CFC1E75B0A5}"/>
    <dgm:cxn modelId="{8C3668F9-6A13-45E6-BBDF-827262E6A971}" type="presOf" srcId="{9D891F0E-30AE-4B06-B7BC-A8F1DF75DE11}" destId="{E90FF688-FED9-4B8E-9CC6-387EB61E8A01}" srcOrd="1" destOrd="0" presId="urn:microsoft.com/office/officeart/2005/8/layout/orgChart1"/>
    <dgm:cxn modelId="{FD290F30-3E8E-4A69-A99A-47CAAAB956EC}" type="presOf" srcId="{A8ED831E-7417-4445-AA7D-3990F32207ED}" destId="{340216F0-78D5-4E5D-BFFB-6865DCE03232}" srcOrd="0" destOrd="0" presId="urn:microsoft.com/office/officeart/2005/8/layout/orgChart1"/>
    <dgm:cxn modelId="{0FECDB16-862E-46F0-9981-ABBC4A792DEB}" type="presOf" srcId="{9D891F0E-30AE-4B06-B7BC-A8F1DF75DE11}" destId="{6C3E1BD9-16D7-44A4-9312-49935D854843}" srcOrd="0" destOrd="0" presId="urn:microsoft.com/office/officeart/2005/8/layout/orgChart1"/>
    <dgm:cxn modelId="{83C3CF2E-4552-482F-8F13-689A5B182E53}" srcId="{5C1087DA-AB9D-4FC3-9BEB-5FEF1816789A}" destId="{E39F9407-4F5E-42F2-92C1-E7F96FAD065C}" srcOrd="0" destOrd="0" parTransId="{25C61842-B2D0-4748-A4DB-1E0D94592121}" sibTransId="{7C2DEBFA-4866-403E-AA58-782D643357B4}"/>
    <dgm:cxn modelId="{398CE822-6234-4695-959C-66CDCA54DDFD}" type="presOf" srcId="{E39F9407-4F5E-42F2-92C1-E7F96FAD065C}" destId="{7408F9E9-E687-4570-8906-17AC1AA5606C}" srcOrd="1" destOrd="0" presId="urn:microsoft.com/office/officeart/2005/8/layout/orgChart1"/>
    <dgm:cxn modelId="{5AAE6BC8-BCC3-4361-B788-B34430485B5C}" type="presOf" srcId="{5C1087DA-AB9D-4FC3-9BEB-5FEF1816789A}" destId="{0C08172D-96C1-4403-9D58-0FE276DFF3BE}" srcOrd="0" destOrd="0" presId="urn:microsoft.com/office/officeart/2005/8/layout/orgChart1"/>
    <dgm:cxn modelId="{8662B2E3-6888-464B-B3FC-A7B93DEB59D9}" type="presOf" srcId="{FE527261-F5F0-4B89-B27B-982381AF9388}" destId="{B694EB5F-B44F-4459-BFE0-0EC8885D3FFC}" srcOrd="1" destOrd="0" presId="urn:microsoft.com/office/officeart/2005/8/layout/orgChart1"/>
    <dgm:cxn modelId="{7F6E0B72-8F4E-4B66-AF14-D5E07FD077DB}" srcId="{E39F9407-4F5E-42F2-92C1-E7F96FAD065C}" destId="{FE527261-F5F0-4B89-B27B-982381AF9388}" srcOrd="1" destOrd="0" parTransId="{9F744390-5544-488E-95E9-1E9DDAAD324F}" sibTransId="{BE621519-7DBF-4225-98FC-D005FF7D29A7}"/>
    <dgm:cxn modelId="{48E3CCCA-B692-432F-96F6-8AE948A6D89A}" srcId="{E39F9407-4F5E-42F2-92C1-E7F96FAD065C}" destId="{D155F64E-9449-4B17-A3AA-384F00D401DB}" srcOrd="0" destOrd="0" parTransId="{9DAB28C4-5C93-4BA7-98C8-5CE1B6586F8E}" sibTransId="{C817AB23-D663-48B3-AAEA-2B0FD04B95DD}"/>
    <dgm:cxn modelId="{DE265D2B-9ECA-427B-9288-D4DA101FD433}" type="presOf" srcId="{FE527261-F5F0-4B89-B27B-982381AF9388}" destId="{2BF31608-4B56-4C04-9FFF-1667D740FDA6}" srcOrd="0" destOrd="0" presId="urn:microsoft.com/office/officeart/2005/8/layout/orgChart1"/>
    <dgm:cxn modelId="{49EC5CB8-B2DE-4701-BAF7-B127EB7993D9}" type="presOf" srcId="{D155F64E-9449-4B17-A3AA-384F00D401DB}" destId="{41AEC406-4A27-4862-8BDD-6EBA0686B2DB}" srcOrd="1" destOrd="0" presId="urn:microsoft.com/office/officeart/2005/8/layout/orgChart1"/>
    <dgm:cxn modelId="{989E64B6-1908-4378-80E9-F570CC0783BC}" type="presOf" srcId="{D155F64E-9449-4B17-A3AA-384F00D401DB}" destId="{C43D24EA-FD67-4CAE-BCF5-6C4A17223207}" srcOrd="0" destOrd="0" presId="urn:microsoft.com/office/officeart/2005/8/layout/orgChart1"/>
    <dgm:cxn modelId="{A5C04E3C-F19C-40B3-B333-73DC08FC66E3}" type="presOf" srcId="{9F744390-5544-488E-95E9-1E9DDAAD324F}" destId="{1F52BF68-57BD-4E06-ABF2-C1C50570166E}" srcOrd="0" destOrd="0" presId="urn:microsoft.com/office/officeart/2005/8/layout/orgChart1"/>
    <dgm:cxn modelId="{BA10F18C-3415-4AA2-8336-80814505D41F}" type="presParOf" srcId="{0C08172D-96C1-4403-9D58-0FE276DFF3BE}" destId="{C8AD0719-B5DA-4DD0-ADBA-210ABEB7A4A8}" srcOrd="0" destOrd="0" presId="urn:microsoft.com/office/officeart/2005/8/layout/orgChart1"/>
    <dgm:cxn modelId="{D4A84067-F13F-47A9-BB17-BD63FDF5B3B7}" type="presParOf" srcId="{C8AD0719-B5DA-4DD0-ADBA-210ABEB7A4A8}" destId="{AAC2E78E-52EB-4E7D-9ADE-AB6516DDD637}" srcOrd="0" destOrd="0" presId="urn:microsoft.com/office/officeart/2005/8/layout/orgChart1"/>
    <dgm:cxn modelId="{66967655-CFD8-4CB8-933E-170D91EEBFB6}" type="presParOf" srcId="{AAC2E78E-52EB-4E7D-9ADE-AB6516DDD637}" destId="{B897F65A-F9CA-4341-AC87-98E6CDBF9266}" srcOrd="0" destOrd="0" presId="urn:microsoft.com/office/officeart/2005/8/layout/orgChart1"/>
    <dgm:cxn modelId="{3609D6F3-682F-439D-9850-E8A270B6BC3B}" type="presParOf" srcId="{AAC2E78E-52EB-4E7D-9ADE-AB6516DDD637}" destId="{7408F9E9-E687-4570-8906-17AC1AA5606C}" srcOrd="1" destOrd="0" presId="urn:microsoft.com/office/officeart/2005/8/layout/orgChart1"/>
    <dgm:cxn modelId="{DD071659-2268-43E5-87C0-720933390C85}" type="presParOf" srcId="{C8AD0719-B5DA-4DD0-ADBA-210ABEB7A4A8}" destId="{7924F177-C04E-46B0-B701-1165946B44B2}" srcOrd="1" destOrd="0" presId="urn:microsoft.com/office/officeart/2005/8/layout/orgChart1"/>
    <dgm:cxn modelId="{D13F4C99-A66A-4A8C-8A69-51AD7466450C}" type="presParOf" srcId="{7924F177-C04E-46B0-B701-1165946B44B2}" destId="{1B6DB0EF-122B-401C-AFA8-05B8488352F1}" srcOrd="0" destOrd="0" presId="urn:microsoft.com/office/officeart/2005/8/layout/orgChart1"/>
    <dgm:cxn modelId="{4A002BA9-42EA-4942-8600-A2EBCF1B33DF}" type="presParOf" srcId="{7924F177-C04E-46B0-B701-1165946B44B2}" destId="{67759E20-E370-4C2C-945A-626F0B0DFE11}" srcOrd="1" destOrd="0" presId="urn:microsoft.com/office/officeart/2005/8/layout/orgChart1"/>
    <dgm:cxn modelId="{7C0176A1-7EF9-4DFC-BB80-6F4BDB285F7D}" type="presParOf" srcId="{67759E20-E370-4C2C-945A-626F0B0DFE11}" destId="{0E101E07-3F5C-4B47-8A7B-24C710F6A69D}" srcOrd="0" destOrd="0" presId="urn:microsoft.com/office/officeart/2005/8/layout/orgChart1"/>
    <dgm:cxn modelId="{093F8ACD-1CDD-44DB-9F11-1817BDDBD072}" type="presParOf" srcId="{0E101E07-3F5C-4B47-8A7B-24C710F6A69D}" destId="{C43D24EA-FD67-4CAE-BCF5-6C4A17223207}" srcOrd="0" destOrd="0" presId="urn:microsoft.com/office/officeart/2005/8/layout/orgChart1"/>
    <dgm:cxn modelId="{5AF0F7CB-6044-4723-9429-6B40926D5A00}" type="presParOf" srcId="{0E101E07-3F5C-4B47-8A7B-24C710F6A69D}" destId="{41AEC406-4A27-4862-8BDD-6EBA0686B2DB}" srcOrd="1" destOrd="0" presId="urn:microsoft.com/office/officeart/2005/8/layout/orgChart1"/>
    <dgm:cxn modelId="{4BB57CB0-263A-4D5E-94B0-BF182F17376B}" type="presParOf" srcId="{67759E20-E370-4C2C-945A-626F0B0DFE11}" destId="{A824BCE3-ADA2-4B97-8917-18A0106EC82D}" srcOrd="1" destOrd="0" presId="urn:microsoft.com/office/officeart/2005/8/layout/orgChart1"/>
    <dgm:cxn modelId="{792C4DE0-44DE-44A1-9EEF-7179459D153F}" type="presParOf" srcId="{67759E20-E370-4C2C-945A-626F0B0DFE11}" destId="{6B0EFCFA-EB3B-494F-A83B-01489D97683B}" srcOrd="2" destOrd="0" presId="urn:microsoft.com/office/officeart/2005/8/layout/orgChart1"/>
    <dgm:cxn modelId="{40034488-99AD-490E-A124-4899725B7730}" type="presParOf" srcId="{7924F177-C04E-46B0-B701-1165946B44B2}" destId="{1F52BF68-57BD-4E06-ABF2-C1C50570166E}" srcOrd="2" destOrd="0" presId="urn:microsoft.com/office/officeart/2005/8/layout/orgChart1"/>
    <dgm:cxn modelId="{DD872877-2D73-4930-A74F-D4A8600DFACC}" type="presParOf" srcId="{7924F177-C04E-46B0-B701-1165946B44B2}" destId="{8BA629A2-682B-4E53-A8A3-42462165552C}" srcOrd="3" destOrd="0" presId="urn:microsoft.com/office/officeart/2005/8/layout/orgChart1"/>
    <dgm:cxn modelId="{0CB5AFF1-3AE2-48F3-948A-FCAB43E4DF4D}" type="presParOf" srcId="{8BA629A2-682B-4E53-A8A3-42462165552C}" destId="{63137FDE-C793-4A37-A3FB-75B03132A91B}" srcOrd="0" destOrd="0" presId="urn:microsoft.com/office/officeart/2005/8/layout/orgChart1"/>
    <dgm:cxn modelId="{8F1BB470-C539-44C2-A270-CFA2577493A5}" type="presParOf" srcId="{63137FDE-C793-4A37-A3FB-75B03132A91B}" destId="{2BF31608-4B56-4C04-9FFF-1667D740FDA6}" srcOrd="0" destOrd="0" presId="urn:microsoft.com/office/officeart/2005/8/layout/orgChart1"/>
    <dgm:cxn modelId="{346B0E3E-4635-480F-8693-309EE1AE3B98}" type="presParOf" srcId="{63137FDE-C793-4A37-A3FB-75B03132A91B}" destId="{B694EB5F-B44F-4459-BFE0-0EC8885D3FFC}" srcOrd="1" destOrd="0" presId="urn:microsoft.com/office/officeart/2005/8/layout/orgChart1"/>
    <dgm:cxn modelId="{038D53DD-06C6-4274-A156-953C1C8CFBA0}" type="presParOf" srcId="{8BA629A2-682B-4E53-A8A3-42462165552C}" destId="{F152A33F-ADBF-46CD-AD6D-14F3735B51D1}" srcOrd="1" destOrd="0" presId="urn:microsoft.com/office/officeart/2005/8/layout/orgChart1"/>
    <dgm:cxn modelId="{06CE56D8-B4B1-4F02-BEAC-3C629FF626F8}" type="presParOf" srcId="{8BA629A2-682B-4E53-A8A3-42462165552C}" destId="{C7B9145A-9041-41BA-98FE-6D5F5C7AD7C1}" srcOrd="2" destOrd="0" presId="urn:microsoft.com/office/officeart/2005/8/layout/orgChart1"/>
    <dgm:cxn modelId="{7559B4DF-E8B5-4B81-B07B-7CA3AABAD0CB}" type="presParOf" srcId="{7924F177-C04E-46B0-B701-1165946B44B2}" destId="{340216F0-78D5-4E5D-BFFB-6865DCE03232}" srcOrd="4" destOrd="0" presId="urn:microsoft.com/office/officeart/2005/8/layout/orgChart1"/>
    <dgm:cxn modelId="{FAF760EC-6EA4-4845-9245-C7143B2F81B1}" type="presParOf" srcId="{7924F177-C04E-46B0-B701-1165946B44B2}" destId="{58B0DC59-C9D1-4998-86B5-6FB1DD11C80F}" srcOrd="5" destOrd="0" presId="urn:microsoft.com/office/officeart/2005/8/layout/orgChart1"/>
    <dgm:cxn modelId="{0EC43B53-8EA8-4C5A-B4BA-7158308D8BEF}" type="presParOf" srcId="{58B0DC59-C9D1-4998-86B5-6FB1DD11C80F}" destId="{778CC7C1-0ACE-429A-9958-A11CC4D0B9ED}" srcOrd="0" destOrd="0" presId="urn:microsoft.com/office/officeart/2005/8/layout/orgChart1"/>
    <dgm:cxn modelId="{F643FC83-C86F-4A2C-AF5D-A94A48244A78}" type="presParOf" srcId="{778CC7C1-0ACE-429A-9958-A11CC4D0B9ED}" destId="{6C3E1BD9-16D7-44A4-9312-49935D854843}" srcOrd="0" destOrd="0" presId="urn:microsoft.com/office/officeart/2005/8/layout/orgChart1"/>
    <dgm:cxn modelId="{5BFFBDE5-2275-4F16-98CC-AA1C304ADC75}" type="presParOf" srcId="{778CC7C1-0ACE-429A-9958-A11CC4D0B9ED}" destId="{E90FF688-FED9-4B8E-9CC6-387EB61E8A01}" srcOrd="1" destOrd="0" presId="urn:microsoft.com/office/officeart/2005/8/layout/orgChart1"/>
    <dgm:cxn modelId="{9B71D9D3-0D67-421D-B535-2D5A77692398}" type="presParOf" srcId="{58B0DC59-C9D1-4998-86B5-6FB1DD11C80F}" destId="{8B591FD8-3EC5-482F-9E87-18C9111165AD}" srcOrd="1" destOrd="0" presId="urn:microsoft.com/office/officeart/2005/8/layout/orgChart1"/>
    <dgm:cxn modelId="{37D8B3C5-CF23-4293-9FAF-6B2F34EF699D}" type="presParOf" srcId="{58B0DC59-C9D1-4998-86B5-6FB1DD11C80F}" destId="{3E7A4017-F775-4953-99B4-02F739D35B7D}" srcOrd="2" destOrd="0" presId="urn:microsoft.com/office/officeart/2005/8/layout/orgChart1"/>
    <dgm:cxn modelId="{A87E567D-0696-45D0-9E8B-A849192FEA61}" type="presParOf" srcId="{C8AD0719-B5DA-4DD0-ADBA-210ABEB7A4A8}" destId="{05F94DB3-453E-453B-828C-AC111A61BF6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D2B72-AC20-45C4-BF61-1532C05550B6}" type="doc">
      <dgm:prSet loTypeId="urn:microsoft.com/office/officeart/2005/8/layout/radial1" loCatId="relationship" qsTypeId="urn:microsoft.com/office/officeart/2005/8/quickstyle/simple1" qsCatId="simple" csTypeId="urn:microsoft.com/office/officeart/2005/8/colors/accent1_2" csCatId="accent1"/>
      <dgm:spPr/>
    </dgm:pt>
    <dgm:pt modelId="{0111AF4E-D3F5-404E-BB91-D226DC45D06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8FC7F4F7-5495-4C93-99DB-88B9A5E96BE6}" type="parTrans" cxnId="{900D5ADE-2028-47C9-8BE9-8E80A0CEE6E9}">
      <dgm:prSet/>
      <dgm:spPr/>
    </dgm:pt>
    <dgm:pt modelId="{E217DA0C-5F31-431B-B940-F93AB44757B7}" type="sibTrans" cxnId="{900D5ADE-2028-47C9-8BE9-8E80A0CEE6E9}">
      <dgm:prSet/>
      <dgm:spPr/>
    </dgm:pt>
    <dgm:pt modelId="{05776C67-82A0-4B2A-AD86-0EB0963A632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17292486-2018-4A10-979A-3373FB10238D}" type="parTrans" cxnId="{E6B7CBFB-B194-42CD-A976-B127EDA53F18}">
      <dgm:prSet/>
      <dgm:spPr/>
      <dgm:t>
        <a:bodyPr/>
        <a:lstStyle/>
        <a:p>
          <a:endParaRPr lang="es-AR"/>
        </a:p>
      </dgm:t>
    </dgm:pt>
    <dgm:pt modelId="{B80D917F-2C88-403C-A1BB-5916C1B352A8}" type="sibTrans" cxnId="{E6B7CBFB-B194-42CD-A976-B127EDA53F18}">
      <dgm:prSet/>
      <dgm:spPr/>
    </dgm:pt>
    <dgm:pt modelId="{FE74AEB2-0B29-4E14-ACFA-26950E367E5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F91135E5-5561-42AE-8DDB-D172BE50F9C3}" type="parTrans" cxnId="{0BE24D4F-18EE-4C42-A3CC-50F0352E9ECC}">
      <dgm:prSet/>
      <dgm:spPr/>
      <dgm:t>
        <a:bodyPr/>
        <a:lstStyle/>
        <a:p>
          <a:endParaRPr lang="es-AR"/>
        </a:p>
      </dgm:t>
    </dgm:pt>
    <dgm:pt modelId="{4C133621-C92B-4973-ACF9-E2FBA0DF330F}" type="sibTrans" cxnId="{0BE24D4F-18EE-4C42-A3CC-50F0352E9ECC}">
      <dgm:prSet/>
      <dgm:spPr/>
    </dgm:pt>
    <dgm:pt modelId="{00573260-67AB-4883-8412-BBEDDD9954D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5BA75B1D-C33D-44A8-AB72-E23D335CC884}" type="parTrans" cxnId="{40B98F02-ADA7-4F7D-843A-4266280C1705}">
      <dgm:prSet/>
      <dgm:spPr/>
      <dgm:t>
        <a:bodyPr/>
        <a:lstStyle/>
        <a:p>
          <a:endParaRPr lang="es-AR"/>
        </a:p>
      </dgm:t>
    </dgm:pt>
    <dgm:pt modelId="{5D960D56-0536-4EA6-823E-5A21FB516084}" type="sibTrans" cxnId="{40B98F02-ADA7-4F7D-843A-4266280C1705}">
      <dgm:prSet/>
      <dgm:spPr/>
    </dgm:pt>
    <dgm:pt modelId="{DFEE6EF5-A033-43FD-87F8-FFE6BE5E8B0D}" type="pres">
      <dgm:prSet presAssocID="{D3DD2B72-AC20-45C4-BF61-1532C05550B6}" presName="cycle" presStyleCnt="0">
        <dgm:presLayoutVars>
          <dgm:chMax val="1"/>
          <dgm:dir/>
          <dgm:animLvl val="ctr"/>
          <dgm:resizeHandles val="exact"/>
        </dgm:presLayoutVars>
      </dgm:prSet>
      <dgm:spPr/>
    </dgm:pt>
    <dgm:pt modelId="{D7106988-7841-48D1-A299-E867432F47F6}" type="pres">
      <dgm:prSet presAssocID="{0111AF4E-D3F5-404E-BB91-D226DC45D064}" presName="centerShape" presStyleLbl="node0" presStyleIdx="0" presStyleCnt="1"/>
      <dgm:spPr/>
      <dgm:t>
        <a:bodyPr/>
        <a:lstStyle/>
        <a:p>
          <a:endParaRPr lang="es-AR"/>
        </a:p>
      </dgm:t>
    </dgm:pt>
    <dgm:pt modelId="{F6616E83-93D5-4C8B-A4CF-EB0870A13252}" type="pres">
      <dgm:prSet presAssocID="{17292486-2018-4A10-979A-3373FB10238D}" presName="Name9" presStyleLbl="parChTrans1D2" presStyleIdx="0" presStyleCnt="3"/>
      <dgm:spPr/>
      <dgm:t>
        <a:bodyPr/>
        <a:lstStyle/>
        <a:p>
          <a:endParaRPr lang="es-AR"/>
        </a:p>
      </dgm:t>
    </dgm:pt>
    <dgm:pt modelId="{97F8EB9B-1415-401E-A419-44216BF4933F}" type="pres">
      <dgm:prSet presAssocID="{17292486-2018-4A10-979A-3373FB10238D}" presName="connTx" presStyleLbl="parChTrans1D2" presStyleIdx="0" presStyleCnt="3"/>
      <dgm:spPr/>
      <dgm:t>
        <a:bodyPr/>
        <a:lstStyle/>
        <a:p>
          <a:endParaRPr lang="es-AR"/>
        </a:p>
      </dgm:t>
    </dgm:pt>
    <dgm:pt modelId="{44E48064-2176-4DF9-9949-58DA299C0887}" type="pres">
      <dgm:prSet presAssocID="{05776C67-82A0-4B2A-AD86-0EB0963A632F}" presName="node" presStyleLbl="node1" presStyleIdx="0" presStyleCnt="3">
        <dgm:presLayoutVars>
          <dgm:bulletEnabled val="1"/>
        </dgm:presLayoutVars>
      </dgm:prSet>
      <dgm:spPr/>
      <dgm:t>
        <a:bodyPr/>
        <a:lstStyle/>
        <a:p>
          <a:endParaRPr lang="es-AR"/>
        </a:p>
      </dgm:t>
    </dgm:pt>
    <dgm:pt modelId="{66010354-30B9-48FD-A2D8-36973497C4D9}" type="pres">
      <dgm:prSet presAssocID="{F91135E5-5561-42AE-8DDB-D172BE50F9C3}" presName="Name9" presStyleLbl="parChTrans1D2" presStyleIdx="1" presStyleCnt="3"/>
      <dgm:spPr/>
      <dgm:t>
        <a:bodyPr/>
        <a:lstStyle/>
        <a:p>
          <a:endParaRPr lang="es-AR"/>
        </a:p>
      </dgm:t>
    </dgm:pt>
    <dgm:pt modelId="{40639012-9EE3-44C4-9843-AFF22F4656AF}" type="pres">
      <dgm:prSet presAssocID="{F91135E5-5561-42AE-8DDB-D172BE50F9C3}" presName="connTx" presStyleLbl="parChTrans1D2" presStyleIdx="1" presStyleCnt="3"/>
      <dgm:spPr/>
      <dgm:t>
        <a:bodyPr/>
        <a:lstStyle/>
        <a:p>
          <a:endParaRPr lang="es-AR"/>
        </a:p>
      </dgm:t>
    </dgm:pt>
    <dgm:pt modelId="{0AEDDA76-98F3-4AEE-AD9C-80A8094333A2}" type="pres">
      <dgm:prSet presAssocID="{FE74AEB2-0B29-4E14-ACFA-26950E367E52}" presName="node" presStyleLbl="node1" presStyleIdx="1" presStyleCnt="3">
        <dgm:presLayoutVars>
          <dgm:bulletEnabled val="1"/>
        </dgm:presLayoutVars>
      </dgm:prSet>
      <dgm:spPr/>
      <dgm:t>
        <a:bodyPr/>
        <a:lstStyle/>
        <a:p>
          <a:endParaRPr lang="es-AR"/>
        </a:p>
      </dgm:t>
    </dgm:pt>
    <dgm:pt modelId="{F1DD0244-1145-428D-8A93-41B7B8C6449B}" type="pres">
      <dgm:prSet presAssocID="{5BA75B1D-C33D-44A8-AB72-E23D335CC884}" presName="Name9" presStyleLbl="parChTrans1D2" presStyleIdx="2" presStyleCnt="3"/>
      <dgm:spPr/>
      <dgm:t>
        <a:bodyPr/>
        <a:lstStyle/>
        <a:p>
          <a:endParaRPr lang="es-AR"/>
        </a:p>
      </dgm:t>
    </dgm:pt>
    <dgm:pt modelId="{ED94F763-A26C-422F-A715-DA9BBF2CF697}" type="pres">
      <dgm:prSet presAssocID="{5BA75B1D-C33D-44A8-AB72-E23D335CC884}" presName="connTx" presStyleLbl="parChTrans1D2" presStyleIdx="2" presStyleCnt="3"/>
      <dgm:spPr/>
      <dgm:t>
        <a:bodyPr/>
        <a:lstStyle/>
        <a:p>
          <a:endParaRPr lang="es-AR"/>
        </a:p>
      </dgm:t>
    </dgm:pt>
    <dgm:pt modelId="{D98C3DD1-28F5-4EA9-B9A0-89B53EFDA5F1}" type="pres">
      <dgm:prSet presAssocID="{00573260-67AB-4883-8412-BBEDDD9954D4}" presName="node" presStyleLbl="node1" presStyleIdx="2" presStyleCnt="3">
        <dgm:presLayoutVars>
          <dgm:bulletEnabled val="1"/>
        </dgm:presLayoutVars>
      </dgm:prSet>
      <dgm:spPr/>
      <dgm:t>
        <a:bodyPr/>
        <a:lstStyle/>
        <a:p>
          <a:endParaRPr lang="es-AR"/>
        </a:p>
      </dgm:t>
    </dgm:pt>
  </dgm:ptLst>
  <dgm:cxnLst>
    <dgm:cxn modelId="{4C87D89E-46B1-467F-8E79-3297D54F0EF8}" type="presOf" srcId="{17292486-2018-4A10-979A-3373FB10238D}" destId="{97F8EB9B-1415-401E-A419-44216BF4933F}" srcOrd="1" destOrd="0" presId="urn:microsoft.com/office/officeart/2005/8/layout/radial1"/>
    <dgm:cxn modelId="{71A21532-EF5D-4CE5-94DC-E74B144F501B}" type="presOf" srcId="{F91135E5-5561-42AE-8DDB-D172BE50F9C3}" destId="{66010354-30B9-48FD-A2D8-36973497C4D9}" srcOrd="0" destOrd="0" presId="urn:microsoft.com/office/officeart/2005/8/layout/radial1"/>
    <dgm:cxn modelId="{0BE24D4F-18EE-4C42-A3CC-50F0352E9ECC}" srcId="{0111AF4E-D3F5-404E-BB91-D226DC45D064}" destId="{FE74AEB2-0B29-4E14-ACFA-26950E367E52}" srcOrd="1" destOrd="0" parTransId="{F91135E5-5561-42AE-8DDB-D172BE50F9C3}" sibTransId="{4C133621-C92B-4973-ACF9-E2FBA0DF330F}"/>
    <dgm:cxn modelId="{B3623EE6-2FAB-4922-AFC6-0BC5F86E668C}" type="presOf" srcId="{17292486-2018-4A10-979A-3373FB10238D}" destId="{F6616E83-93D5-4C8B-A4CF-EB0870A13252}" srcOrd="0" destOrd="0" presId="urn:microsoft.com/office/officeart/2005/8/layout/radial1"/>
    <dgm:cxn modelId="{9888865F-51BE-493B-B658-35A3A5FDB6F2}" type="presOf" srcId="{5BA75B1D-C33D-44A8-AB72-E23D335CC884}" destId="{F1DD0244-1145-428D-8A93-41B7B8C6449B}" srcOrd="0" destOrd="0" presId="urn:microsoft.com/office/officeart/2005/8/layout/radial1"/>
    <dgm:cxn modelId="{01F3D7D4-5B81-48F6-B9AD-5AED756F1B4A}" type="presOf" srcId="{5BA75B1D-C33D-44A8-AB72-E23D335CC884}" destId="{ED94F763-A26C-422F-A715-DA9BBF2CF697}" srcOrd="1" destOrd="0" presId="urn:microsoft.com/office/officeart/2005/8/layout/radial1"/>
    <dgm:cxn modelId="{900D5ADE-2028-47C9-8BE9-8E80A0CEE6E9}" srcId="{D3DD2B72-AC20-45C4-BF61-1532C05550B6}" destId="{0111AF4E-D3F5-404E-BB91-D226DC45D064}" srcOrd="0" destOrd="0" parTransId="{8FC7F4F7-5495-4C93-99DB-88B9A5E96BE6}" sibTransId="{E217DA0C-5F31-431B-B940-F93AB44757B7}"/>
    <dgm:cxn modelId="{E6B7CBFB-B194-42CD-A976-B127EDA53F18}" srcId="{0111AF4E-D3F5-404E-BB91-D226DC45D064}" destId="{05776C67-82A0-4B2A-AD86-0EB0963A632F}" srcOrd="0" destOrd="0" parTransId="{17292486-2018-4A10-979A-3373FB10238D}" sibTransId="{B80D917F-2C88-403C-A1BB-5916C1B352A8}"/>
    <dgm:cxn modelId="{DD8CB2D8-9F8E-4843-9F77-E13938829210}" type="presOf" srcId="{D3DD2B72-AC20-45C4-BF61-1532C05550B6}" destId="{DFEE6EF5-A033-43FD-87F8-FFE6BE5E8B0D}" srcOrd="0" destOrd="0" presId="urn:microsoft.com/office/officeart/2005/8/layout/radial1"/>
    <dgm:cxn modelId="{594A24D8-B19D-497B-BC18-527B7FFB71F2}" type="presOf" srcId="{F91135E5-5561-42AE-8DDB-D172BE50F9C3}" destId="{40639012-9EE3-44C4-9843-AFF22F4656AF}" srcOrd="1" destOrd="0" presId="urn:microsoft.com/office/officeart/2005/8/layout/radial1"/>
    <dgm:cxn modelId="{40B98F02-ADA7-4F7D-843A-4266280C1705}" srcId="{0111AF4E-D3F5-404E-BB91-D226DC45D064}" destId="{00573260-67AB-4883-8412-BBEDDD9954D4}" srcOrd="2" destOrd="0" parTransId="{5BA75B1D-C33D-44A8-AB72-E23D335CC884}" sibTransId="{5D960D56-0536-4EA6-823E-5A21FB516084}"/>
    <dgm:cxn modelId="{A1CFFD07-BC11-4314-BD25-945F2ABC2609}" type="presOf" srcId="{0111AF4E-D3F5-404E-BB91-D226DC45D064}" destId="{D7106988-7841-48D1-A299-E867432F47F6}" srcOrd="0" destOrd="0" presId="urn:microsoft.com/office/officeart/2005/8/layout/radial1"/>
    <dgm:cxn modelId="{9416EA07-C88C-4D91-B729-C7ADCB247020}" type="presOf" srcId="{FE74AEB2-0B29-4E14-ACFA-26950E367E52}" destId="{0AEDDA76-98F3-4AEE-AD9C-80A8094333A2}" srcOrd="0" destOrd="0" presId="urn:microsoft.com/office/officeart/2005/8/layout/radial1"/>
    <dgm:cxn modelId="{58DC8CB7-4009-46B3-862E-6161D1817F98}" type="presOf" srcId="{00573260-67AB-4883-8412-BBEDDD9954D4}" destId="{D98C3DD1-28F5-4EA9-B9A0-89B53EFDA5F1}" srcOrd="0" destOrd="0" presId="urn:microsoft.com/office/officeart/2005/8/layout/radial1"/>
    <dgm:cxn modelId="{9A8C40EA-0404-4AF5-A7CC-CA43607D4411}" type="presOf" srcId="{05776C67-82A0-4B2A-AD86-0EB0963A632F}" destId="{44E48064-2176-4DF9-9949-58DA299C0887}" srcOrd="0" destOrd="0" presId="urn:microsoft.com/office/officeart/2005/8/layout/radial1"/>
    <dgm:cxn modelId="{66A721FA-F77B-4D94-9401-8529A8350A64}" type="presParOf" srcId="{DFEE6EF5-A033-43FD-87F8-FFE6BE5E8B0D}" destId="{D7106988-7841-48D1-A299-E867432F47F6}" srcOrd="0" destOrd="0" presId="urn:microsoft.com/office/officeart/2005/8/layout/radial1"/>
    <dgm:cxn modelId="{F4C11862-B639-4389-8237-C5CDE6253297}" type="presParOf" srcId="{DFEE6EF5-A033-43FD-87F8-FFE6BE5E8B0D}" destId="{F6616E83-93D5-4C8B-A4CF-EB0870A13252}" srcOrd="1" destOrd="0" presId="urn:microsoft.com/office/officeart/2005/8/layout/radial1"/>
    <dgm:cxn modelId="{8A2E5E86-6871-40A2-9D60-C8C2885C5E9C}" type="presParOf" srcId="{F6616E83-93D5-4C8B-A4CF-EB0870A13252}" destId="{97F8EB9B-1415-401E-A419-44216BF4933F}" srcOrd="0" destOrd="0" presId="urn:microsoft.com/office/officeart/2005/8/layout/radial1"/>
    <dgm:cxn modelId="{687C19AF-19CC-4A8E-AF86-DAE97D7D9AC0}" type="presParOf" srcId="{DFEE6EF5-A033-43FD-87F8-FFE6BE5E8B0D}" destId="{44E48064-2176-4DF9-9949-58DA299C0887}" srcOrd="2" destOrd="0" presId="urn:microsoft.com/office/officeart/2005/8/layout/radial1"/>
    <dgm:cxn modelId="{BED163A3-8D3C-494A-A890-4FC5D3DF3A41}" type="presParOf" srcId="{DFEE6EF5-A033-43FD-87F8-FFE6BE5E8B0D}" destId="{66010354-30B9-48FD-A2D8-36973497C4D9}" srcOrd="3" destOrd="0" presId="urn:microsoft.com/office/officeart/2005/8/layout/radial1"/>
    <dgm:cxn modelId="{FC24DADF-FCDA-43D6-AF04-C3C823D77E67}" type="presParOf" srcId="{66010354-30B9-48FD-A2D8-36973497C4D9}" destId="{40639012-9EE3-44C4-9843-AFF22F4656AF}" srcOrd="0" destOrd="0" presId="urn:microsoft.com/office/officeart/2005/8/layout/radial1"/>
    <dgm:cxn modelId="{F76731FF-A2AD-4E53-A96F-37BC70062DBD}" type="presParOf" srcId="{DFEE6EF5-A033-43FD-87F8-FFE6BE5E8B0D}" destId="{0AEDDA76-98F3-4AEE-AD9C-80A8094333A2}" srcOrd="4" destOrd="0" presId="urn:microsoft.com/office/officeart/2005/8/layout/radial1"/>
    <dgm:cxn modelId="{906582BF-8C05-46DC-906F-0884CA976C48}" type="presParOf" srcId="{DFEE6EF5-A033-43FD-87F8-FFE6BE5E8B0D}" destId="{F1DD0244-1145-428D-8A93-41B7B8C6449B}" srcOrd="5" destOrd="0" presId="urn:microsoft.com/office/officeart/2005/8/layout/radial1"/>
    <dgm:cxn modelId="{1C396BFD-4D03-49BE-A96C-0BECD64C7B3A}" type="presParOf" srcId="{F1DD0244-1145-428D-8A93-41B7B8C6449B}" destId="{ED94F763-A26C-422F-A715-DA9BBF2CF697}" srcOrd="0" destOrd="0" presId="urn:microsoft.com/office/officeart/2005/8/layout/radial1"/>
    <dgm:cxn modelId="{2A620833-0159-43E6-92E0-847A83F4DBDE}" type="presParOf" srcId="{DFEE6EF5-A033-43FD-87F8-FFE6BE5E8B0D}" destId="{D98C3DD1-28F5-4EA9-B9A0-89B53EFDA5F1}" srcOrd="6" destOrd="0" presId="urn:microsoft.com/office/officeart/2005/8/layout/radia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6EA52-6174-4291-8316-D8A4E7F744AA}" type="doc">
      <dgm:prSet loTypeId="urn:microsoft.com/office/officeart/2005/8/layout/venn1" loCatId="relationship" qsTypeId="urn:microsoft.com/office/officeart/2005/8/quickstyle/simple1" qsCatId="simple" csTypeId="urn:microsoft.com/office/officeart/2005/8/colors/accent1_2" csCatId="accent1"/>
      <dgm:spPr/>
    </dgm:pt>
    <dgm:pt modelId="{B2CD7E01-F0F8-421F-8883-E9AB3D45C11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B40BDBAB-2DF0-4235-B1B8-377F2315644E}" type="parTrans" cxnId="{88F9C544-1156-40D5-8385-0850E47EEF01}">
      <dgm:prSet/>
      <dgm:spPr/>
    </dgm:pt>
    <dgm:pt modelId="{283769DB-738A-4B52-805B-C37B035B980C}" type="sibTrans" cxnId="{88F9C544-1156-40D5-8385-0850E47EEF01}">
      <dgm:prSet/>
      <dgm:spPr/>
    </dgm:pt>
    <dgm:pt modelId="{B65C3612-72C3-4D0A-8050-5F91BB29EAA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97591A03-5157-4691-B53E-58219E105365}" type="parTrans" cxnId="{FE49A35B-CBF6-405E-845F-69F9B4398659}">
      <dgm:prSet/>
      <dgm:spPr/>
    </dgm:pt>
    <dgm:pt modelId="{88CAA917-05F9-4EF3-BAEF-1E63224E7986}" type="sibTrans" cxnId="{FE49A35B-CBF6-405E-845F-69F9B4398659}">
      <dgm:prSet/>
      <dgm:spPr/>
    </dgm:pt>
    <dgm:pt modelId="{7082D1F7-5B49-4605-B05F-234FDB8C9A5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B0D10865-81DF-4E53-9EF6-83FB252B361B}" type="parTrans" cxnId="{216FC0E4-9C9E-4391-93B0-D166B1E7D07C}">
      <dgm:prSet/>
      <dgm:spPr/>
    </dgm:pt>
    <dgm:pt modelId="{8C2B828B-FA8D-4951-82D6-8EBC1472576F}" type="sibTrans" cxnId="{216FC0E4-9C9E-4391-93B0-D166B1E7D07C}">
      <dgm:prSet/>
      <dgm:spPr/>
    </dgm:pt>
    <dgm:pt modelId="{05E6AD7B-E8B1-46CD-9BBB-50EA04696275}" type="pres">
      <dgm:prSet presAssocID="{A466EA52-6174-4291-8316-D8A4E7F744AA}" presName="compositeShape" presStyleCnt="0">
        <dgm:presLayoutVars>
          <dgm:chMax val="7"/>
          <dgm:dir/>
          <dgm:resizeHandles val="exact"/>
        </dgm:presLayoutVars>
      </dgm:prSet>
      <dgm:spPr/>
    </dgm:pt>
    <dgm:pt modelId="{5B1D5430-9C68-4646-8414-0035E02AC94F}" type="pres">
      <dgm:prSet presAssocID="{B2CD7E01-F0F8-421F-8883-E9AB3D45C11A}" presName="circ1" presStyleLbl="vennNode1" presStyleIdx="0" presStyleCnt="3"/>
      <dgm:spPr/>
      <dgm:t>
        <a:bodyPr/>
        <a:lstStyle/>
        <a:p>
          <a:endParaRPr lang="es-AR"/>
        </a:p>
      </dgm:t>
    </dgm:pt>
    <dgm:pt modelId="{D5886827-7AB3-4434-B2A9-A2BE2CB8521E}" type="pres">
      <dgm:prSet presAssocID="{B2CD7E01-F0F8-421F-8883-E9AB3D45C11A}" presName="circ1Tx" presStyleLbl="revTx" presStyleIdx="0" presStyleCnt="0">
        <dgm:presLayoutVars>
          <dgm:chMax val="0"/>
          <dgm:chPref val="0"/>
          <dgm:bulletEnabled val="1"/>
        </dgm:presLayoutVars>
      </dgm:prSet>
      <dgm:spPr/>
      <dgm:t>
        <a:bodyPr/>
        <a:lstStyle/>
        <a:p>
          <a:endParaRPr lang="es-AR"/>
        </a:p>
      </dgm:t>
    </dgm:pt>
    <dgm:pt modelId="{8C15B29D-74CF-4DBA-8B24-207ADDD3F2F1}" type="pres">
      <dgm:prSet presAssocID="{B65C3612-72C3-4D0A-8050-5F91BB29EAA2}" presName="circ2" presStyleLbl="vennNode1" presStyleIdx="1" presStyleCnt="3"/>
      <dgm:spPr/>
      <dgm:t>
        <a:bodyPr/>
        <a:lstStyle/>
        <a:p>
          <a:endParaRPr lang="es-AR"/>
        </a:p>
      </dgm:t>
    </dgm:pt>
    <dgm:pt modelId="{56CFD729-C55B-40A2-B8A4-16FFA1B4A70E}" type="pres">
      <dgm:prSet presAssocID="{B65C3612-72C3-4D0A-8050-5F91BB29EAA2}" presName="circ2Tx" presStyleLbl="revTx" presStyleIdx="0" presStyleCnt="0">
        <dgm:presLayoutVars>
          <dgm:chMax val="0"/>
          <dgm:chPref val="0"/>
          <dgm:bulletEnabled val="1"/>
        </dgm:presLayoutVars>
      </dgm:prSet>
      <dgm:spPr/>
      <dgm:t>
        <a:bodyPr/>
        <a:lstStyle/>
        <a:p>
          <a:endParaRPr lang="es-AR"/>
        </a:p>
      </dgm:t>
    </dgm:pt>
    <dgm:pt modelId="{5F7E722C-188D-47C1-8B6B-D7943DCC172E}" type="pres">
      <dgm:prSet presAssocID="{7082D1F7-5B49-4605-B05F-234FDB8C9A5A}" presName="circ3" presStyleLbl="vennNode1" presStyleIdx="2" presStyleCnt="3"/>
      <dgm:spPr/>
      <dgm:t>
        <a:bodyPr/>
        <a:lstStyle/>
        <a:p>
          <a:endParaRPr lang="es-AR"/>
        </a:p>
      </dgm:t>
    </dgm:pt>
    <dgm:pt modelId="{0C3FCDFA-AF4E-442F-B0FE-4EDE5F484594}" type="pres">
      <dgm:prSet presAssocID="{7082D1F7-5B49-4605-B05F-234FDB8C9A5A}" presName="circ3Tx" presStyleLbl="revTx" presStyleIdx="0" presStyleCnt="0">
        <dgm:presLayoutVars>
          <dgm:chMax val="0"/>
          <dgm:chPref val="0"/>
          <dgm:bulletEnabled val="1"/>
        </dgm:presLayoutVars>
      </dgm:prSet>
      <dgm:spPr/>
      <dgm:t>
        <a:bodyPr/>
        <a:lstStyle/>
        <a:p>
          <a:endParaRPr lang="es-AR"/>
        </a:p>
      </dgm:t>
    </dgm:pt>
  </dgm:ptLst>
  <dgm:cxnLst>
    <dgm:cxn modelId="{FE49A35B-CBF6-405E-845F-69F9B4398659}" srcId="{A466EA52-6174-4291-8316-D8A4E7F744AA}" destId="{B65C3612-72C3-4D0A-8050-5F91BB29EAA2}" srcOrd="1" destOrd="0" parTransId="{97591A03-5157-4691-B53E-58219E105365}" sibTransId="{88CAA917-05F9-4EF3-BAEF-1E63224E7986}"/>
    <dgm:cxn modelId="{216FC0E4-9C9E-4391-93B0-D166B1E7D07C}" srcId="{A466EA52-6174-4291-8316-D8A4E7F744AA}" destId="{7082D1F7-5B49-4605-B05F-234FDB8C9A5A}" srcOrd="2" destOrd="0" parTransId="{B0D10865-81DF-4E53-9EF6-83FB252B361B}" sibTransId="{8C2B828B-FA8D-4951-82D6-8EBC1472576F}"/>
    <dgm:cxn modelId="{2C088144-3159-4F57-8BEC-FB195664C5E1}" type="presOf" srcId="{B2CD7E01-F0F8-421F-8883-E9AB3D45C11A}" destId="{D5886827-7AB3-4434-B2A9-A2BE2CB8521E}" srcOrd="1" destOrd="0" presId="urn:microsoft.com/office/officeart/2005/8/layout/venn1"/>
    <dgm:cxn modelId="{B5512747-33C6-4977-B8E0-560F8F54ED00}" type="presOf" srcId="{7082D1F7-5B49-4605-B05F-234FDB8C9A5A}" destId="{5F7E722C-188D-47C1-8B6B-D7943DCC172E}" srcOrd="0" destOrd="0" presId="urn:microsoft.com/office/officeart/2005/8/layout/venn1"/>
    <dgm:cxn modelId="{202DA3C1-2428-4D83-A468-B2FBDEE47D03}" type="presOf" srcId="{7082D1F7-5B49-4605-B05F-234FDB8C9A5A}" destId="{0C3FCDFA-AF4E-442F-B0FE-4EDE5F484594}" srcOrd="1" destOrd="0" presId="urn:microsoft.com/office/officeart/2005/8/layout/venn1"/>
    <dgm:cxn modelId="{3D9B9751-EFCF-4480-8C81-B6000D27018D}" type="presOf" srcId="{B65C3612-72C3-4D0A-8050-5F91BB29EAA2}" destId="{56CFD729-C55B-40A2-B8A4-16FFA1B4A70E}" srcOrd="1" destOrd="0" presId="urn:microsoft.com/office/officeart/2005/8/layout/venn1"/>
    <dgm:cxn modelId="{BA66D0D4-3092-48F0-AB7A-AFC9B1C702F8}" type="presOf" srcId="{A466EA52-6174-4291-8316-D8A4E7F744AA}" destId="{05E6AD7B-E8B1-46CD-9BBB-50EA04696275}" srcOrd="0" destOrd="0" presId="urn:microsoft.com/office/officeart/2005/8/layout/venn1"/>
    <dgm:cxn modelId="{539F194F-43C7-4CDD-AD5C-E2BCFE6E18D5}" type="presOf" srcId="{B65C3612-72C3-4D0A-8050-5F91BB29EAA2}" destId="{8C15B29D-74CF-4DBA-8B24-207ADDD3F2F1}" srcOrd="0" destOrd="0" presId="urn:microsoft.com/office/officeart/2005/8/layout/venn1"/>
    <dgm:cxn modelId="{CFE7133E-DAF9-4768-BB63-3BCDD4599F76}" type="presOf" srcId="{B2CD7E01-F0F8-421F-8883-E9AB3D45C11A}" destId="{5B1D5430-9C68-4646-8414-0035E02AC94F}" srcOrd="0" destOrd="0" presId="urn:microsoft.com/office/officeart/2005/8/layout/venn1"/>
    <dgm:cxn modelId="{88F9C544-1156-40D5-8385-0850E47EEF01}" srcId="{A466EA52-6174-4291-8316-D8A4E7F744AA}" destId="{B2CD7E01-F0F8-421F-8883-E9AB3D45C11A}" srcOrd="0" destOrd="0" parTransId="{B40BDBAB-2DF0-4235-B1B8-377F2315644E}" sibTransId="{283769DB-738A-4B52-805B-C37B035B980C}"/>
    <dgm:cxn modelId="{40152A77-7046-4331-ACF1-5C4BC3784569}" type="presParOf" srcId="{05E6AD7B-E8B1-46CD-9BBB-50EA04696275}" destId="{5B1D5430-9C68-4646-8414-0035E02AC94F}" srcOrd="0" destOrd="0" presId="urn:microsoft.com/office/officeart/2005/8/layout/venn1"/>
    <dgm:cxn modelId="{CF133C57-EF81-40A8-A49C-BAE9B93E2D67}" type="presParOf" srcId="{05E6AD7B-E8B1-46CD-9BBB-50EA04696275}" destId="{D5886827-7AB3-4434-B2A9-A2BE2CB8521E}" srcOrd="1" destOrd="0" presId="urn:microsoft.com/office/officeart/2005/8/layout/venn1"/>
    <dgm:cxn modelId="{F1B34FC5-09D0-40DC-93D0-31FDE957B1E2}" type="presParOf" srcId="{05E6AD7B-E8B1-46CD-9BBB-50EA04696275}" destId="{8C15B29D-74CF-4DBA-8B24-207ADDD3F2F1}" srcOrd="2" destOrd="0" presId="urn:microsoft.com/office/officeart/2005/8/layout/venn1"/>
    <dgm:cxn modelId="{9A3391A9-1B97-425E-B7E9-B9758EB11BAB}" type="presParOf" srcId="{05E6AD7B-E8B1-46CD-9BBB-50EA04696275}" destId="{56CFD729-C55B-40A2-B8A4-16FFA1B4A70E}" srcOrd="3" destOrd="0" presId="urn:microsoft.com/office/officeart/2005/8/layout/venn1"/>
    <dgm:cxn modelId="{8C97026E-2F54-4CD2-B720-04E47BB59D9F}" type="presParOf" srcId="{05E6AD7B-E8B1-46CD-9BBB-50EA04696275}" destId="{5F7E722C-188D-47C1-8B6B-D7943DCC172E}" srcOrd="4" destOrd="0" presId="urn:microsoft.com/office/officeart/2005/8/layout/venn1"/>
    <dgm:cxn modelId="{3CCF3CE0-5C62-4EBF-B820-960F6439763C}" type="presParOf" srcId="{05E6AD7B-E8B1-46CD-9BBB-50EA04696275}" destId="{0C3FCDFA-AF4E-442F-B0FE-4EDE5F484594}" srcOrd="5"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0FCF75-E3A0-4B52-A215-D8447F0E5359}" type="doc">
      <dgm:prSet loTypeId="urn:microsoft.com/office/officeart/2005/8/layout/venn1" loCatId="relationship" qsTypeId="urn:microsoft.com/office/officeart/2005/8/quickstyle/simple1" qsCatId="simple" csTypeId="urn:microsoft.com/office/officeart/2005/8/colors/accent1_2" csCatId="accent1"/>
      <dgm:spPr/>
    </dgm:pt>
    <dgm:pt modelId="{B0B1CBA1-7BA4-47DF-89A0-BFA4D58B661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altLang="es-AR" b="0" i="0" u="none" strike="noStrike" cap="none" normalizeH="0" baseline="0" smtClean="0">
            <a:ln>
              <a:noFill/>
            </a:ln>
            <a:solidFill>
              <a:schemeClr val="tx1"/>
            </a:solidFill>
            <a:effectLst/>
            <a:latin typeface="Arial" charset="0"/>
            <a:cs typeface="Arial" charset="0"/>
          </a:endParaRPr>
        </a:p>
      </dgm:t>
    </dgm:pt>
    <dgm:pt modelId="{85A65CF2-7701-40CE-9904-4F90063376E8}" type="parTrans" cxnId="{C0C414F8-0347-4AB6-B06E-25D5F8B7F88D}">
      <dgm:prSet/>
      <dgm:spPr/>
    </dgm:pt>
    <dgm:pt modelId="{920D9B28-4F44-4774-97C4-59ACBD11112F}" type="sibTrans" cxnId="{C0C414F8-0347-4AB6-B06E-25D5F8B7F88D}">
      <dgm:prSet/>
      <dgm:spPr/>
    </dgm:pt>
    <dgm:pt modelId="{0054FD3A-2956-475B-9EC1-AC5147591D12}" type="pres">
      <dgm:prSet presAssocID="{F10FCF75-E3A0-4B52-A215-D8447F0E5359}" presName="compositeShape" presStyleCnt="0">
        <dgm:presLayoutVars>
          <dgm:chMax val="7"/>
          <dgm:dir/>
          <dgm:resizeHandles val="exact"/>
        </dgm:presLayoutVars>
      </dgm:prSet>
      <dgm:spPr/>
    </dgm:pt>
    <dgm:pt modelId="{A7CE4DA3-0761-49AC-BAC6-4B1F51EDA683}" type="pres">
      <dgm:prSet presAssocID="{B0B1CBA1-7BA4-47DF-89A0-BFA4D58B6612}" presName="circ1TxSh" presStyleLbl="vennNode1" presStyleIdx="0" presStyleCnt="1"/>
      <dgm:spPr/>
      <dgm:t>
        <a:bodyPr/>
        <a:lstStyle/>
        <a:p>
          <a:endParaRPr lang="es-AR"/>
        </a:p>
      </dgm:t>
    </dgm:pt>
  </dgm:ptLst>
  <dgm:cxnLst>
    <dgm:cxn modelId="{C0C414F8-0347-4AB6-B06E-25D5F8B7F88D}" srcId="{F10FCF75-E3A0-4B52-A215-D8447F0E5359}" destId="{B0B1CBA1-7BA4-47DF-89A0-BFA4D58B6612}" srcOrd="0" destOrd="0" parTransId="{85A65CF2-7701-40CE-9904-4F90063376E8}" sibTransId="{920D9B28-4F44-4774-97C4-59ACBD11112F}"/>
    <dgm:cxn modelId="{F975BB65-018F-43C2-B3B9-2B6069786C34}" type="presOf" srcId="{F10FCF75-E3A0-4B52-A215-D8447F0E5359}" destId="{0054FD3A-2956-475B-9EC1-AC5147591D12}" srcOrd="0" destOrd="0" presId="urn:microsoft.com/office/officeart/2005/8/layout/venn1"/>
    <dgm:cxn modelId="{6E31A388-F2E1-42C2-A06A-2AB55129C580}" type="presOf" srcId="{B0B1CBA1-7BA4-47DF-89A0-BFA4D58B6612}" destId="{A7CE4DA3-0761-49AC-BAC6-4B1F51EDA683}" srcOrd="0" destOrd="0" presId="urn:microsoft.com/office/officeart/2005/8/layout/venn1"/>
    <dgm:cxn modelId="{40AA817D-B082-4D71-A56C-700F6AC74393}" type="presParOf" srcId="{0054FD3A-2956-475B-9EC1-AC5147591D12}" destId="{A7CE4DA3-0761-49AC-BAC6-4B1F51EDA683}" srcOrd="0"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430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fr-FR"/>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430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fr-FR"/>
          </a:p>
        </p:txBody>
      </p:sp>
      <p:sp>
        <p:nvSpPr>
          <p:cNvPr id="430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EB5B180B-C429-43AA-9710-1D85248305FD}" type="slidenum">
              <a:rPr lang="fr-FR"/>
              <a:pPr>
                <a:defRPr/>
              </a:pPr>
              <a:t>‹Nº›</a:t>
            </a:fld>
            <a:endParaRPr lang="fr-FR"/>
          </a:p>
        </p:txBody>
      </p:sp>
    </p:spTree>
    <p:extLst>
      <p:ext uri="{BB962C8B-B14F-4D97-AF65-F5344CB8AC3E}">
        <p14:creationId xmlns:p14="http://schemas.microsoft.com/office/powerpoint/2010/main" val="1367440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B4D784D-092C-430F-9568-5B89D11C2D73}" type="slidenum">
              <a:rPr lang="fr-FR" altLang="es-AR" smtClean="0">
                <a:latin typeface="Times New Roman" pitchFamily="18" charset="0"/>
              </a:rPr>
              <a:pPr/>
              <a:t>21</a:t>
            </a:fld>
            <a:endParaRPr lang="fr-FR" altLang="es-AR" smtClean="0">
              <a:latin typeface="Times New Roman" pitchFamily="18" charset="0"/>
            </a:endParaRPr>
          </a:p>
        </p:txBody>
      </p:sp>
      <p:sp>
        <p:nvSpPr>
          <p:cNvPr id="29699" name="Rectangle 2"/>
          <p:cNvSpPr>
            <a:spLocks noGrp="1" noRot="1" noChangeAspect="1" noChangeArrowheads="1" noTextEdit="1"/>
          </p:cNvSpPr>
          <p:nvPr>
            <p:ph type="sldImg"/>
          </p:nvPr>
        </p:nvSpPr>
        <p:spPr>
          <a:xfrm>
            <a:off x="1144588" y="687388"/>
            <a:ext cx="4568825" cy="3425825"/>
          </a:xfrm>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_tradnl" altLang="es-AR" smtClean="0">
                <a:latin typeface="Times New Roman" pitchFamily="18" charset="0"/>
              </a:rPr>
              <a:t>¿Para enfrentar qué tipo de contingencias es más apto qué tipo de configuración?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8EFAFF91-A448-4FAD-A516-C9C1FEC231A8}" type="slidenum">
              <a:rPr lang="fr-FR" altLang="es-AR" smtClean="0">
                <a:latin typeface="Times New Roman" pitchFamily="18" charset="0"/>
              </a:rPr>
              <a:pPr/>
              <a:t>22</a:t>
            </a:fld>
            <a:endParaRPr lang="fr-FR" altLang="es-AR" smtClean="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smtClean="0">
              <a:latin typeface="Times New Roman" pitchFamily="18" charset="0"/>
            </a:endParaRPr>
          </a:p>
          <a:p>
            <a:pPr eaLnBrk="1" hangingPunct="1"/>
            <a:endParaRPr lang="es-ES_tradnl" altLang="es-AR" smtClean="0">
              <a:latin typeface="Times New Roman" pitchFamily="18" charset="0"/>
            </a:endParaRPr>
          </a:p>
          <a:p>
            <a:pPr eaLnBrk="1" hangingPunct="1"/>
            <a:endParaRPr lang="es-ES_tradnl" altLang="es-AR" smtClean="0">
              <a:latin typeface="Times New Roman" pitchFamily="18" charset="0"/>
            </a:endParaRPr>
          </a:p>
          <a:p>
            <a:pPr eaLnBrk="1" hangingPunct="1"/>
            <a:endParaRPr lang="en-US" altLang="es-AR"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480B82E-327C-41AD-9B87-2D6CC27F9BB6}" type="slidenum">
              <a:rPr lang="fr-FR" altLang="es-AR" smtClean="0">
                <a:latin typeface="Times New Roman" pitchFamily="18" charset="0"/>
              </a:rPr>
              <a:pPr/>
              <a:t>24</a:t>
            </a:fld>
            <a:endParaRPr lang="fr-FR" altLang="es-AR" smtClean="0">
              <a:latin typeface="Times New Roman" pitchFamily="18" charset="0"/>
            </a:endParaRPr>
          </a:p>
        </p:txBody>
      </p:sp>
      <p:sp>
        <p:nvSpPr>
          <p:cNvPr id="31747" name="Rectangle 2"/>
          <p:cNvSpPr>
            <a:spLocks noGrp="1" noRot="1" noChangeAspect="1" noChangeArrowheads="1" noTextEdit="1"/>
          </p:cNvSpPr>
          <p:nvPr>
            <p:ph type="sldImg"/>
          </p:nvPr>
        </p:nvSpPr>
        <p:spPr>
          <a:ln w="12699" cap="flat"/>
        </p:spPr>
      </p:sp>
      <p:sp>
        <p:nvSpPr>
          <p:cNvPr id="317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s-ES_tradnl" altLang="es-AR"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C517AE9-BBA2-4970-BD89-02CA147EB097}" type="slidenum">
              <a:rPr lang="fr-FR" altLang="es-AR" smtClean="0">
                <a:latin typeface="Times New Roman" pitchFamily="18" charset="0"/>
              </a:rPr>
              <a:pPr/>
              <a:t>25</a:t>
            </a:fld>
            <a:endParaRPr lang="fr-FR" altLang="es-AR"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smtClean="0">
                <a:latin typeface="Times New Roman" pitchFamily="18" charset="0"/>
              </a:rPr>
              <a:t>¿Qué parte y qué mecanismo caracterizan qué tipo de configuración?</a:t>
            </a:r>
          </a:p>
          <a:p>
            <a:pPr eaLnBrk="1" hangingPunct="1"/>
            <a:endParaRPr lang="es-ES" altLang="es-AR" smtClean="0">
              <a:latin typeface="Times New Roman" pitchFamily="18" charset="0"/>
            </a:endParaRPr>
          </a:p>
          <a:p>
            <a:pPr eaLnBrk="1" hangingPunct="1"/>
            <a:r>
              <a:rPr lang="es-ES" altLang="es-AR" smtClean="0">
                <a:latin typeface="Times New Roman" pitchFamily="18" charset="0"/>
              </a:rPr>
              <a:t>Falten la política y la misionera.</a:t>
            </a:r>
            <a:endParaRPr lang="fr-FR" altLang="es-AR"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3902075"/>
            <a:ext cx="3400425" cy="2949575"/>
            <a:chOff x="0" y="2458"/>
            <a:chExt cx="2142" cy="1858"/>
          </a:xfrm>
        </p:grpSpPr>
        <p:sp>
          <p:nvSpPr>
            <p:cNvPr id="5"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6"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7"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8"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AR" altLang="es-AR"/>
            </a:p>
          </p:txBody>
        </p:sp>
        <p:sp>
          <p:nvSpPr>
            <p:cNvPr id="1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AR" altLang="es-AR"/>
            </a:p>
          </p:txBody>
        </p:sp>
        <p:sp>
          <p:nvSpPr>
            <p:cNvPr id="1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AR" altLang="es-AR"/>
            </a:p>
          </p:txBody>
        </p:sp>
      </p:grpSp>
      <p:sp>
        <p:nvSpPr>
          <p:cNvPr id="35850" name="Rectangle 10"/>
          <p:cNvSpPr>
            <a:spLocks noGrp="1" noChangeArrowheads="1"/>
          </p:cNvSpPr>
          <p:nvPr>
            <p:ph type="ctrTitle" sz="quarter"/>
          </p:nvPr>
        </p:nvSpPr>
        <p:spPr>
          <a:xfrm>
            <a:off x="685800" y="1873250"/>
            <a:ext cx="7772400" cy="1555750"/>
          </a:xfrm>
        </p:spPr>
        <p:txBody>
          <a:bodyPr/>
          <a:lstStyle>
            <a:lvl1pPr>
              <a:defRPr sz="4800"/>
            </a:lvl1pPr>
          </a:lstStyle>
          <a:p>
            <a:r>
              <a:rPr lang="fr-FR"/>
              <a:t>Click to edit Master title style</a:t>
            </a:r>
          </a:p>
        </p:txBody>
      </p:sp>
      <p:sp>
        <p:nvSpPr>
          <p:cNvPr id="3585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fr-FR"/>
              <a:t>Click to edit Master subtitle style</a:t>
            </a:r>
          </a:p>
        </p:txBody>
      </p:sp>
      <p:sp>
        <p:nvSpPr>
          <p:cNvPr id="12" name="Rectangle 12"/>
          <p:cNvSpPr>
            <a:spLocks noGrp="1" noChangeArrowheads="1"/>
          </p:cNvSpPr>
          <p:nvPr>
            <p:ph type="dt" sz="quarter" idx="10"/>
          </p:nvPr>
        </p:nvSpPr>
        <p:spPr/>
        <p:txBody>
          <a:bodyPr/>
          <a:lstStyle>
            <a:lvl1pPr>
              <a:defRPr/>
            </a:lvl1pPr>
          </a:lstStyle>
          <a:p>
            <a:pPr>
              <a:defRPr/>
            </a:pPr>
            <a:endParaRPr lang="fr-FR"/>
          </a:p>
        </p:txBody>
      </p:sp>
      <p:sp>
        <p:nvSpPr>
          <p:cNvPr id="13" name="Rectangle 13"/>
          <p:cNvSpPr>
            <a:spLocks noGrp="1" noChangeArrowheads="1"/>
          </p:cNvSpPr>
          <p:nvPr>
            <p:ph type="ftr" sz="quarter" idx="11"/>
          </p:nvPr>
        </p:nvSpPr>
        <p:spPr/>
        <p:txBody>
          <a:bodyPr/>
          <a:lstStyle>
            <a:lvl1pPr>
              <a:defRPr/>
            </a:lvl1pPr>
          </a:lstStyle>
          <a:p>
            <a:pPr>
              <a:defRPr/>
            </a:pPr>
            <a:endParaRPr lang="fr-FR"/>
          </a:p>
        </p:txBody>
      </p:sp>
      <p:sp>
        <p:nvSpPr>
          <p:cNvPr id="14" name="Rectangle 14"/>
          <p:cNvSpPr>
            <a:spLocks noGrp="1" noChangeArrowheads="1"/>
          </p:cNvSpPr>
          <p:nvPr>
            <p:ph type="sldNum" sz="quarter" idx="12"/>
          </p:nvPr>
        </p:nvSpPr>
        <p:spPr/>
        <p:txBody>
          <a:bodyPr/>
          <a:lstStyle>
            <a:lvl1pPr>
              <a:defRPr/>
            </a:lvl1pPr>
          </a:lstStyle>
          <a:p>
            <a:pPr>
              <a:defRPr/>
            </a:pPr>
            <a:fld id="{DAD62E4A-5557-49AB-9B4E-B0919688D240}" type="slidenum">
              <a:rPr lang="fr-FR"/>
              <a:pPr>
                <a:defRPr/>
              </a:pPr>
              <a:t>‹Nº›</a:t>
            </a:fld>
            <a:endParaRPr lang="fr-FR"/>
          </a:p>
        </p:txBody>
      </p:sp>
    </p:spTree>
    <p:extLst>
      <p:ext uri="{BB962C8B-B14F-4D97-AF65-F5344CB8AC3E}">
        <p14:creationId xmlns:p14="http://schemas.microsoft.com/office/powerpoint/2010/main" val="186528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fr-FR"/>
          </a:p>
        </p:txBody>
      </p:sp>
      <p:sp>
        <p:nvSpPr>
          <p:cNvPr id="5" name="Rectangle 13"/>
          <p:cNvSpPr>
            <a:spLocks noGrp="1" noChangeArrowheads="1"/>
          </p:cNvSpPr>
          <p:nvPr>
            <p:ph type="ftr" sz="quarter" idx="11"/>
          </p:nvPr>
        </p:nvSpPr>
        <p:spPr>
          <a:ln/>
        </p:spPr>
        <p:txBody>
          <a:bodyPr/>
          <a:lstStyle>
            <a:lvl1pPr>
              <a:defRPr/>
            </a:lvl1pPr>
          </a:lstStyle>
          <a:p>
            <a:pPr>
              <a:defRPr/>
            </a:pPr>
            <a:endParaRPr lang="fr-FR"/>
          </a:p>
        </p:txBody>
      </p:sp>
      <p:sp>
        <p:nvSpPr>
          <p:cNvPr id="6" name="Rectangle 14"/>
          <p:cNvSpPr>
            <a:spLocks noGrp="1" noChangeArrowheads="1"/>
          </p:cNvSpPr>
          <p:nvPr>
            <p:ph type="sldNum" sz="quarter" idx="12"/>
          </p:nvPr>
        </p:nvSpPr>
        <p:spPr>
          <a:ln/>
        </p:spPr>
        <p:txBody>
          <a:bodyPr/>
          <a:lstStyle>
            <a:lvl1pPr>
              <a:defRPr/>
            </a:lvl1pPr>
          </a:lstStyle>
          <a:p>
            <a:pPr>
              <a:defRPr/>
            </a:pPr>
            <a:fld id="{2D67BF2B-84EB-404D-B150-D3489428864C}" type="slidenum">
              <a:rPr lang="fr-FR"/>
              <a:pPr>
                <a:defRPr/>
              </a:pPr>
              <a:t>‹Nº›</a:t>
            </a:fld>
            <a:endParaRPr lang="fr-FR"/>
          </a:p>
        </p:txBody>
      </p:sp>
    </p:spTree>
    <p:extLst>
      <p:ext uri="{BB962C8B-B14F-4D97-AF65-F5344CB8AC3E}">
        <p14:creationId xmlns:p14="http://schemas.microsoft.com/office/powerpoint/2010/main" val="3643478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fr-FR"/>
          </a:p>
        </p:txBody>
      </p:sp>
      <p:sp>
        <p:nvSpPr>
          <p:cNvPr id="5" name="Rectangle 13"/>
          <p:cNvSpPr>
            <a:spLocks noGrp="1" noChangeArrowheads="1"/>
          </p:cNvSpPr>
          <p:nvPr>
            <p:ph type="ftr" sz="quarter" idx="11"/>
          </p:nvPr>
        </p:nvSpPr>
        <p:spPr>
          <a:ln/>
        </p:spPr>
        <p:txBody>
          <a:bodyPr/>
          <a:lstStyle>
            <a:lvl1pPr>
              <a:defRPr/>
            </a:lvl1pPr>
          </a:lstStyle>
          <a:p>
            <a:pPr>
              <a:defRPr/>
            </a:pPr>
            <a:endParaRPr lang="fr-FR"/>
          </a:p>
        </p:txBody>
      </p:sp>
      <p:sp>
        <p:nvSpPr>
          <p:cNvPr id="6" name="Rectangle 14"/>
          <p:cNvSpPr>
            <a:spLocks noGrp="1" noChangeArrowheads="1"/>
          </p:cNvSpPr>
          <p:nvPr>
            <p:ph type="sldNum" sz="quarter" idx="12"/>
          </p:nvPr>
        </p:nvSpPr>
        <p:spPr>
          <a:ln/>
        </p:spPr>
        <p:txBody>
          <a:bodyPr/>
          <a:lstStyle>
            <a:lvl1pPr>
              <a:defRPr/>
            </a:lvl1pPr>
          </a:lstStyle>
          <a:p>
            <a:pPr>
              <a:defRPr/>
            </a:pPr>
            <a:fld id="{506198CB-3A7F-4E97-BC1E-6E942E2A24E3}" type="slidenum">
              <a:rPr lang="fr-FR"/>
              <a:pPr>
                <a:defRPr/>
              </a:pPr>
              <a:t>‹Nº›</a:t>
            </a:fld>
            <a:endParaRPr lang="fr-FR"/>
          </a:p>
        </p:txBody>
      </p:sp>
    </p:spTree>
    <p:extLst>
      <p:ext uri="{BB962C8B-B14F-4D97-AF65-F5344CB8AC3E}">
        <p14:creationId xmlns:p14="http://schemas.microsoft.com/office/powerpoint/2010/main" val="209620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smtClean="0"/>
          </a:p>
        </p:txBody>
      </p:sp>
      <p:sp>
        <p:nvSpPr>
          <p:cNvPr id="4" name="Rectangle 12"/>
          <p:cNvSpPr>
            <a:spLocks noGrp="1" noChangeArrowheads="1"/>
          </p:cNvSpPr>
          <p:nvPr>
            <p:ph type="dt" sz="half" idx="10"/>
          </p:nvPr>
        </p:nvSpPr>
        <p:spPr>
          <a:ln/>
        </p:spPr>
        <p:txBody>
          <a:bodyPr/>
          <a:lstStyle>
            <a:lvl1pPr>
              <a:defRPr/>
            </a:lvl1pPr>
          </a:lstStyle>
          <a:p>
            <a:pPr>
              <a:defRPr/>
            </a:pPr>
            <a:endParaRPr lang="fr-FR"/>
          </a:p>
        </p:txBody>
      </p:sp>
      <p:sp>
        <p:nvSpPr>
          <p:cNvPr id="5" name="Rectangle 13"/>
          <p:cNvSpPr>
            <a:spLocks noGrp="1" noChangeArrowheads="1"/>
          </p:cNvSpPr>
          <p:nvPr>
            <p:ph type="ftr" sz="quarter" idx="11"/>
          </p:nvPr>
        </p:nvSpPr>
        <p:spPr>
          <a:ln/>
        </p:spPr>
        <p:txBody>
          <a:bodyPr/>
          <a:lstStyle>
            <a:lvl1pPr>
              <a:defRPr/>
            </a:lvl1pPr>
          </a:lstStyle>
          <a:p>
            <a:pPr>
              <a:defRPr/>
            </a:pPr>
            <a:endParaRPr lang="fr-FR"/>
          </a:p>
        </p:txBody>
      </p:sp>
      <p:sp>
        <p:nvSpPr>
          <p:cNvPr id="6" name="Rectangle 14"/>
          <p:cNvSpPr>
            <a:spLocks noGrp="1" noChangeArrowheads="1"/>
          </p:cNvSpPr>
          <p:nvPr>
            <p:ph type="sldNum" sz="quarter" idx="12"/>
          </p:nvPr>
        </p:nvSpPr>
        <p:spPr>
          <a:ln/>
        </p:spPr>
        <p:txBody>
          <a:bodyPr/>
          <a:lstStyle>
            <a:lvl1pPr>
              <a:defRPr/>
            </a:lvl1pPr>
          </a:lstStyle>
          <a:p>
            <a:pPr>
              <a:defRPr/>
            </a:pPr>
            <a:fld id="{44E3D45E-A594-4D6C-A489-D3422BE23DB8}" type="slidenum">
              <a:rPr lang="fr-FR"/>
              <a:pPr>
                <a:defRPr/>
              </a:pPr>
              <a:t>‹Nº›</a:t>
            </a:fld>
            <a:endParaRPr lang="fr-FR"/>
          </a:p>
        </p:txBody>
      </p:sp>
    </p:spTree>
    <p:extLst>
      <p:ext uri="{BB962C8B-B14F-4D97-AF65-F5344CB8AC3E}">
        <p14:creationId xmlns:p14="http://schemas.microsoft.com/office/powerpoint/2010/main" val="8925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fr-FR"/>
          </a:p>
        </p:txBody>
      </p:sp>
      <p:sp>
        <p:nvSpPr>
          <p:cNvPr id="8" name="Rectangle 13"/>
          <p:cNvSpPr>
            <a:spLocks noGrp="1" noChangeArrowheads="1"/>
          </p:cNvSpPr>
          <p:nvPr>
            <p:ph type="ftr" sz="quarter" idx="11"/>
          </p:nvPr>
        </p:nvSpPr>
        <p:spPr>
          <a:ln/>
        </p:spPr>
        <p:txBody>
          <a:bodyPr/>
          <a:lstStyle>
            <a:lvl1pPr>
              <a:defRPr/>
            </a:lvl1pPr>
          </a:lstStyle>
          <a:p>
            <a:pPr>
              <a:defRPr/>
            </a:pPr>
            <a:endParaRPr lang="fr-FR"/>
          </a:p>
        </p:txBody>
      </p:sp>
      <p:sp>
        <p:nvSpPr>
          <p:cNvPr id="9" name="Rectangle 14"/>
          <p:cNvSpPr>
            <a:spLocks noGrp="1" noChangeArrowheads="1"/>
          </p:cNvSpPr>
          <p:nvPr>
            <p:ph type="sldNum" sz="quarter" idx="12"/>
          </p:nvPr>
        </p:nvSpPr>
        <p:spPr>
          <a:ln/>
        </p:spPr>
        <p:txBody>
          <a:bodyPr/>
          <a:lstStyle>
            <a:lvl1pPr>
              <a:defRPr/>
            </a:lvl1pPr>
          </a:lstStyle>
          <a:p>
            <a:pPr>
              <a:defRPr/>
            </a:pPr>
            <a:fld id="{52F5547D-C824-4745-9CFA-873F6AC64502}" type="slidenum">
              <a:rPr lang="fr-FR"/>
              <a:pPr>
                <a:defRPr/>
              </a:pPr>
              <a:t>‹Nº›</a:t>
            </a:fld>
            <a:endParaRPr lang="fr-FR"/>
          </a:p>
        </p:txBody>
      </p:sp>
    </p:spTree>
    <p:extLst>
      <p:ext uri="{BB962C8B-B14F-4D97-AF65-F5344CB8AC3E}">
        <p14:creationId xmlns:p14="http://schemas.microsoft.com/office/powerpoint/2010/main" val="6229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2"/>
          <p:cNvSpPr>
            <a:spLocks noGrp="1" noChangeArrowheads="1"/>
          </p:cNvSpPr>
          <p:nvPr>
            <p:ph type="dt" sz="half" idx="10"/>
          </p:nvPr>
        </p:nvSpPr>
        <p:spPr>
          <a:ln/>
        </p:spPr>
        <p:txBody>
          <a:bodyPr/>
          <a:lstStyle>
            <a:lvl1pPr>
              <a:defRPr/>
            </a:lvl1pPr>
          </a:lstStyle>
          <a:p>
            <a:pPr>
              <a:defRPr/>
            </a:pPr>
            <a:endParaRPr lang="fr-FR"/>
          </a:p>
        </p:txBody>
      </p:sp>
      <p:sp>
        <p:nvSpPr>
          <p:cNvPr id="5" name="Rectangle 13"/>
          <p:cNvSpPr>
            <a:spLocks noGrp="1" noChangeArrowheads="1"/>
          </p:cNvSpPr>
          <p:nvPr>
            <p:ph type="ftr" sz="quarter" idx="11"/>
          </p:nvPr>
        </p:nvSpPr>
        <p:spPr>
          <a:ln/>
        </p:spPr>
        <p:txBody>
          <a:bodyPr/>
          <a:lstStyle>
            <a:lvl1pPr>
              <a:defRPr/>
            </a:lvl1pPr>
          </a:lstStyle>
          <a:p>
            <a:pPr>
              <a:defRPr/>
            </a:pPr>
            <a:endParaRPr lang="fr-FR"/>
          </a:p>
        </p:txBody>
      </p:sp>
      <p:sp>
        <p:nvSpPr>
          <p:cNvPr id="6" name="Rectangle 14"/>
          <p:cNvSpPr>
            <a:spLocks noGrp="1" noChangeArrowheads="1"/>
          </p:cNvSpPr>
          <p:nvPr>
            <p:ph type="sldNum" sz="quarter" idx="12"/>
          </p:nvPr>
        </p:nvSpPr>
        <p:spPr>
          <a:ln/>
        </p:spPr>
        <p:txBody>
          <a:bodyPr/>
          <a:lstStyle>
            <a:lvl1pPr>
              <a:defRPr/>
            </a:lvl1pPr>
          </a:lstStyle>
          <a:p>
            <a:pPr>
              <a:defRPr/>
            </a:pPr>
            <a:fld id="{18957C2A-7506-42BF-B694-FC96537FEFE5}" type="slidenum">
              <a:rPr lang="fr-FR"/>
              <a:pPr>
                <a:defRPr/>
              </a:pPr>
              <a:t>‹Nº›</a:t>
            </a:fld>
            <a:endParaRPr lang="fr-FR"/>
          </a:p>
        </p:txBody>
      </p:sp>
    </p:spTree>
    <p:extLst>
      <p:ext uri="{BB962C8B-B14F-4D97-AF65-F5344CB8AC3E}">
        <p14:creationId xmlns:p14="http://schemas.microsoft.com/office/powerpoint/2010/main" val="127210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2"/>
          <p:cNvSpPr>
            <a:spLocks noGrp="1" noChangeArrowheads="1"/>
          </p:cNvSpPr>
          <p:nvPr>
            <p:ph type="dt" sz="half" idx="10"/>
          </p:nvPr>
        </p:nvSpPr>
        <p:spPr>
          <a:ln/>
        </p:spPr>
        <p:txBody>
          <a:bodyPr/>
          <a:lstStyle>
            <a:lvl1pPr>
              <a:defRPr/>
            </a:lvl1pPr>
          </a:lstStyle>
          <a:p>
            <a:pPr>
              <a:defRPr/>
            </a:pPr>
            <a:endParaRPr lang="fr-FR"/>
          </a:p>
        </p:txBody>
      </p:sp>
      <p:sp>
        <p:nvSpPr>
          <p:cNvPr id="5" name="Rectangle 13"/>
          <p:cNvSpPr>
            <a:spLocks noGrp="1" noChangeArrowheads="1"/>
          </p:cNvSpPr>
          <p:nvPr>
            <p:ph type="ftr" sz="quarter" idx="11"/>
          </p:nvPr>
        </p:nvSpPr>
        <p:spPr>
          <a:ln/>
        </p:spPr>
        <p:txBody>
          <a:bodyPr/>
          <a:lstStyle>
            <a:lvl1pPr>
              <a:defRPr/>
            </a:lvl1pPr>
          </a:lstStyle>
          <a:p>
            <a:pPr>
              <a:defRPr/>
            </a:pPr>
            <a:endParaRPr lang="fr-FR"/>
          </a:p>
        </p:txBody>
      </p:sp>
      <p:sp>
        <p:nvSpPr>
          <p:cNvPr id="6" name="Rectangle 14"/>
          <p:cNvSpPr>
            <a:spLocks noGrp="1" noChangeArrowheads="1"/>
          </p:cNvSpPr>
          <p:nvPr>
            <p:ph type="sldNum" sz="quarter" idx="12"/>
          </p:nvPr>
        </p:nvSpPr>
        <p:spPr>
          <a:ln/>
        </p:spPr>
        <p:txBody>
          <a:bodyPr/>
          <a:lstStyle>
            <a:lvl1pPr>
              <a:defRPr/>
            </a:lvl1pPr>
          </a:lstStyle>
          <a:p>
            <a:pPr>
              <a:defRPr/>
            </a:pPr>
            <a:fld id="{F42B1BB4-3D08-47DF-A921-C63D089AB123}" type="slidenum">
              <a:rPr lang="fr-FR"/>
              <a:pPr>
                <a:defRPr/>
              </a:pPr>
              <a:t>‹Nº›</a:t>
            </a:fld>
            <a:endParaRPr lang="fr-FR"/>
          </a:p>
        </p:txBody>
      </p:sp>
    </p:spTree>
    <p:extLst>
      <p:ext uri="{BB962C8B-B14F-4D97-AF65-F5344CB8AC3E}">
        <p14:creationId xmlns:p14="http://schemas.microsoft.com/office/powerpoint/2010/main" val="439503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2"/>
          <p:cNvSpPr>
            <a:spLocks noGrp="1" noChangeArrowheads="1"/>
          </p:cNvSpPr>
          <p:nvPr>
            <p:ph type="dt" sz="half" idx="10"/>
          </p:nvPr>
        </p:nvSpPr>
        <p:spPr>
          <a:ln/>
        </p:spPr>
        <p:txBody>
          <a:bodyPr/>
          <a:lstStyle>
            <a:lvl1pPr>
              <a:defRPr/>
            </a:lvl1pPr>
          </a:lstStyle>
          <a:p>
            <a:pPr>
              <a:defRPr/>
            </a:pPr>
            <a:endParaRPr lang="fr-FR"/>
          </a:p>
        </p:txBody>
      </p:sp>
      <p:sp>
        <p:nvSpPr>
          <p:cNvPr id="6" name="Rectangle 13"/>
          <p:cNvSpPr>
            <a:spLocks noGrp="1" noChangeArrowheads="1"/>
          </p:cNvSpPr>
          <p:nvPr>
            <p:ph type="ftr" sz="quarter" idx="11"/>
          </p:nvPr>
        </p:nvSpPr>
        <p:spPr>
          <a:ln/>
        </p:spPr>
        <p:txBody>
          <a:bodyPr/>
          <a:lstStyle>
            <a:lvl1pPr>
              <a:defRPr/>
            </a:lvl1pPr>
          </a:lstStyle>
          <a:p>
            <a:pPr>
              <a:defRPr/>
            </a:pPr>
            <a:endParaRPr lang="fr-FR"/>
          </a:p>
        </p:txBody>
      </p:sp>
      <p:sp>
        <p:nvSpPr>
          <p:cNvPr id="7" name="Rectangle 14"/>
          <p:cNvSpPr>
            <a:spLocks noGrp="1" noChangeArrowheads="1"/>
          </p:cNvSpPr>
          <p:nvPr>
            <p:ph type="sldNum" sz="quarter" idx="12"/>
          </p:nvPr>
        </p:nvSpPr>
        <p:spPr>
          <a:ln/>
        </p:spPr>
        <p:txBody>
          <a:bodyPr/>
          <a:lstStyle>
            <a:lvl1pPr>
              <a:defRPr/>
            </a:lvl1pPr>
          </a:lstStyle>
          <a:p>
            <a:pPr>
              <a:defRPr/>
            </a:pPr>
            <a:fld id="{974D1545-8408-4D6C-A912-AB46CA627577}" type="slidenum">
              <a:rPr lang="fr-FR"/>
              <a:pPr>
                <a:defRPr/>
              </a:pPr>
              <a:t>‹Nº›</a:t>
            </a:fld>
            <a:endParaRPr lang="fr-FR"/>
          </a:p>
        </p:txBody>
      </p:sp>
    </p:spTree>
    <p:extLst>
      <p:ext uri="{BB962C8B-B14F-4D97-AF65-F5344CB8AC3E}">
        <p14:creationId xmlns:p14="http://schemas.microsoft.com/office/powerpoint/2010/main" val="415398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2"/>
          <p:cNvSpPr>
            <a:spLocks noGrp="1" noChangeArrowheads="1"/>
          </p:cNvSpPr>
          <p:nvPr>
            <p:ph type="dt" sz="half" idx="10"/>
          </p:nvPr>
        </p:nvSpPr>
        <p:spPr>
          <a:ln/>
        </p:spPr>
        <p:txBody>
          <a:bodyPr/>
          <a:lstStyle>
            <a:lvl1pPr>
              <a:defRPr/>
            </a:lvl1pPr>
          </a:lstStyle>
          <a:p>
            <a:pPr>
              <a:defRPr/>
            </a:pPr>
            <a:endParaRPr lang="fr-FR"/>
          </a:p>
        </p:txBody>
      </p:sp>
      <p:sp>
        <p:nvSpPr>
          <p:cNvPr id="8" name="Rectangle 13"/>
          <p:cNvSpPr>
            <a:spLocks noGrp="1" noChangeArrowheads="1"/>
          </p:cNvSpPr>
          <p:nvPr>
            <p:ph type="ftr" sz="quarter" idx="11"/>
          </p:nvPr>
        </p:nvSpPr>
        <p:spPr>
          <a:ln/>
        </p:spPr>
        <p:txBody>
          <a:bodyPr/>
          <a:lstStyle>
            <a:lvl1pPr>
              <a:defRPr/>
            </a:lvl1pPr>
          </a:lstStyle>
          <a:p>
            <a:pPr>
              <a:defRPr/>
            </a:pPr>
            <a:endParaRPr lang="fr-FR"/>
          </a:p>
        </p:txBody>
      </p:sp>
      <p:sp>
        <p:nvSpPr>
          <p:cNvPr id="9" name="Rectangle 14"/>
          <p:cNvSpPr>
            <a:spLocks noGrp="1" noChangeArrowheads="1"/>
          </p:cNvSpPr>
          <p:nvPr>
            <p:ph type="sldNum" sz="quarter" idx="12"/>
          </p:nvPr>
        </p:nvSpPr>
        <p:spPr>
          <a:ln/>
        </p:spPr>
        <p:txBody>
          <a:bodyPr/>
          <a:lstStyle>
            <a:lvl1pPr>
              <a:defRPr/>
            </a:lvl1pPr>
          </a:lstStyle>
          <a:p>
            <a:pPr>
              <a:defRPr/>
            </a:pPr>
            <a:fld id="{658CD126-A7D9-48E4-988A-B2C88EC2631C}" type="slidenum">
              <a:rPr lang="fr-FR"/>
              <a:pPr>
                <a:defRPr/>
              </a:pPr>
              <a:t>‹Nº›</a:t>
            </a:fld>
            <a:endParaRPr lang="fr-FR"/>
          </a:p>
        </p:txBody>
      </p:sp>
    </p:spTree>
    <p:extLst>
      <p:ext uri="{BB962C8B-B14F-4D97-AF65-F5344CB8AC3E}">
        <p14:creationId xmlns:p14="http://schemas.microsoft.com/office/powerpoint/2010/main" val="108275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2"/>
          <p:cNvSpPr>
            <a:spLocks noGrp="1" noChangeArrowheads="1"/>
          </p:cNvSpPr>
          <p:nvPr>
            <p:ph type="dt" sz="half" idx="10"/>
          </p:nvPr>
        </p:nvSpPr>
        <p:spPr>
          <a:ln/>
        </p:spPr>
        <p:txBody>
          <a:bodyPr/>
          <a:lstStyle>
            <a:lvl1pPr>
              <a:defRPr/>
            </a:lvl1pPr>
          </a:lstStyle>
          <a:p>
            <a:pPr>
              <a:defRPr/>
            </a:pPr>
            <a:endParaRPr lang="fr-FR"/>
          </a:p>
        </p:txBody>
      </p:sp>
      <p:sp>
        <p:nvSpPr>
          <p:cNvPr id="4" name="Rectangle 13"/>
          <p:cNvSpPr>
            <a:spLocks noGrp="1" noChangeArrowheads="1"/>
          </p:cNvSpPr>
          <p:nvPr>
            <p:ph type="ftr" sz="quarter" idx="11"/>
          </p:nvPr>
        </p:nvSpPr>
        <p:spPr>
          <a:ln/>
        </p:spPr>
        <p:txBody>
          <a:bodyPr/>
          <a:lstStyle>
            <a:lvl1pPr>
              <a:defRPr/>
            </a:lvl1pPr>
          </a:lstStyle>
          <a:p>
            <a:pPr>
              <a:defRPr/>
            </a:pPr>
            <a:endParaRPr lang="fr-FR"/>
          </a:p>
        </p:txBody>
      </p:sp>
      <p:sp>
        <p:nvSpPr>
          <p:cNvPr id="5" name="Rectangle 14"/>
          <p:cNvSpPr>
            <a:spLocks noGrp="1" noChangeArrowheads="1"/>
          </p:cNvSpPr>
          <p:nvPr>
            <p:ph type="sldNum" sz="quarter" idx="12"/>
          </p:nvPr>
        </p:nvSpPr>
        <p:spPr>
          <a:ln/>
        </p:spPr>
        <p:txBody>
          <a:bodyPr/>
          <a:lstStyle>
            <a:lvl1pPr>
              <a:defRPr/>
            </a:lvl1pPr>
          </a:lstStyle>
          <a:p>
            <a:pPr>
              <a:defRPr/>
            </a:pPr>
            <a:fld id="{33290126-BC29-4674-B0E3-A1DF67A5C018}" type="slidenum">
              <a:rPr lang="fr-FR"/>
              <a:pPr>
                <a:defRPr/>
              </a:pPr>
              <a:t>‹Nº›</a:t>
            </a:fld>
            <a:endParaRPr lang="fr-FR"/>
          </a:p>
        </p:txBody>
      </p:sp>
    </p:spTree>
    <p:extLst>
      <p:ext uri="{BB962C8B-B14F-4D97-AF65-F5344CB8AC3E}">
        <p14:creationId xmlns:p14="http://schemas.microsoft.com/office/powerpoint/2010/main" val="6778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fr-FR"/>
          </a:p>
        </p:txBody>
      </p:sp>
      <p:sp>
        <p:nvSpPr>
          <p:cNvPr id="3" name="Rectangle 13"/>
          <p:cNvSpPr>
            <a:spLocks noGrp="1" noChangeArrowheads="1"/>
          </p:cNvSpPr>
          <p:nvPr>
            <p:ph type="ftr" sz="quarter" idx="11"/>
          </p:nvPr>
        </p:nvSpPr>
        <p:spPr>
          <a:ln/>
        </p:spPr>
        <p:txBody>
          <a:bodyPr/>
          <a:lstStyle>
            <a:lvl1pPr>
              <a:defRPr/>
            </a:lvl1pPr>
          </a:lstStyle>
          <a:p>
            <a:pPr>
              <a:defRPr/>
            </a:pPr>
            <a:endParaRPr lang="fr-FR"/>
          </a:p>
        </p:txBody>
      </p:sp>
      <p:sp>
        <p:nvSpPr>
          <p:cNvPr id="4" name="Rectangle 14"/>
          <p:cNvSpPr>
            <a:spLocks noGrp="1" noChangeArrowheads="1"/>
          </p:cNvSpPr>
          <p:nvPr>
            <p:ph type="sldNum" sz="quarter" idx="12"/>
          </p:nvPr>
        </p:nvSpPr>
        <p:spPr>
          <a:ln/>
        </p:spPr>
        <p:txBody>
          <a:bodyPr/>
          <a:lstStyle>
            <a:lvl1pPr>
              <a:defRPr/>
            </a:lvl1pPr>
          </a:lstStyle>
          <a:p>
            <a:pPr>
              <a:defRPr/>
            </a:pPr>
            <a:fld id="{196D1AE9-4460-4F62-879D-720CCC5449B2}" type="slidenum">
              <a:rPr lang="fr-FR"/>
              <a:pPr>
                <a:defRPr/>
              </a:pPr>
              <a:t>‹Nº›</a:t>
            </a:fld>
            <a:endParaRPr lang="fr-FR"/>
          </a:p>
        </p:txBody>
      </p:sp>
    </p:spTree>
    <p:extLst>
      <p:ext uri="{BB962C8B-B14F-4D97-AF65-F5344CB8AC3E}">
        <p14:creationId xmlns:p14="http://schemas.microsoft.com/office/powerpoint/2010/main" val="368391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fr-FR"/>
          </a:p>
        </p:txBody>
      </p:sp>
      <p:sp>
        <p:nvSpPr>
          <p:cNvPr id="6" name="Rectangle 13"/>
          <p:cNvSpPr>
            <a:spLocks noGrp="1" noChangeArrowheads="1"/>
          </p:cNvSpPr>
          <p:nvPr>
            <p:ph type="ftr" sz="quarter" idx="11"/>
          </p:nvPr>
        </p:nvSpPr>
        <p:spPr>
          <a:ln/>
        </p:spPr>
        <p:txBody>
          <a:bodyPr/>
          <a:lstStyle>
            <a:lvl1pPr>
              <a:defRPr/>
            </a:lvl1pPr>
          </a:lstStyle>
          <a:p>
            <a:pPr>
              <a:defRPr/>
            </a:pPr>
            <a:endParaRPr lang="fr-FR"/>
          </a:p>
        </p:txBody>
      </p:sp>
      <p:sp>
        <p:nvSpPr>
          <p:cNvPr id="7" name="Rectangle 14"/>
          <p:cNvSpPr>
            <a:spLocks noGrp="1" noChangeArrowheads="1"/>
          </p:cNvSpPr>
          <p:nvPr>
            <p:ph type="sldNum" sz="quarter" idx="12"/>
          </p:nvPr>
        </p:nvSpPr>
        <p:spPr>
          <a:ln/>
        </p:spPr>
        <p:txBody>
          <a:bodyPr/>
          <a:lstStyle>
            <a:lvl1pPr>
              <a:defRPr/>
            </a:lvl1pPr>
          </a:lstStyle>
          <a:p>
            <a:pPr>
              <a:defRPr/>
            </a:pPr>
            <a:fld id="{EFFD6900-3282-43DC-B224-5657CCEA37E7}" type="slidenum">
              <a:rPr lang="fr-FR"/>
              <a:pPr>
                <a:defRPr/>
              </a:pPr>
              <a:t>‹Nº›</a:t>
            </a:fld>
            <a:endParaRPr lang="fr-FR"/>
          </a:p>
        </p:txBody>
      </p:sp>
    </p:spTree>
    <p:extLst>
      <p:ext uri="{BB962C8B-B14F-4D97-AF65-F5344CB8AC3E}">
        <p14:creationId xmlns:p14="http://schemas.microsoft.com/office/powerpoint/2010/main" val="351670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2"/>
          <p:cNvSpPr>
            <a:spLocks noGrp="1" noChangeArrowheads="1"/>
          </p:cNvSpPr>
          <p:nvPr>
            <p:ph type="dt" sz="half" idx="10"/>
          </p:nvPr>
        </p:nvSpPr>
        <p:spPr>
          <a:ln/>
        </p:spPr>
        <p:txBody>
          <a:bodyPr/>
          <a:lstStyle>
            <a:lvl1pPr>
              <a:defRPr/>
            </a:lvl1pPr>
          </a:lstStyle>
          <a:p>
            <a:pPr>
              <a:defRPr/>
            </a:pPr>
            <a:endParaRPr lang="fr-FR"/>
          </a:p>
        </p:txBody>
      </p:sp>
      <p:sp>
        <p:nvSpPr>
          <p:cNvPr id="6" name="Rectangle 13"/>
          <p:cNvSpPr>
            <a:spLocks noGrp="1" noChangeArrowheads="1"/>
          </p:cNvSpPr>
          <p:nvPr>
            <p:ph type="ftr" sz="quarter" idx="11"/>
          </p:nvPr>
        </p:nvSpPr>
        <p:spPr>
          <a:ln/>
        </p:spPr>
        <p:txBody>
          <a:bodyPr/>
          <a:lstStyle>
            <a:lvl1pPr>
              <a:defRPr/>
            </a:lvl1pPr>
          </a:lstStyle>
          <a:p>
            <a:pPr>
              <a:defRPr/>
            </a:pPr>
            <a:endParaRPr lang="fr-FR"/>
          </a:p>
        </p:txBody>
      </p:sp>
      <p:sp>
        <p:nvSpPr>
          <p:cNvPr id="7" name="Rectangle 14"/>
          <p:cNvSpPr>
            <a:spLocks noGrp="1" noChangeArrowheads="1"/>
          </p:cNvSpPr>
          <p:nvPr>
            <p:ph type="sldNum" sz="quarter" idx="12"/>
          </p:nvPr>
        </p:nvSpPr>
        <p:spPr>
          <a:ln/>
        </p:spPr>
        <p:txBody>
          <a:bodyPr/>
          <a:lstStyle>
            <a:lvl1pPr>
              <a:defRPr/>
            </a:lvl1pPr>
          </a:lstStyle>
          <a:p>
            <a:pPr>
              <a:defRPr/>
            </a:pPr>
            <a:fld id="{65E8611A-0405-413C-AA16-E458E9DB1FC2}" type="slidenum">
              <a:rPr lang="fr-FR"/>
              <a:pPr>
                <a:defRPr/>
              </a:pPr>
              <a:t>‹Nº›</a:t>
            </a:fld>
            <a:endParaRPr lang="fr-FR"/>
          </a:p>
        </p:txBody>
      </p:sp>
    </p:spTree>
    <p:extLst>
      <p:ext uri="{BB962C8B-B14F-4D97-AF65-F5344CB8AC3E}">
        <p14:creationId xmlns:p14="http://schemas.microsoft.com/office/powerpoint/2010/main" val="33518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3902075"/>
            <a:ext cx="3400425" cy="2949575"/>
            <a:chOff x="0" y="2458"/>
            <a:chExt cx="2142" cy="1858"/>
          </a:xfrm>
        </p:grpSpPr>
        <p:sp>
          <p:nvSpPr>
            <p:cNvPr id="34819"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4820"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defRPr/>
              </a:pPr>
              <a:endParaRPr lang="en-US"/>
            </a:p>
          </p:txBody>
        </p:sp>
        <p:sp>
          <p:nvSpPr>
            <p:cNvPr id="34821"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34822"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defRPr/>
              </a:pPr>
              <a:endParaRPr lang="en-US"/>
            </a:p>
          </p:txBody>
        </p:sp>
        <p:sp>
          <p:nvSpPr>
            <p:cNvPr id="2060"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AR" altLang="es-AR"/>
            </a:p>
          </p:txBody>
        </p:sp>
        <p:sp>
          <p:nvSpPr>
            <p:cNvPr id="2061"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AR" altLang="es-AR"/>
            </a:p>
          </p:txBody>
        </p:sp>
        <p:sp>
          <p:nvSpPr>
            <p:cNvPr id="2062"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AR" altLang="es-AR"/>
            </a:p>
          </p:txBody>
        </p:sp>
      </p:grpSp>
      <p:sp>
        <p:nvSpPr>
          <p:cNvPr id="34826"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fr-FR" smtClean="0"/>
              <a:t>Click to edit Master title style</a:t>
            </a:r>
          </a:p>
        </p:txBody>
      </p:sp>
      <p:sp>
        <p:nvSpPr>
          <p:cNvPr id="34827"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34828"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10199"/>
                  </a:outerShdw>
                </a:effectLst>
              </a:defRPr>
            </a:lvl1pPr>
          </a:lstStyle>
          <a:p>
            <a:pPr>
              <a:defRPr/>
            </a:pPr>
            <a:endParaRPr lang="fr-FR"/>
          </a:p>
        </p:txBody>
      </p:sp>
      <p:sp>
        <p:nvSpPr>
          <p:cNvPr id="34829"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10199"/>
                  </a:outerShdw>
                </a:effectLst>
              </a:defRPr>
            </a:lvl1pPr>
          </a:lstStyle>
          <a:p>
            <a:pPr>
              <a:defRPr/>
            </a:pPr>
            <a:endParaRPr lang="fr-FR"/>
          </a:p>
        </p:txBody>
      </p:sp>
      <p:sp>
        <p:nvSpPr>
          <p:cNvPr id="34830"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10199"/>
                  </a:outerShdw>
                </a:effectLst>
              </a:defRPr>
            </a:lvl1pPr>
          </a:lstStyle>
          <a:p>
            <a:pPr>
              <a:defRPr/>
            </a:pPr>
            <a:fld id="{71D5FF50-DEC3-4F2B-947E-75C746E6ECEB}" type="slidenum">
              <a:rPr lang="fr-FR"/>
              <a:pPr>
                <a:defRPr/>
              </a:pPr>
              <a:t>‹Nº›</a:t>
            </a:fld>
            <a:endParaRPr lang="fr-FR"/>
          </a:p>
        </p:txBody>
      </p:sp>
    </p:spTree>
  </p:cSld>
  <p:clrMap bg1="dk2" tx1="lt1" bg2="dk1" tx2="lt2" accent1="accent1" accent2="accent2" accent3="accent3" accent4="accent4" accent5="accent5" accent6="accent6" hlink="hlink" folHlink="folHlink"/>
  <p:sldLayoutIdLst>
    <p:sldLayoutId id="2147483720"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cs typeface="+mn-cs"/>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cs typeface="+mn-cs"/>
        </a:defRPr>
      </a:lvl3pPr>
      <a:lvl4pPr marL="1600200" indent="-228600" algn="l" rtl="0" eaLnBrk="0" fontAlgn="base" hangingPunct="0">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4pPr>
      <a:lvl5pPr marL="20574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ed4web.collegeem.qc.ca/prof/asaumier/auteurs/Fayol.jpg" TargetMode="Externa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hyperlink" Target="http://images.google.com.ar/imgres?imgurl=http://www.lib.uwo.ca/business/images/imageDVI.JPG&amp;imgrefurl=http://www.lib.uwo.ca/business/taybio.html&amp;h=972&amp;w=483&amp;sz=88&amp;hl=es&amp;start=1&amp;tbnid=FYAGwu_aqpVXDM:&amp;tbnh=149&amp;tbnw=74&amp;prev=/images?q%3DF.%2BW.%2BTaylor%26gbv%3D2%26hl%3De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iq7yCfgR1z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mages.google.com.ar/imgres?imgurl=http://educate-yourself.org/cn/Tavistock%20cover300w.jpg&amp;imgrefurl=http://educate-yourself.org/cn/tavistockarticlesindex04jun04.shtml&amp;h=458&amp;w=300&amp;sz=164&amp;hl=es&amp;start=1&amp;um=1&amp;usg=__PAyZa73_Fk7JrR6th9dun1x6yRE=&amp;tbnid=l7EsadEDmzHw6M:&amp;tbnh=128&amp;tbnw=84&amp;prev=/images?q%3DTavistock%2Binstitute%26um%3D1%26hl%3D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bp3.blogger.com/_HwSL2x95JpY/R1CI_8vWFXI/AAAAAAAAADo/wKEmzjJsUFc/s320/LUDWING+VON+BERTALANFFY.jp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images.google.com.ar/imgres?imgurl=http://www.thinkers50.com/images/henry_mintzberg.jpg&amp;imgrefurl=http://www.thinkers50.com/?page%3Dbiography%26ranking%3D16&amp;h=240&amp;w=240&amp;sz=22&amp;hl=es&amp;start=4&amp;um=1&amp;usg=__WIyqQgUA6B2PVK9zOvYczJ2uF8E=&amp;tbnid=zbDpwmN4xG6CZM:&amp;tbnh=110&amp;tbnw=110&amp;prev=/images?q%3DHenry%2BMintzberg%26um%3D1%26hl%3Des%26sa%3D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__MwAvnWlUU&amp;t=1508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mohr.de/mw/img/max_weber.jp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s-ES_tradnl" dirty="0" err="1" smtClean="0"/>
              <a:t>Gareth</a:t>
            </a:r>
            <a:r>
              <a:rPr lang="es-ES_tradnl" dirty="0" smtClean="0"/>
              <a:t> Morgan</a:t>
            </a:r>
          </a:p>
        </p:txBody>
      </p:sp>
      <p:sp>
        <p:nvSpPr>
          <p:cNvPr id="3075" name="Rectangle 3"/>
          <p:cNvSpPr>
            <a:spLocks noGrp="1" noChangeArrowheads="1"/>
          </p:cNvSpPr>
          <p:nvPr>
            <p:ph type="subTitle" idx="1"/>
          </p:nvPr>
        </p:nvSpPr>
        <p:spPr>
          <a:xfrm>
            <a:off x="1371600" y="3573463"/>
            <a:ext cx="6400800" cy="1752600"/>
          </a:xfrm>
        </p:spPr>
        <p:txBody>
          <a:bodyPr/>
          <a:lstStyle/>
          <a:p>
            <a:pPr eaLnBrk="1" hangingPunct="1">
              <a:defRPr/>
            </a:pPr>
            <a:r>
              <a:rPr lang="es-ES_tradnl" sz="3600" dirty="0" smtClean="0"/>
              <a:t>Imágenes de la Organización</a:t>
            </a:r>
            <a:endParaRPr lang="es-ES_tradnl" dirty="0" smtClean="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87350"/>
            <a:ext cx="2809875" cy="1725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25" y="4797425"/>
            <a:ext cx="2036763"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188913"/>
            <a:ext cx="28575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925" y="4724400"/>
            <a:ext cx="2979738" cy="173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457200" y="277813"/>
            <a:ext cx="7646988" cy="534987"/>
          </a:xfrm>
        </p:spPr>
        <p:txBody>
          <a:bodyPr/>
          <a:lstStyle/>
          <a:p>
            <a:pPr eaLnBrk="1" hangingPunct="1">
              <a:defRPr/>
            </a:pPr>
            <a:r>
              <a:rPr lang="es-ES" sz="2000" smtClean="0"/>
              <a:t>Principios generales, producto de un estudio científico de la organización del trabajo, aplicables universalmente</a:t>
            </a:r>
            <a:endParaRPr lang="fr-FR" sz="2000" smtClean="0"/>
          </a:p>
        </p:txBody>
      </p:sp>
      <p:graphicFrame>
        <p:nvGraphicFramePr>
          <p:cNvPr id="9253" name="Group 37"/>
          <p:cNvGraphicFramePr>
            <a:graphicFrameLocks noGrp="1"/>
          </p:cNvGraphicFramePr>
          <p:nvPr>
            <p:ph idx="1"/>
          </p:nvPr>
        </p:nvGraphicFramePr>
        <p:xfrm>
          <a:off x="755650" y="1096963"/>
          <a:ext cx="7921625" cy="5761037"/>
        </p:xfrm>
        <a:graphic>
          <a:graphicData uri="http://schemas.openxmlformats.org/drawingml/2006/table">
            <a:tbl>
              <a:tblPr/>
              <a:tblGrid>
                <a:gridCol w="3960812"/>
                <a:gridCol w="3960813"/>
              </a:tblGrid>
              <a:tr h="841375">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FAYOL </a:t>
                      </a:r>
                      <a:r>
                        <a:rPr kumimoji="0" lang="es-ES" sz="2000" b="1"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(Administración)</a:t>
                      </a: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a:t>
                      </a:r>
                    </a:p>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(Cuadro 2.2., p. 16)</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s-ES" sz="2400" b="1"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TAYLOR </a:t>
                      </a:r>
                      <a:r>
                        <a:rPr kumimoji="0" lang="es-ES" sz="2000" b="1"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(Taller)</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(p. 19)</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19662">
                <a:tc>
                  <a:txBody>
                    <a:bodyPr/>
                    <a:lstStyle/>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Unidad de mando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Encadenamiento escalar</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1"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Staff</a:t>
                      </a: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y </a:t>
                      </a:r>
                      <a:r>
                        <a:rPr kumimoji="0" lang="es-ES" sz="2200" b="0" i="1"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line</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Iniciativa</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División del trabajo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Autoridad y responsabilidad</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Centralización (de la autoridad)</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Disciplina</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Subordinación de los intereses individuales a los generales</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Equidad</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Estabilidad del personal</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Espíritu colectivo</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Separar la concepción (el manager) y la ejecución (el operario)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Utilizar métodos científicos para determinar los métodos y tiempos de trabajo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Seleccionar el personal en función de los requerimientos del puesto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Capacitar para la tarea</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2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Controlar el cumplimiento de los métodos y tiempos definidos por los conceptores.</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3326" name="Picture 4" descr="http://tbn0.google.com/images?q=tbn:1i3VXm6linLmpM:http://www.ed4web.collegeem.qc.ca/prof/asaumier/auteurs/Fayol.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71500"/>
            <a:ext cx="1214438"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2" descr="http://tbn0.google.com/images?q=tbn:FYAGwu_aqpVXDM:http://www.lib.uwo.ca/business/images/imageDVI.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0"/>
            <a:ext cx="995363"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Text Box 17"/>
          <p:cNvSpPr txBox="1">
            <a:spLocks noChangeArrowheads="1"/>
          </p:cNvSpPr>
          <p:nvPr/>
        </p:nvSpPr>
        <p:spPr bwMode="auto">
          <a:xfrm>
            <a:off x="8027988" y="2060575"/>
            <a:ext cx="1368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AR" altLang="es-AR" sz="1600" b="1"/>
              <a:t>1856-1915</a:t>
            </a:r>
            <a:endParaRPr lang="es-ES" altLang="es-AR" sz="16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26842" y="2996952"/>
            <a:ext cx="9144000" cy="1143000"/>
          </a:xfrm>
        </p:spPr>
        <p:txBody>
          <a:bodyPr/>
          <a:lstStyle/>
          <a:p>
            <a:pPr eaLnBrk="1" hangingPunct="1">
              <a:defRPr/>
            </a:pPr>
            <a:r>
              <a:rPr lang="es-ES_tradnl" dirty="0" smtClean="0"/>
              <a:t>La organización como </a:t>
            </a:r>
            <a:br>
              <a:rPr lang="es-ES_tradnl" dirty="0" smtClean="0"/>
            </a:br>
            <a:r>
              <a:rPr lang="es-ES_tradnl" dirty="0" smtClean="0"/>
              <a:t>un organismo</a:t>
            </a:r>
            <a:br>
              <a:rPr lang="es-ES_tradnl" dirty="0" smtClean="0"/>
            </a:br>
            <a:r>
              <a:rPr lang="es-ES_tradnl" dirty="0"/>
              <a:t/>
            </a:r>
            <a:br>
              <a:rPr lang="es-ES_tradnl" dirty="0"/>
            </a:br>
            <a:r>
              <a:rPr lang="es-ES_tradnl" sz="2400" dirty="0">
                <a:hlinkClick r:id="rId2"/>
              </a:rPr>
              <a:t>https://</a:t>
            </a:r>
            <a:r>
              <a:rPr lang="es-ES_tradnl" sz="2400" dirty="0" smtClean="0">
                <a:hlinkClick r:id="rId2"/>
              </a:rPr>
              <a:t>www.youtube.com/watch?v=iq7yCfgR1zA</a:t>
            </a:r>
            <a:r>
              <a:rPr lang="es-ES_tradnl" sz="2400" dirty="0" smtClean="0"/>
              <a:t/>
            </a:r>
            <a:br>
              <a:rPr lang="es-ES_tradnl" sz="2400" dirty="0" smtClean="0"/>
            </a:br>
            <a:r>
              <a:rPr lang="es-ES_tradnl" sz="2400" dirty="0"/>
              <a:t/>
            </a:r>
            <a:br>
              <a:rPr lang="es-ES_tradnl" sz="2400" dirty="0"/>
            </a:br>
            <a:r>
              <a:rPr lang="es-ES_tradnl" sz="2400" dirty="0"/>
              <a:t>https://www.youtube.com/watch?v=HRDJJXMmnyM</a:t>
            </a:r>
            <a:r>
              <a:rPr lang="es-ES_tradnl" sz="2400" dirty="0" smtClean="0"/>
              <a:t/>
            </a:r>
            <a:br>
              <a:rPr lang="es-ES_tradnl" sz="2400" dirty="0" smtClean="0"/>
            </a:br>
            <a:r>
              <a:rPr lang="es-ES_tradnl" sz="2400" dirty="0"/>
              <a:t/>
            </a:r>
            <a:br>
              <a:rPr lang="es-ES_tradnl" sz="2400" dirty="0"/>
            </a:br>
            <a:endParaRPr lang="es-ES_tradnl"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7813"/>
            <a:ext cx="5757863" cy="1139825"/>
          </a:xfrm>
        </p:spPr>
        <p:txBody>
          <a:bodyPr/>
          <a:lstStyle/>
          <a:p>
            <a:pPr algn="r" eaLnBrk="1" hangingPunct="1">
              <a:defRPr/>
            </a:pPr>
            <a:r>
              <a:rPr lang="es-ES" sz="3200" b="1" dirty="0" smtClean="0"/>
              <a:t>Elton MAYO                      </a:t>
            </a:r>
            <a:r>
              <a:rPr lang="es-ES" sz="4000" b="1" dirty="0" smtClean="0"/>
              <a:t>    </a:t>
            </a:r>
            <a:r>
              <a:rPr lang="es-ES" sz="2000" b="1" dirty="0" smtClean="0"/>
              <a:t>(Escuela de las </a:t>
            </a:r>
            <a:br>
              <a:rPr lang="es-ES" sz="2000" b="1" dirty="0" smtClean="0"/>
            </a:br>
            <a:r>
              <a:rPr lang="es-ES" sz="2000" b="1" dirty="0" smtClean="0"/>
              <a:t>Relaciones Humanas)</a:t>
            </a:r>
            <a:r>
              <a:rPr lang="fr-FR" sz="3200" dirty="0" smtClean="0"/>
              <a:t> </a:t>
            </a:r>
          </a:p>
        </p:txBody>
      </p:sp>
      <p:sp>
        <p:nvSpPr>
          <p:cNvPr id="18435" name="Rectangle 3"/>
          <p:cNvSpPr>
            <a:spLocks noGrp="1" noChangeArrowheads="1"/>
          </p:cNvSpPr>
          <p:nvPr>
            <p:ph type="body" idx="1"/>
          </p:nvPr>
        </p:nvSpPr>
        <p:spPr>
          <a:xfrm>
            <a:off x="457200" y="2133600"/>
            <a:ext cx="8507413" cy="3924300"/>
          </a:xfrm>
        </p:spPr>
        <p:txBody>
          <a:bodyPr/>
          <a:lstStyle/>
          <a:p>
            <a:pPr eaLnBrk="1" hangingPunct="1">
              <a:lnSpc>
                <a:spcPct val="80000"/>
              </a:lnSpc>
              <a:buFont typeface="Wingdings" pitchFamily="2" charset="2"/>
              <a:buNone/>
              <a:defRPr/>
            </a:pPr>
            <a:r>
              <a:rPr lang="es-ES" sz="2000" b="1" dirty="0" smtClean="0"/>
              <a:t>Taylorismo</a:t>
            </a:r>
            <a:r>
              <a:rPr lang="es-ES" sz="2000" dirty="0" smtClean="0"/>
              <a:t> = fatiga, aburrimiento          </a:t>
            </a:r>
            <a:r>
              <a:rPr lang="es-ES" sz="2000" b="1" dirty="0" smtClean="0"/>
              <a:t>Hawthorne</a:t>
            </a:r>
            <a:r>
              <a:rPr lang="es-ES" sz="2000" dirty="0" smtClean="0"/>
              <a:t> = luz, ventilación</a:t>
            </a:r>
          </a:p>
          <a:p>
            <a:pPr eaLnBrk="1" hangingPunct="1">
              <a:lnSpc>
                <a:spcPct val="80000"/>
              </a:lnSpc>
              <a:buFont typeface="Wingdings" pitchFamily="2" charset="2"/>
              <a:buNone/>
              <a:defRPr/>
            </a:pPr>
            <a:r>
              <a:rPr lang="es-ES" sz="2000" dirty="0" smtClean="0"/>
              <a:t>							    (mejorar CYMAT)</a:t>
            </a:r>
            <a:endParaRPr lang="es-ES" sz="2000" u="sng" dirty="0" smtClean="0"/>
          </a:p>
          <a:p>
            <a:pPr eaLnBrk="1" hangingPunct="1">
              <a:lnSpc>
                <a:spcPct val="80000"/>
              </a:lnSpc>
              <a:buFont typeface="Wingdings" pitchFamily="2" charset="2"/>
              <a:buNone/>
              <a:defRPr/>
            </a:pPr>
            <a:endParaRPr lang="es-ES" sz="2000" u="sng" dirty="0" smtClean="0"/>
          </a:p>
          <a:p>
            <a:pPr lvl="4" eaLnBrk="1" hangingPunct="1">
              <a:lnSpc>
                <a:spcPct val="80000"/>
              </a:lnSpc>
              <a:buFont typeface="Wingdings" pitchFamily="2" charset="2"/>
              <a:buNone/>
              <a:defRPr/>
            </a:pPr>
            <a:r>
              <a:rPr lang="es-ES" u="sng" dirty="0" smtClean="0"/>
              <a:t>Sorpresas: </a:t>
            </a:r>
            <a:endParaRPr lang="es-ES" dirty="0" smtClean="0"/>
          </a:p>
          <a:p>
            <a:pPr lvl="4" eaLnBrk="1" hangingPunct="1">
              <a:lnSpc>
                <a:spcPct val="80000"/>
              </a:lnSpc>
              <a:defRPr/>
            </a:pPr>
            <a:r>
              <a:rPr lang="es-ES" dirty="0" smtClean="0"/>
              <a:t>el grupo de control también mejora el rendimiento</a:t>
            </a:r>
          </a:p>
          <a:p>
            <a:pPr lvl="4" eaLnBrk="1" hangingPunct="1">
              <a:lnSpc>
                <a:spcPct val="80000"/>
              </a:lnSpc>
              <a:defRPr/>
            </a:pPr>
            <a:r>
              <a:rPr lang="es-ES" dirty="0" smtClean="0"/>
              <a:t>cuando se retiran las mejoras al grupo piloto igual siguen mejorando</a:t>
            </a:r>
            <a:endParaRPr lang="es-ES" b="1" dirty="0" smtClean="0"/>
          </a:p>
          <a:p>
            <a:pPr eaLnBrk="1" hangingPunct="1">
              <a:lnSpc>
                <a:spcPct val="80000"/>
              </a:lnSpc>
              <a:buFont typeface="Wingdings" pitchFamily="2" charset="2"/>
              <a:buNone/>
              <a:defRPr/>
            </a:pPr>
            <a:endParaRPr lang="es-ES" b="1" dirty="0" smtClean="0"/>
          </a:p>
          <a:p>
            <a:pPr eaLnBrk="1" hangingPunct="1">
              <a:lnSpc>
                <a:spcPct val="80000"/>
              </a:lnSpc>
              <a:buFont typeface="Wingdings" pitchFamily="2" charset="2"/>
              <a:buNone/>
              <a:defRPr/>
            </a:pPr>
            <a:endParaRPr lang="es-ES" sz="2000" b="1" dirty="0" smtClean="0"/>
          </a:p>
          <a:p>
            <a:pPr eaLnBrk="1" hangingPunct="1">
              <a:lnSpc>
                <a:spcPct val="80000"/>
              </a:lnSpc>
              <a:buFont typeface="Wingdings" pitchFamily="2" charset="2"/>
              <a:buNone/>
              <a:defRPr/>
            </a:pPr>
            <a:r>
              <a:rPr lang="es-ES" sz="2000" b="1" dirty="0" smtClean="0"/>
              <a:t>Dos interpretaciones, sobre bases teóricas diferentes:  </a:t>
            </a:r>
            <a:endParaRPr lang="es-ES" sz="2000" dirty="0" smtClean="0"/>
          </a:p>
          <a:p>
            <a:pPr eaLnBrk="1" hangingPunct="1">
              <a:lnSpc>
                <a:spcPct val="80000"/>
              </a:lnSpc>
              <a:buFont typeface="Wingdings" pitchFamily="2" charset="2"/>
              <a:buNone/>
              <a:defRPr/>
            </a:pPr>
            <a:r>
              <a:rPr lang="es-ES" sz="2000" b="1" dirty="0" smtClean="0"/>
              <a:t>(a)</a:t>
            </a:r>
            <a:r>
              <a:rPr lang="es-ES" sz="2000" dirty="0" smtClean="0"/>
              <a:t> Rendimiento = </a:t>
            </a:r>
            <a:r>
              <a:rPr lang="es-ES" sz="2000" u="sng" dirty="0" smtClean="0"/>
              <a:t>cohesión</a:t>
            </a:r>
            <a:r>
              <a:rPr lang="es-ES" sz="2000" dirty="0" smtClean="0"/>
              <a:t> grupo primario (</a:t>
            </a:r>
            <a:r>
              <a:rPr lang="es-ES" sz="2000" i="1" dirty="0" smtClean="0"/>
              <a:t>organización informal</a:t>
            </a:r>
            <a:r>
              <a:rPr lang="es-ES" sz="2000" dirty="0" smtClean="0"/>
              <a:t>)</a:t>
            </a:r>
          </a:p>
          <a:p>
            <a:pPr eaLnBrk="1" hangingPunct="1">
              <a:lnSpc>
                <a:spcPct val="80000"/>
              </a:lnSpc>
              <a:buFont typeface="Wingdings" pitchFamily="2" charset="2"/>
              <a:buNone/>
              <a:defRPr/>
            </a:pPr>
            <a:r>
              <a:rPr lang="es-ES" sz="2000" b="1" dirty="0" smtClean="0"/>
              <a:t>(b)</a:t>
            </a:r>
            <a:r>
              <a:rPr lang="es-ES" sz="2000" dirty="0" smtClean="0"/>
              <a:t> Rendimiento =</a:t>
            </a:r>
            <a:r>
              <a:rPr lang="es-ES" sz="2000" b="1" dirty="0" smtClean="0"/>
              <a:t> </a:t>
            </a:r>
            <a:r>
              <a:rPr lang="es-ES" sz="2000" u="sng" dirty="0" smtClean="0"/>
              <a:t>motivación</a:t>
            </a:r>
            <a:r>
              <a:rPr lang="es-ES" sz="2000" dirty="0" smtClean="0"/>
              <a:t> = satisfacción de necesidades</a:t>
            </a:r>
            <a:r>
              <a:rPr lang="fr-FR" sz="2000" dirty="0" smtClean="0"/>
              <a:t> </a:t>
            </a:r>
          </a:p>
        </p:txBody>
      </p:sp>
      <p:sp>
        <p:nvSpPr>
          <p:cNvPr id="15364" name="AutoShape 4"/>
          <p:cNvSpPr>
            <a:spLocks noChangeArrowheads="1"/>
          </p:cNvSpPr>
          <p:nvPr/>
        </p:nvSpPr>
        <p:spPr bwMode="auto">
          <a:xfrm>
            <a:off x="4427538" y="2205038"/>
            <a:ext cx="504825" cy="287337"/>
          </a:xfrm>
          <a:prstGeom prst="rightArrow">
            <a:avLst>
              <a:gd name="adj1" fmla="val 50000"/>
              <a:gd name="adj2" fmla="val 4392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5365" name="AutoShape 5"/>
          <p:cNvSpPr>
            <a:spLocks noChangeArrowheads="1"/>
          </p:cNvSpPr>
          <p:nvPr/>
        </p:nvSpPr>
        <p:spPr bwMode="auto">
          <a:xfrm>
            <a:off x="8316913" y="2492375"/>
            <a:ext cx="287337" cy="1287463"/>
          </a:xfrm>
          <a:prstGeom prst="curvedLeftArrow">
            <a:avLst>
              <a:gd name="adj1" fmla="val 89613"/>
              <a:gd name="adj2" fmla="val 179227"/>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pic>
        <p:nvPicPr>
          <p:cNvPr id="15366" name="Picture 5" descr="[elton-may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063" y="142875"/>
            <a:ext cx="1500187"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4313" y="285750"/>
            <a:ext cx="5400675" cy="1139825"/>
          </a:xfrm>
        </p:spPr>
        <p:txBody>
          <a:bodyPr/>
          <a:lstStyle/>
          <a:p>
            <a:pPr algn="l" eaLnBrk="1" hangingPunct="1">
              <a:defRPr/>
            </a:pPr>
            <a:r>
              <a:rPr lang="es-ES" dirty="0" smtClean="0"/>
              <a:t>(b) Abraham </a:t>
            </a:r>
            <a:r>
              <a:rPr lang="es-ES" dirty="0" err="1" smtClean="0"/>
              <a:t>Maslow</a:t>
            </a:r>
            <a:endParaRPr lang="fr-FR" dirty="0" smtClean="0"/>
          </a:p>
        </p:txBody>
      </p:sp>
      <p:sp>
        <p:nvSpPr>
          <p:cNvPr id="16387" name="Rectangle 6"/>
          <p:cNvSpPr>
            <a:spLocks noChangeArrowheads="1"/>
          </p:cNvSpPr>
          <p:nvPr/>
        </p:nvSpPr>
        <p:spPr bwMode="auto">
          <a:xfrm>
            <a:off x="-1487488" y="990600"/>
            <a:ext cx="409575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6388" name="Rectangle 11"/>
          <p:cNvSpPr>
            <a:spLocks noChangeArrowheads="1"/>
          </p:cNvSpPr>
          <p:nvPr/>
        </p:nvSpPr>
        <p:spPr bwMode="auto">
          <a:xfrm>
            <a:off x="-1487488" y="990600"/>
            <a:ext cx="46355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graphicFrame>
        <p:nvGraphicFramePr>
          <p:cNvPr id="21626" name="Group 122"/>
          <p:cNvGraphicFramePr>
            <a:graphicFrameLocks noGrp="1"/>
          </p:cNvGraphicFramePr>
          <p:nvPr/>
        </p:nvGraphicFramePr>
        <p:xfrm>
          <a:off x="684213" y="944563"/>
          <a:ext cx="8208962" cy="5916610"/>
        </p:xfrm>
        <a:graphic>
          <a:graphicData uri="http://schemas.openxmlformats.org/drawingml/2006/table">
            <a:tbl>
              <a:tblPr/>
              <a:tblGrid>
                <a:gridCol w="3527425"/>
                <a:gridCol w="471487"/>
                <a:gridCol w="393700"/>
                <a:gridCol w="452438"/>
                <a:gridCol w="182562"/>
                <a:gridCol w="182563"/>
                <a:gridCol w="2998787"/>
              </a:tblGrid>
              <a:tr h="811256">
                <a:tc gridSpan="5">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endParaRPr lang="es-ES" sz="4400" dirty="0" smtClean="0">
                        <a:solidFill>
                          <a:schemeClr val="tx2"/>
                        </a:solidFill>
                        <a:effectLst>
                          <a:outerShdw blurRad="38100" dist="38100" dir="2700000" algn="tl">
                            <a:srgbClr val="FFFFFF"/>
                          </a:outerShdw>
                        </a:effectLst>
                        <a:latin typeface="+mj-lt"/>
                        <a:ea typeface="+mj-ea"/>
                        <a:cs typeface="+mj-cs"/>
                      </a:endParaRPr>
                    </a:p>
                  </a:txBody>
                  <a:tcPr marT="45722" marB="45722" horzOverflow="overflow">
                    <a:lnL cap="flat">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s-ES" sz="2000" b="1"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TIPO DE RELACION </a:t>
                      </a:r>
                    </a:p>
                    <a:p>
                      <a:pPr marL="0" marR="0" lvl="0" indent="0" algn="ctr" defTabSz="914400" rtl="0" eaLnBrk="1" fontAlgn="base" latinLnBrk="0" hangingPunct="1">
                        <a:lnSpc>
                          <a:spcPct val="100000"/>
                        </a:lnSpc>
                        <a:spcBef>
                          <a:spcPct val="0"/>
                        </a:spcBef>
                        <a:spcAft>
                          <a:spcPct val="0"/>
                        </a:spcAft>
                        <a:buClrTx/>
                        <a:buSzPct val="75000"/>
                        <a:buFontTx/>
                        <a:buNone/>
                        <a:tabLst/>
                      </a:pPr>
                      <a:r>
                        <a:rPr kumimoji="0" lang="es-ES" sz="2000" b="1"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CON EL TRABAJO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txBody>
                  <a:tcPr marT="45722" marB="45722" horzOverflow="overflow">
                    <a:lnL>
                      <a:noFill/>
                    </a:lnL>
                    <a:lnR cap="flat">
                      <a:noFill/>
                    </a:lnR>
                    <a:lnT cap="flat">
                      <a:noFill/>
                    </a:lnT>
                    <a:lnB>
                      <a:noFill/>
                    </a:lnB>
                    <a:lnTlToBr>
                      <a:noFill/>
                    </a:lnTlToBr>
                    <a:lnBlToTr>
                      <a:noFill/>
                    </a:lnBlToTr>
                    <a:noFill/>
                  </a:tcPr>
                </a:tc>
                <a:tc hMerge="1">
                  <a:txBody>
                    <a:bodyPr/>
                    <a:lstStyle/>
                    <a:p>
                      <a:endParaRPr lang="en-US"/>
                    </a:p>
                  </a:txBody>
                  <a:tcPr/>
                </a:tc>
              </a:tr>
              <a:tr h="701077">
                <a:tc gridSpan="6">
                  <a:txBody>
                    <a:bodyPr/>
                    <a:lstStyle/>
                    <a:p>
                      <a:pPr marL="0" marR="0" lvl="0" indent="0" algn="r"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Auto-realización</a:t>
                      </a:r>
                      <a:endParaRPr kumimoji="0" lang="es-ES" sz="24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Expresión</a:t>
                      </a: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Compromiso total </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710">
                <a:tc gridSpan="4">
                  <a:txBody>
                    <a:bodyPr/>
                    <a:lstStyle/>
                    <a:p>
                      <a:pPr marL="0" marR="0" lvl="0" indent="0" algn="l" defTabSz="914400" rtl="0" eaLnBrk="1" fontAlgn="base" latinLnBrk="0" hangingPunct="1">
                        <a:lnSpc>
                          <a:spcPct val="100000"/>
                        </a:lnSpc>
                        <a:spcBef>
                          <a:spcPct val="0"/>
                        </a:spcBef>
                        <a:spcAft>
                          <a:spcPct val="0"/>
                        </a:spcAft>
                        <a:buClrTx/>
                        <a:buSzPct val="75000"/>
                        <a:buFontTx/>
                        <a:buNone/>
                        <a:tabLst/>
                      </a:pPr>
                      <a:r>
                        <a:rPr kumimoji="0" lang="es-ES" sz="2800" b="1"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“Jerarquía de</a:t>
                      </a:r>
                      <a:r>
                        <a:rPr kumimoji="0" lang="es-ES" sz="2000" b="1"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 </a:t>
                      </a:r>
                    </a:p>
                    <a:p>
                      <a:pPr marL="0" marR="0" lvl="0" indent="0" algn="l" defTabSz="914400" rtl="0" eaLnBrk="1" fontAlgn="base" latinLnBrk="0" hangingPunct="1">
                        <a:lnSpc>
                          <a:spcPct val="100000"/>
                        </a:lnSpc>
                        <a:spcBef>
                          <a:spcPct val="0"/>
                        </a:spcBef>
                        <a:spcAft>
                          <a:spcPct val="0"/>
                        </a:spcAft>
                        <a:buClrTx/>
                        <a:buSzPct val="75000"/>
                        <a:buFontTx/>
                        <a:buNone/>
                        <a:tabLst/>
                      </a:pPr>
                      <a:r>
                        <a:rPr kumimoji="0" lang="es-ES" sz="2800" b="1"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  Necesidades”</a:t>
                      </a:r>
                      <a:r>
                        <a:rPr kumimoji="0" lang="es-ES" sz="2000" b="1"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                               </a:t>
                      </a:r>
                      <a:r>
                        <a:rPr kumimoji="0" lang="es-ES" sz="2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Ego</a:t>
                      </a:r>
                    </a:p>
                  </a:txBody>
                  <a:tcPr marT="45722" marB="45722"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Logros, autonomía, respon-sabilidad, autocontrol</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Identidad personal</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Reconocimiento (del mérito)</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1355797">
                <a:tc gridSpan="3">
                  <a:txBody>
                    <a:bodyPr/>
                    <a:lstStyle/>
                    <a:p>
                      <a:pPr marL="0" marR="0" lvl="0" indent="0" algn="r" defTabSz="914400" rtl="0" eaLnBrk="1" fontAlgn="base" latinLnBrk="0" hangingPunct="1">
                        <a:lnSpc>
                          <a:spcPct val="100000"/>
                        </a:lnSpc>
                        <a:spcBef>
                          <a:spcPct val="0"/>
                        </a:spcBef>
                        <a:spcAft>
                          <a:spcPct val="0"/>
                        </a:spcAft>
                        <a:buClrTx/>
                        <a:buSzPct val="75000"/>
                        <a:buFontTx/>
                        <a:buNone/>
                        <a:tabLst/>
                      </a:pPr>
                      <a:endParaRPr kumimoji="0" lang="es-ES" sz="2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Sociales</a:t>
                      </a:r>
                      <a:endParaRPr kumimoji="0" lang="es-ES" sz="24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Interacción con los colegas</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Facilidades sociales y deportivas</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Relaciones de amistad fuera del trabajo</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036693">
                <a:tc gridSpan="2">
                  <a:txBody>
                    <a:bodyPr/>
                    <a:lstStyle/>
                    <a:p>
                      <a:pPr marL="0" marR="0" lvl="0" indent="0" algn="r" defTabSz="914400" rtl="0" eaLnBrk="1" fontAlgn="base" latinLnBrk="0" hangingPunct="1">
                        <a:lnSpc>
                          <a:spcPct val="100000"/>
                        </a:lnSpc>
                        <a:spcBef>
                          <a:spcPct val="0"/>
                        </a:spcBef>
                        <a:spcAft>
                          <a:spcPct val="0"/>
                        </a:spcAft>
                        <a:buClrTx/>
                        <a:buSzPct val="75000"/>
                        <a:buFontTx/>
                        <a:buNone/>
                        <a:tabLst/>
                      </a:pPr>
                      <a:endPar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r"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Seguridad</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gridSpan="5">
                  <a:txBody>
                    <a:bodyPr/>
                    <a:lstStyle/>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Seguridad social</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Estabilidad en el empleo</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Oportunidades de promoción</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01077">
                <a:tc>
                  <a:txBody>
                    <a:bodyPr/>
                    <a:lstStyle/>
                    <a:p>
                      <a:pPr marL="0" marR="0" lvl="0" indent="0" algn="r"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Fisiológicas</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gridSpan="6">
                  <a:txBody>
                    <a:bodyPr/>
                    <a:lstStyle/>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 Salario</a:t>
                      </a:r>
                      <a:endParaRPr kumimoji="0" lang="en-US" sz="1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endParaRPr>
                    </a:p>
                    <a:p>
                      <a:pPr marL="0" marR="0" lvl="0" indent="0" algn="l" defTabSz="914400" rtl="0" eaLnBrk="1" fontAlgn="base" latinLnBrk="0" hangingPunct="1">
                        <a:lnSpc>
                          <a:spcPct val="100000"/>
                        </a:lnSpc>
                        <a:spcBef>
                          <a:spcPct val="0"/>
                        </a:spcBef>
                        <a:spcAft>
                          <a:spcPct val="0"/>
                        </a:spcAft>
                        <a:buClrTx/>
                        <a:buSzPct val="75000"/>
                        <a:buFont typeface="Symbol" pitchFamily="18" charset="2"/>
                        <a:buChar char=""/>
                        <a:tabLst>
                          <a:tab pos="228600" algn="l"/>
                        </a:tabLst>
                      </a:pPr>
                      <a:r>
                        <a:rPr kumimoji="0" lang="es-ES" sz="20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Times New Roman" charset="0"/>
                        </a:rPr>
                        <a:t> CYMAT</a:t>
                      </a:r>
                      <a:endParaRPr kumimoji="0" lang="es-ES" sz="2400" b="0" i="0" u="none" strike="noStrike" cap="none" normalizeH="0" baseline="0" dirty="0" smtClean="0">
                        <a:ln>
                          <a:noFill/>
                        </a:ln>
                        <a:solidFill>
                          <a:schemeClr val="tx1"/>
                        </a:solidFill>
                        <a:effectLst>
                          <a:outerShdw blurRad="38100" dist="38100" dir="2700000" algn="tl">
                            <a:srgbClr val="010199"/>
                          </a:outerShdw>
                        </a:effectLst>
                        <a:latin typeface="Times New Roman" charset="0"/>
                        <a:cs typeface="Arial"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pic>
        <p:nvPicPr>
          <p:cNvPr id="16414" name="Picture 31" descr="http://www.trans4mind.com/mind-development/mas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0925"/>
            <a:ext cx="25717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5" name="1 CuadroTexto"/>
          <p:cNvSpPr txBox="1">
            <a:spLocks noChangeArrowheads="1"/>
          </p:cNvSpPr>
          <p:nvPr/>
        </p:nvSpPr>
        <p:spPr bwMode="auto">
          <a:xfrm>
            <a:off x="830263" y="1628775"/>
            <a:ext cx="1741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s-AR" altLang="es-AR" sz="2800" b="1"/>
              <a:t>(1943)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s-ES" b="1" dirty="0" smtClean="0"/>
              <a:t>(a) </a:t>
            </a:r>
            <a:r>
              <a:rPr lang="es-ES" b="1" dirty="0" err="1" smtClean="0"/>
              <a:t>Tavistock</a:t>
            </a:r>
            <a:endParaRPr lang="fr-FR" b="1" dirty="0" smtClean="0"/>
          </a:p>
        </p:txBody>
      </p:sp>
      <p:sp>
        <p:nvSpPr>
          <p:cNvPr id="20483" name="Rectangle 3"/>
          <p:cNvSpPr>
            <a:spLocks noGrp="1" noChangeArrowheads="1"/>
          </p:cNvSpPr>
          <p:nvPr>
            <p:ph type="body" idx="1"/>
          </p:nvPr>
        </p:nvSpPr>
        <p:spPr>
          <a:xfrm>
            <a:off x="642938" y="2327275"/>
            <a:ext cx="8229600" cy="4530725"/>
          </a:xfrm>
        </p:spPr>
        <p:txBody>
          <a:bodyPr/>
          <a:lstStyle/>
          <a:p>
            <a:pPr algn="ctr" eaLnBrk="1" hangingPunct="1">
              <a:buFont typeface="Wingdings" pitchFamily="2" charset="2"/>
              <a:buNone/>
              <a:defRPr/>
            </a:pPr>
            <a:endParaRPr lang="es-ES" dirty="0" smtClean="0"/>
          </a:p>
          <a:p>
            <a:pPr algn="ctr" eaLnBrk="1" hangingPunct="1">
              <a:buFont typeface="Wingdings" pitchFamily="2" charset="2"/>
              <a:buNone/>
              <a:defRPr/>
            </a:pPr>
            <a:r>
              <a:rPr lang="es-ES" dirty="0" smtClean="0"/>
              <a:t>Caso clásico (</a:t>
            </a:r>
            <a:r>
              <a:rPr lang="es-ES" dirty="0" err="1" smtClean="0"/>
              <a:t>Trist</a:t>
            </a:r>
            <a:r>
              <a:rPr lang="es-ES" dirty="0" smtClean="0"/>
              <a:t> y </a:t>
            </a:r>
            <a:r>
              <a:rPr lang="es-ES" dirty="0" err="1" smtClean="0"/>
              <a:t>Bamforth</a:t>
            </a:r>
            <a:r>
              <a:rPr lang="es-ES" dirty="0" smtClean="0"/>
              <a:t>) : el grupo primario en el frente de talla de la mina</a:t>
            </a:r>
          </a:p>
          <a:p>
            <a:pPr algn="ctr" eaLnBrk="1" hangingPunct="1">
              <a:buFont typeface="Wingdings" pitchFamily="2" charset="2"/>
              <a:buNone/>
              <a:defRPr/>
            </a:pPr>
            <a:endParaRPr lang="es-ES" dirty="0" smtClean="0"/>
          </a:p>
          <a:p>
            <a:pPr algn="ctr" eaLnBrk="1" hangingPunct="1">
              <a:buFont typeface="Wingdings" pitchFamily="2" charset="2"/>
              <a:buNone/>
              <a:defRPr/>
            </a:pPr>
            <a:r>
              <a:rPr lang="es-ES" dirty="0" smtClean="0"/>
              <a:t>La organización es un </a:t>
            </a:r>
          </a:p>
          <a:p>
            <a:pPr algn="ctr" eaLnBrk="1" hangingPunct="1">
              <a:buFont typeface="Wingdings" pitchFamily="2" charset="2"/>
              <a:buNone/>
              <a:defRPr/>
            </a:pPr>
            <a:r>
              <a:rPr lang="es-ES" dirty="0" smtClean="0"/>
              <a:t>“sistema socio-técnico”</a:t>
            </a:r>
          </a:p>
          <a:p>
            <a:pPr eaLnBrk="1" hangingPunct="1">
              <a:buFont typeface="Wingdings" pitchFamily="2" charset="2"/>
              <a:buNone/>
              <a:defRPr/>
            </a:pPr>
            <a:endParaRPr lang="fr-FR" dirty="0" smtClean="0"/>
          </a:p>
        </p:txBody>
      </p:sp>
      <p:pic>
        <p:nvPicPr>
          <p:cNvPr id="17412" name="Picture 7" descr="http://tbn0.google.com/images?q=tbn:l7EsadEDmzHw6M:http://educate-yourself.org/cn/Tavistock%2520cover300w.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14313"/>
            <a:ext cx="1571625"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s-ES" smtClean="0"/>
              <a:t>La secuencia </a:t>
            </a:r>
            <a:endParaRPr lang="fr-FR" smtClean="0"/>
          </a:p>
        </p:txBody>
      </p:sp>
      <p:sp>
        <p:nvSpPr>
          <p:cNvPr id="37891" name="Rectangle 3"/>
          <p:cNvSpPr>
            <a:spLocks noGrp="1" noChangeArrowheads="1"/>
          </p:cNvSpPr>
          <p:nvPr>
            <p:ph type="body" idx="1"/>
          </p:nvPr>
        </p:nvSpPr>
        <p:spPr>
          <a:xfrm>
            <a:off x="914400" y="1916113"/>
            <a:ext cx="8229600" cy="4530725"/>
          </a:xfrm>
        </p:spPr>
        <p:txBody>
          <a:bodyPr/>
          <a:lstStyle/>
          <a:p>
            <a:pPr eaLnBrk="1" hangingPunct="1">
              <a:lnSpc>
                <a:spcPct val="80000"/>
              </a:lnSpc>
              <a:defRPr/>
            </a:pPr>
            <a:r>
              <a:rPr lang="es-ES" sz="2000" smtClean="0"/>
              <a:t>Tavistock (la organización como “sistema socio-técnico”).</a:t>
            </a:r>
          </a:p>
          <a:p>
            <a:pPr eaLnBrk="1" hangingPunct="1">
              <a:lnSpc>
                <a:spcPct val="80000"/>
              </a:lnSpc>
              <a:defRPr/>
            </a:pPr>
            <a:endParaRPr lang="es-ES" sz="2000" smtClean="0"/>
          </a:p>
          <a:p>
            <a:pPr eaLnBrk="1" hangingPunct="1">
              <a:lnSpc>
                <a:spcPct val="80000"/>
              </a:lnSpc>
              <a:defRPr/>
            </a:pPr>
            <a:r>
              <a:rPr lang="es-ES" sz="2000" smtClean="0"/>
              <a:t>Mayo del 68 en Francia, Italia, Alemania. Huelgas de obreros de la cinta de montaje y movimiento estudiantil. Cordobazo (1969)  </a:t>
            </a:r>
          </a:p>
          <a:p>
            <a:pPr eaLnBrk="1" hangingPunct="1">
              <a:lnSpc>
                <a:spcPct val="80000"/>
              </a:lnSpc>
              <a:defRPr/>
            </a:pPr>
            <a:endParaRPr lang="es-ES" sz="2000" smtClean="0"/>
          </a:p>
          <a:p>
            <a:pPr eaLnBrk="1" hangingPunct="1">
              <a:lnSpc>
                <a:spcPct val="80000"/>
              </a:lnSpc>
              <a:defRPr/>
            </a:pPr>
            <a:r>
              <a:rPr lang="es-ES" sz="2000" smtClean="0"/>
              <a:t>Volvo (Kalmar). Islas de Montaje (1972)</a:t>
            </a:r>
          </a:p>
          <a:p>
            <a:pPr eaLnBrk="1" hangingPunct="1">
              <a:lnSpc>
                <a:spcPct val="80000"/>
              </a:lnSpc>
              <a:defRPr/>
            </a:pPr>
            <a:endParaRPr lang="es-ES" sz="2000" smtClean="0"/>
          </a:p>
          <a:p>
            <a:pPr eaLnBrk="1" hangingPunct="1">
              <a:lnSpc>
                <a:spcPct val="80000"/>
              </a:lnSpc>
              <a:defRPr/>
            </a:pPr>
            <a:r>
              <a:rPr lang="es-ES" sz="2000" smtClean="0"/>
              <a:t>Toyota (Just in Time, Canban, Círculos de calidad). Ishikawa escribe su libro en 1974 (las siete herramientas de la calidad).</a:t>
            </a:r>
          </a:p>
          <a:p>
            <a:pPr eaLnBrk="1" hangingPunct="1">
              <a:lnSpc>
                <a:spcPct val="80000"/>
              </a:lnSpc>
              <a:defRPr/>
            </a:pPr>
            <a:endParaRPr lang="es-ES" sz="2000" smtClean="0"/>
          </a:p>
          <a:p>
            <a:pPr eaLnBrk="1" hangingPunct="1">
              <a:lnSpc>
                <a:spcPct val="80000"/>
              </a:lnSpc>
              <a:defRPr/>
            </a:pPr>
            <a:r>
              <a:rPr lang="es-ES" sz="2000" smtClean="0"/>
              <a:t>TQM (Total Quality Management). La versión posterior occidental, que se difunde en la segunda mitad de los ochenta. “Empowerment”.</a:t>
            </a:r>
            <a:endParaRPr lang="fr-FR" sz="2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0" y="188913"/>
            <a:ext cx="9144000"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altLang="es-AR" sz="2400">
                <a:latin typeface="Times New Roman" pitchFamily="18" charset="0"/>
              </a:rPr>
              <a:t>Aún “no se sale” del enfoque puramente endógeno </a:t>
            </a:r>
            <a:endParaRPr lang="en-US" altLang="es-AR" sz="2400">
              <a:latin typeface="Times New Roman" pitchFamily="18" charset="0"/>
            </a:endParaRPr>
          </a:p>
          <a:p>
            <a:pPr algn="ctr"/>
            <a:r>
              <a:rPr lang="es-ES" altLang="es-AR" sz="2400" b="1">
                <a:latin typeface="Times New Roman" pitchFamily="18" charset="0"/>
              </a:rPr>
              <a:t>(sistema cerrado) </a:t>
            </a:r>
            <a:endParaRPr lang="en-US" altLang="es-AR" sz="2400">
              <a:latin typeface="Times New Roman" pitchFamily="18" charset="0"/>
            </a:endParaRPr>
          </a:p>
          <a:p>
            <a:pPr algn="ctr"/>
            <a:r>
              <a:rPr lang="es-ES" altLang="es-AR" sz="2400">
                <a:latin typeface="Times New Roman" pitchFamily="18" charset="0"/>
              </a:rPr>
              <a:t>de la organización concebida como máquina</a:t>
            </a:r>
          </a:p>
          <a:p>
            <a:pPr algn="ctr"/>
            <a:endParaRPr lang="en-US" altLang="es-AR" sz="2400">
              <a:latin typeface="Times New Roman" pitchFamily="18" charset="0"/>
            </a:endParaRPr>
          </a:p>
          <a:p>
            <a:pPr algn="ctr"/>
            <a:r>
              <a:rPr lang="es-ES" altLang="es-AR" sz="2400">
                <a:latin typeface="Times New Roman" pitchFamily="18" charset="0"/>
              </a:rPr>
              <a:t>Pero, si se asume que los individuos, grupos y organizaciones tienen necesidades...   entonces también se asume que </a:t>
            </a:r>
          </a:p>
          <a:p>
            <a:pPr algn="ctr"/>
            <a:r>
              <a:rPr lang="es-ES" altLang="es-AR" sz="2400">
                <a:latin typeface="Times New Roman" pitchFamily="18" charset="0"/>
              </a:rPr>
              <a:t>dependen de su </a:t>
            </a:r>
            <a:r>
              <a:rPr lang="es-ES" altLang="es-AR" sz="2400" u="sng">
                <a:latin typeface="Times New Roman" pitchFamily="18" charset="0"/>
              </a:rPr>
              <a:t>entorno</a:t>
            </a:r>
            <a:r>
              <a:rPr lang="es-ES" altLang="es-AR" sz="2400">
                <a:latin typeface="Times New Roman" pitchFamily="18" charset="0"/>
              </a:rPr>
              <a:t> para encontrar su sustento</a:t>
            </a:r>
            <a:endParaRPr lang="en-US" altLang="es-AR" sz="2400">
              <a:latin typeface="Times New Roman" pitchFamily="18" charset="0"/>
            </a:endParaRPr>
          </a:p>
          <a:p>
            <a:pPr algn="ctr"/>
            <a:r>
              <a:rPr lang="es-ES" altLang="es-AR" sz="2400" b="1">
                <a:latin typeface="Times New Roman" pitchFamily="18" charset="0"/>
              </a:rPr>
              <a:t>(sistema abierto)</a:t>
            </a:r>
          </a:p>
          <a:p>
            <a:pPr algn="ctr"/>
            <a:endParaRPr lang="en-US" altLang="es-AR" sz="2400">
              <a:latin typeface="Times New Roman" pitchFamily="18" charset="0"/>
            </a:endParaRPr>
          </a:p>
          <a:p>
            <a:pPr algn="ctr"/>
            <a:r>
              <a:rPr lang="es-ES" altLang="es-AR" sz="2400">
                <a:latin typeface="Times New Roman" pitchFamily="18" charset="0"/>
              </a:rPr>
              <a:t>La metáfora biológica subyace en la </a:t>
            </a:r>
          </a:p>
          <a:p>
            <a:pPr algn="ctr"/>
            <a:r>
              <a:rPr lang="es-ES" altLang="es-AR" sz="2400" b="1">
                <a:latin typeface="Times New Roman" pitchFamily="18" charset="0"/>
              </a:rPr>
              <a:t>TEORIA GENERAL DE LOS SISTEMAS ABIERTOS</a:t>
            </a:r>
            <a:endParaRPr lang="en-US" altLang="es-AR" sz="2400">
              <a:latin typeface="Times New Roman" pitchFamily="18" charset="0"/>
            </a:endParaRPr>
          </a:p>
          <a:p>
            <a:pPr algn="ctr"/>
            <a:r>
              <a:rPr lang="es-ES" altLang="es-AR" sz="2400">
                <a:latin typeface="Times New Roman" pitchFamily="18" charset="0"/>
              </a:rPr>
              <a:t>(Ludwig Von Bertalanffy, 1948)</a:t>
            </a:r>
          </a:p>
        </p:txBody>
      </p:sp>
      <p:pic>
        <p:nvPicPr>
          <p:cNvPr id="19459" name="Picture 6" descr="http://tbn0.google.com/images?q=tbn:sCZiiNG3wy_BNM:http://bp3.blogger.com/_HwSL2x95JpY/R1CI_8vWFXI/AAAAAAAAADo/wKEmzjJsUFc/s320/LUDWING%2BVON%2BBERTALANFFY.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8113" y="4786313"/>
            <a:ext cx="2655887"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8"/>
          <p:cNvSpPr>
            <a:spLocks noChangeArrowheads="1"/>
          </p:cNvSpPr>
          <p:nvPr/>
        </p:nvSpPr>
        <p:spPr bwMode="auto">
          <a:xfrm>
            <a:off x="3419475" y="1989138"/>
            <a:ext cx="549275" cy="274637"/>
          </a:xfrm>
          <a:prstGeom prst="rightArrow">
            <a:avLst>
              <a:gd name="adj1" fmla="val 50000"/>
              <a:gd name="adj2" fmla="val 5000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20483" name="AutoShape 6"/>
          <p:cNvSpPr>
            <a:spLocks noChangeArrowheads="1"/>
          </p:cNvSpPr>
          <p:nvPr/>
        </p:nvSpPr>
        <p:spPr bwMode="auto">
          <a:xfrm>
            <a:off x="1258888" y="1989138"/>
            <a:ext cx="549275" cy="274637"/>
          </a:xfrm>
          <a:prstGeom prst="rightArrow">
            <a:avLst>
              <a:gd name="adj1" fmla="val 50000"/>
              <a:gd name="adj2" fmla="val 50000"/>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20484" name="AutoShape 5"/>
          <p:cNvSpPr>
            <a:spLocks noChangeArrowheads="1"/>
          </p:cNvSpPr>
          <p:nvPr/>
        </p:nvSpPr>
        <p:spPr bwMode="auto">
          <a:xfrm>
            <a:off x="5364163" y="2060575"/>
            <a:ext cx="549275" cy="549275"/>
          </a:xfrm>
          <a:prstGeom prst="curvedLeftArrow">
            <a:avLst>
              <a:gd name="adj1" fmla="val 20000"/>
              <a:gd name="adj2" fmla="val 40000"/>
              <a:gd name="adj3" fmla="val 33333"/>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20485" name="Rectangle 9"/>
          <p:cNvSpPr>
            <a:spLocks noChangeArrowheads="1"/>
          </p:cNvSpPr>
          <p:nvPr/>
        </p:nvSpPr>
        <p:spPr bwMode="auto">
          <a:xfrm>
            <a:off x="2339975" y="620713"/>
            <a:ext cx="3992563"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ES" altLang="es-AR" sz="3200" b="1">
                <a:latin typeface="Times New Roman" pitchFamily="18" charset="0"/>
                <a:cs typeface="Times New Roman" pitchFamily="18" charset="0"/>
              </a:rPr>
              <a:t>SISTEMA ABIERTO</a:t>
            </a:r>
            <a:endParaRPr lang="es-ES" altLang="es-AR" sz="3200">
              <a:latin typeface="Times New Roman" pitchFamily="18" charset="0"/>
              <a:cs typeface="Times New Roman" pitchFamily="18" charset="0"/>
            </a:endParaRPr>
          </a:p>
          <a:p>
            <a:endParaRPr lang="es-ES" altLang="es-AR" sz="3200">
              <a:latin typeface="Times New Roman" pitchFamily="18" charset="0"/>
            </a:endParaRPr>
          </a:p>
        </p:txBody>
      </p:sp>
      <p:sp>
        <p:nvSpPr>
          <p:cNvPr id="20486" name="Rectangle 10"/>
          <p:cNvSpPr>
            <a:spLocks noChangeArrowheads="1"/>
          </p:cNvSpPr>
          <p:nvPr/>
        </p:nvSpPr>
        <p:spPr bwMode="auto">
          <a:xfrm>
            <a:off x="0" y="1346200"/>
            <a:ext cx="9144000"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s-ES" altLang="es-AR" sz="3200">
              <a:cs typeface="Times New Roman" pitchFamily="18" charset="0"/>
            </a:endParaRPr>
          </a:p>
          <a:p>
            <a:r>
              <a:rPr lang="es-ES" altLang="es-AR" sz="3200">
                <a:cs typeface="Times New Roman" pitchFamily="18" charset="0"/>
              </a:rPr>
              <a:t>Input</a:t>
            </a:r>
            <a:r>
              <a:rPr lang="es-ES" altLang="es-AR" sz="3200">
                <a:latin typeface="Times New Roman" pitchFamily="18" charset="0"/>
                <a:cs typeface="Times New Roman" pitchFamily="18" charset="0"/>
              </a:rPr>
              <a:t>          proceso         output         retroalimentación</a:t>
            </a:r>
            <a:endParaRPr lang="en-US" altLang="es-AR" sz="1200">
              <a:latin typeface="Times New Roman" pitchFamily="18" charset="0"/>
              <a:cs typeface="Times New Roman" pitchFamily="18" charset="0"/>
            </a:endParaRPr>
          </a:p>
          <a:p>
            <a:pPr algn="ctr"/>
            <a:endParaRPr lang="es-ES" altLang="es-AR" sz="3200" b="1" u="sng">
              <a:latin typeface="Times New Roman" pitchFamily="18" charset="0"/>
              <a:cs typeface="Times New Roman" pitchFamily="18" charset="0"/>
            </a:endParaRPr>
          </a:p>
          <a:p>
            <a:pPr algn="ctr"/>
            <a:endParaRPr lang="es-ES" altLang="es-AR" sz="3200" b="1" u="sng">
              <a:latin typeface="Times New Roman" pitchFamily="18" charset="0"/>
              <a:cs typeface="Times New Roman" pitchFamily="18" charset="0"/>
            </a:endParaRPr>
          </a:p>
          <a:p>
            <a:pPr algn="ctr"/>
            <a:r>
              <a:rPr lang="es-ES" altLang="es-AR" sz="2400" b="1" u="sng">
                <a:latin typeface="Times New Roman" pitchFamily="18" charset="0"/>
                <a:cs typeface="Times New Roman" pitchFamily="18" charset="0"/>
              </a:rPr>
              <a:t>Homeostasis</a:t>
            </a:r>
            <a:endParaRPr lang="es-ES" altLang="es-AR" sz="2400" b="1">
              <a:latin typeface="Times New Roman" pitchFamily="18" charset="0"/>
              <a:cs typeface="Times New Roman" pitchFamily="18" charset="0"/>
            </a:endParaRPr>
          </a:p>
          <a:p>
            <a:pPr algn="ctr"/>
            <a:r>
              <a:rPr lang="es-ES" altLang="es-AR" sz="2400">
                <a:cs typeface="Times New Roman" pitchFamily="18" charset="0"/>
              </a:rPr>
              <a:t>“Los seres vivos buscan regularidad de forma y de diferencia con el entorno mediante </a:t>
            </a:r>
            <a:r>
              <a:rPr lang="es-ES" altLang="es-AR" sz="2400" b="1">
                <a:latin typeface="Times New Roman" pitchFamily="18" charset="0"/>
                <a:cs typeface="Times New Roman" pitchFamily="18" charset="0"/>
              </a:rPr>
              <a:t>retroalimentación negativa</a:t>
            </a:r>
            <a:r>
              <a:rPr lang="es-ES" altLang="es-AR" sz="2400">
                <a:latin typeface="Times New Roman" pitchFamily="18" charset="0"/>
                <a:cs typeface="Times New Roman" pitchFamily="18" charset="0"/>
              </a:rPr>
              <a:t> </a:t>
            </a:r>
            <a:endParaRPr lang="en-US" altLang="es-AR" sz="900">
              <a:latin typeface="Times New Roman" pitchFamily="18" charset="0"/>
              <a:cs typeface="Times New Roman" pitchFamily="18" charset="0"/>
            </a:endParaRPr>
          </a:p>
          <a:p>
            <a:pPr algn="ctr"/>
            <a:r>
              <a:rPr lang="es-ES" altLang="es-AR" sz="2400">
                <a:latin typeface="Times New Roman" pitchFamily="18" charset="0"/>
                <a:cs typeface="Times New Roman" pitchFamily="18" charset="0"/>
              </a:rPr>
              <a:t>(restauradora del estado normal)”</a:t>
            </a:r>
          </a:p>
          <a:p>
            <a:pPr algn="ctr"/>
            <a:endParaRPr lang="es-ES" altLang="es-AR" sz="2400" b="1">
              <a:latin typeface="Times New Roman" pitchFamily="18" charset="0"/>
              <a:cs typeface="Times New Roman" pitchFamily="18" charset="0"/>
            </a:endParaRPr>
          </a:p>
          <a:p>
            <a:pPr algn="ctr"/>
            <a:r>
              <a:rPr lang="es-ES" altLang="es-AR" sz="2400" b="1" u="sng">
                <a:latin typeface="Times New Roman" pitchFamily="18" charset="0"/>
                <a:cs typeface="Times New Roman" pitchFamily="18" charset="0"/>
              </a:rPr>
              <a:t>Entropía, y Entropía Negativa</a:t>
            </a:r>
            <a:endParaRPr lang="es-ES" altLang="es-AR" sz="2400" b="1">
              <a:latin typeface="Times New Roman" pitchFamily="18" charset="0"/>
              <a:cs typeface="Times New Roman" pitchFamily="18" charset="0"/>
            </a:endParaRPr>
          </a:p>
          <a:p>
            <a:pPr algn="ctr"/>
            <a:r>
              <a:rPr lang="es-ES" altLang="es-AR" sz="2400">
                <a:cs typeface="Times New Roman" pitchFamily="18" charset="0"/>
              </a:rPr>
              <a:t>Desgaste de energía (E) se enfrenta mediante </a:t>
            </a:r>
            <a:endParaRPr lang="en-US" altLang="es-AR" sz="900">
              <a:latin typeface="Times New Roman" pitchFamily="18" charset="0"/>
              <a:cs typeface="Times New Roman" pitchFamily="18" charset="0"/>
            </a:endParaRPr>
          </a:p>
          <a:p>
            <a:pPr algn="ctr"/>
            <a:r>
              <a:rPr lang="es-ES" altLang="es-AR" sz="2400">
                <a:latin typeface="Times New Roman" pitchFamily="18" charset="0"/>
                <a:cs typeface="Times New Roman" pitchFamily="18" charset="0"/>
              </a:rPr>
              <a:t>importación de energía (EN) </a:t>
            </a:r>
            <a:endParaRPr lang="en-US" altLang="es-AR" sz="9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50825" y="260350"/>
            <a:ext cx="864235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ES" altLang="es-AR" sz="2400" b="1" u="sng"/>
              <a:t>Estructura, Función, Diferenciación, Integración</a:t>
            </a:r>
            <a:endParaRPr lang="en-US" altLang="es-AR" sz="2400"/>
          </a:p>
          <a:p>
            <a:pPr algn="ctr" eaLnBrk="1" hangingPunct="1"/>
            <a:r>
              <a:rPr lang="es-ES" altLang="es-AR" sz="2400"/>
              <a:t>Organización: estructura de varias partes, cuyas funciones se interrelacionan. A mayor especialización de las funciones, más complejos los sistemas de integración.</a:t>
            </a:r>
            <a:endParaRPr lang="en-US" altLang="es-AR" sz="2400"/>
          </a:p>
          <a:p>
            <a:pPr algn="ctr" eaLnBrk="1" hangingPunct="1"/>
            <a:endParaRPr lang="es-ES" altLang="es-AR" sz="2400" b="1" u="sng"/>
          </a:p>
          <a:p>
            <a:pPr algn="ctr" eaLnBrk="1" hangingPunct="1"/>
            <a:r>
              <a:rPr lang="es-ES" altLang="es-AR" sz="2400" b="1" u="sng"/>
              <a:t>Variedad Obligada</a:t>
            </a:r>
            <a:endParaRPr lang="en-US" altLang="es-AR" sz="2400"/>
          </a:p>
          <a:p>
            <a:pPr algn="ctr" eaLnBrk="1" hangingPunct="1"/>
            <a:r>
              <a:rPr lang="es-ES" altLang="es-AR" sz="2400"/>
              <a:t>En cuanto a la diferenciación/integración: </a:t>
            </a:r>
            <a:endParaRPr lang="en-US" altLang="es-AR" sz="2400"/>
          </a:p>
          <a:p>
            <a:pPr algn="ctr" eaLnBrk="1" hangingPunct="1"/>
            <a:r>
              <a:rPr lang="es-ES" altLang="es-AR" sz="2400"/>
              <a:t>los mecanismos reguladores de un sistema deben ser tan diversos como el entorno en el cual se sustentan</a:t>
            </a:r>
            <a:endParaRPr lang="en-US" altLang="es-AR" sz="2400"/>
          </a:p>
          <a:p>
            <a:pPr algn="ctr" eaLnBrk="1" hangingPunct="1"/>
            <a:endParaRPr lang="es-ES" altLang="es-AR" sz="2400" b="1" u="sng"/>
          </a:p>
          <a:p>
            <a:pPr algn="ctr" eaLnBrk="1" hangingPunct="1"/>
            <a:r>
              <a:rPr lang="es-ES" altLang="es-AR" sz="2400" b="1" u="sng"/>
              <a:t>Equifinalidad</a:t>
            </a:r>
            <a:endParaRPr lang="en-US" altLang="es-AR" sz="2400"/>
          </a:p>
          <a:p>
            <a:pPr algn="ctr" eaLnBrk="1" hangingPunct="1"/>
            <a:r>
              <a:rPr lang="es-ES" altLang="es-AR" sz="2400"/>
              <a:t>En un sistema abierto hay muchas maneras de llegar al mismo resultado.</a:t>
            </a:r>
            <a:endParaRPr lang="en-US" altLang="es-AR" sz="2400"/>
          </a:p>
          <a:p>
            <a:pPr algn="ctr" eaLnBrk="1" hangingPunct="1"/>
            <a:endParaRPr lang="es-ES" altLang="es-AR" sz="2400" b="1" u="sng"/>
          </a:p>
          <a:p>
            <a:pPr algn="ctr" eaLnBrk="1" hangingPunct="1"/>
            <a:r>
              <a:rPr lang="es-ES" altLang="es-AR" sz="2400" b="1" u="sng"/>
              <a:t>Evolución del sistema</a:t>
            </a:r>
            <a:endParaRPr lang="es-ES" altLang="es-AR" sz="2400"/>
          </a:p>
          <a:p>
            <a:pPr algn="ctr" eaLnBrk="1" hangingPunct="1"/>
            <a:r>
              <a:rPr lang="es-ES" altLang="es-AR" sz="2400"/>
              <a:t>Capacidad de moverse hacia formas más complejas de diferenciación e integración.</a:t>
            </a:r>
            <a:r>
              <a:rPr lang="en-US" altLang="es-AR" sz="240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1979613" y="2205038"/>
            <a:ext cx="6577012"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endParaRPr lang="es-ES" altLang="es-AR" sz="2400" b="1">
              <a:latin typeface="Times New Roman" pitchFamily="18" charset="0"/>
            </a:endParaRPr>
          </a:p>
          <a:p>
            <a:pPr algn="ctr"/>
            <a:endParaRPr lang="es-ES" altLang="es-AR" sz="2400">
              <a:latin typeface="Times New Roman" pitchFamily="18" charset="0"/>
            </a:endParaRPr>
          </a:p>
          <a:p>
            <a:pPr algn="ctr"/>
            <a:r>
              <a:rPr lang="es-ES" altLang="es-AR" sz="2400">
                <a:latin typeface="Times New Roman" pitchFamily="18" charset="0"/>
              </a:rPr>
              <a:t>No hay un único y mejor modo de organización, </a:t>
            </a:r>
            <a:endParaRPr lang="en-US" altLang="es-AR" sz="2400">
              <a:latin typeface="Times New Roman" pitchFamily="18" charset="0"/>
            </a:endParaRPr>
          </a:p>
          <a:p>
            <a:pPr algn="ctr"/>
            <a:r>
              <a:rPr lang="es-ES" altLang="es-AR" sz="2400">
                <a:latin typeface="Times New Roman" pitchFamily="18" charset="0"/>
              </a:rPr>
              <a:t>fundado en principios de validez universal</a:t>
            </a:r>
            <a:endParaRPr lang="en-US" altLang="es-AR" sz="2400">
              <a:latin typeface="Times New Roman" pitchFamily="18" charset="0"/>
            </a:endParaRPr>
          </a:p>
          <a:p>
            <a:pPr algn="ctr"/>
            <a:r>
              <a:rPr lang="es-ES" altLang="es-AR" sz="2400">
                <a:latin typeface="Times New Roman" pitchFamily="18" charset="0"/>
              </a:rPr>
              <a:t>Una estructura “sana” es aquella más</a:t>
            </a:r>
            <a:r>
              <a:rPr lang="es-ES" altLang="es-AR" sz="2400" b="1">
                <a:latin typeface="Times New Roman" pitchFamily="18" charset="0"/>
              </a:rPr>
              <a:t> </a:t>
            </a:r>
            <a:r>
              <a:rPr lang="es-ES" altLang="es-AR" sz="2400" i="1">
                <a:latin typeface="Times New Roman" pitchFamily="18" charset="0"/>
              </a:rPr>
              <a:t>adaptada</a:t>
            </a:r>
            <a:r>
              <a:rPr lang="es-ES" altLang="es-AR" sz="2400">
                <a:latin typeface="Times New Roman" pitchFamily="18" charset="0"/>
              </a:rPr>
              <a:t> a los</a:t>
            </a:r>
            <a:endParaRPr lang="en-US" altLang="es-AR" sz="2400">
              <a:latin typeface="Times New Roman" pitchFamily="18" charset="0"/>
            </a:endParaRPr>
          </a:p>
          <a:p>
            <a:pPr algn="ctr"/>
            <a:r>
              <a:rPr lang="es-ES" altLang="es-AR" sz="2400" b="1">
                <a:latin typeface="Times New Roman" pitchFamily="18" charset="0"/>
              </a:rPr>
              <a:t>“factores de contingencia”</a:t>
            </a:r>
            <a:endParaRPr lang="en-US" altLang="es-AR" sz="2400">
              <a:latin typeface="Times New Roman" pitchFamily="18" charset="0"/>
            </a:endParaRPr>
          </a:p>
          <a:p>
            <a:pPr algn="ctr"/>
            <a:r>
              <a:rPr lang="es-ES" altLang="es-AR" sz="2400">
                <a:latin typeface="Times New Roman" pitchFamily="18" charset="0"/>
              </a:rPr>
              <a:t>propios de </a:t>
            </a:r>
            <a:r>
              <a:rPr lang="es-ES" altLang="es-AR" sz="2400" i="1">
                <a:latin typeface="Times New Roman" pitchFamily="18" charset="0"/>
              </a:rPr>
              <a:t>cada</a:t>
            </a:r>
            <a:r>
              <a:rPr lang="es-ES" altLang="es-AR" sz="2400">
                <a:latin typeface="Times New Roman" pitchFamily="18" charset="0"/>
              </a:rPr>
              <a:t> organización</a:t>
            </a:r>
            <a:endParaRPr lang="en-US" altLang="es-AR" sz="2400">
              <a:latin typeface="Times New Roman" pitchFamily="18" charset="0"/>
            </a:endParaRPr>
          </a:p>
          <a:p>
            <a:pPr algn="ctr"/>
            <a:endParaRPr lang="en-US" altLang="es-AR" sz="2400">
              <a:latin typeface="Times New Roman" pitchFamily="18" charset="0"/>
            </a:endParaRPr>
          </a:p>
        </p:txBody>
      </p:sp>
      <p:sp>
        <p:nvSpPr>
          <p:cNvPr id="22531" name="Rectangle 6"/>
          <p:cNvSpPr>
            <a:spLocks noChangeArrowheads="1"/>
          </p:cNvSpPr>
          <p:nvPr/>
        </p:nvSpPr>
        <p:spPr bwMode="auto">
          <a:xfrm>
            <a:off x="611188" y="620713"/>
            <a:ext cx="6619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altLang="es-AR" sz="3200" b="1">
                <a:latin typeface="Arial Black" pitchFamily="34" charset="0"/>
              </a:rPr>
              <a:t>TEORIAS DE CONTINGENCIA</a:t>
            </a:r>
            <a:endParaRPr lang="fr-FR" altLang="es-AR" sz="3200" b="1">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80975" y="2349500"/>
            <a:ext cx="9828213" cy="3159125"/>
          </a:xfrm>
        </p:spPr>
        <p:txBody>
          <a:bodyPr/>
          <a:lstStyle/>
          <a:p>
            <a:pPr marL="914400" indent="-914400" eaLnBrk="1" hangingPunct="1">
              <a:buFontTx/>
              <a:buAutoNum type="arabicPeriod"/>
              <a:defRPr/>
            </a:pPr>
            <a:r>
              <a:rPr lang="es-ES_tradnl" dirty="0" smtClean="0"/>
              <a:t>La imagen de la máquina</a:t>
            </a:r>
            <a:br>
              <a:rPr lang="es-ES_tradnl" dirty="0" smtClean="0"/>
            </a:br>
            <a:r>
              <a:rPr lang="es-ES_tradnl" dirty="0" smtClean="0"/>
              <a:t/>
            </a:r>
            <a:br>
              <a:rPr lang="es-ES_tradnl" dirty="0" smtClean="0"/>
            </a:br>
            <a:r>
              <a:rPr lang="es-ES_tradnl" dirty="0" smtClean="0"/>
              <a:t>2. La imagen del organismo</a:t>
            </a:r>
            <a:br>
              <a:rPr lang="es-ES_tradnl" dirty="0" smtClean="0"/>
            </a:br>
            <a:r>
              <a:rPr lang="es-ES_tradnl" dirty="0" smtClean="0"/>
              <a:t/>
            </a:r>
            <a:br>
              <a:rPr lang="es-ES_tradnl" dirty="0" smtClean="0"/>
            </a:br>
            <a:r>
              <a:rPr lang="es-ES_tradnl" dirty="0" smtClean="0"/>
              <a:t/>
            </a:r>
            <a:br>
              <a:rPr lang="es-ES_tradnl" dirty="0" smtClean="0"/>
            </a:br>
            <a:endParaRPr lang="es-ES_tradnl"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323850" y="1700213"/>
            <a:ext cx="8208963" cy="518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s-ES" altLang="es-AR" sz="2400" b="1" u="sng">
                <a:latin typeface="Times New Roman" pitchFamily="18" charset="0"/>
              </a:rPr>
              <a:t>Burns y Stalker</a:t>
            </a:r>
            <a:endParaRPr lang="en-US" altLang="es-AR" sz="2400">
              <a:latin typeface="Times New Roman" pitchFamily="18" charset="0"/>
            </a:endParaRPr>
          </a:p>
          <a:p>
            <a:pPr algn="ctr"/>
            <a:r>
              <a:rPr lang="es-ES" altLang="es-AR" sz="2400" b="1">
                <a:latin typeface="Times New Roman" pitchFamily="18" charset="0"/>
              </a:rPr>
              <a:t>Según la tasa de cambio en el entorno...</a:t>
            </a:r>
            <a:endParaRPr lang="es-ES" altLang="es-AR" sz="2400">
              <a:latin typeface="Times New Roman" pitchFamily="18" charset="0"/>
            </a:endParaRPr>
          </a:p>
          <a:p>
            <a:pPr algn="ctr"/>
            <a:r>
              <a:rPr lang="es-ES" altLang="es-AR" sz="2400">
                <a:latin typeface="Times New Roman" pitchFamily="18" charset="0"/>
              </a:rPr>
              <a:t>varían la naturaleza de la tarea, de la autoridad y del compromiso del personal; la forma de organización del trabajo y el sistema de comunicaciones (cuadro 3.3)</a:t>
            </a:r>
          </a:p>
          <a:p>
            <a:pPr algn="ctr"/>
            <a:endParaRPr lang="es-ES" altLang="es-AR" sz="1400" b="1" u="sng">
              <a:latin typeface="Times New Roman" pitchFamily="18" charset="0"/>
            </a:endParaRPr>
          </a:p>
          <a:p>
            <a:pPr algn="ctr"/>
            <a:r>
              <a:rPr lang="es-ES" altLang="es-AR" sz="2400" b="1" u="sng">
                <a:latin typeface="Times New Roman" pitchFamily="18" charset="0"/>
              </a:rPr>
              <a:t>Lawrence y Lorsch</a:t>
            </a:r>
            <a:endParaRPr lang="es-ES" altLang="es-AR" sz="2400">
              <a:latin typeface="Times New Roman" pitchFamily="18" charset="0"/>
            </a:endParaRPr>
          </a:p>
          <a:p>
            <a:pPr algn="ctr"/>
            <a:r>
              <a:rPr lang="es-ES" altLang="es-AR" sz="2400" b="1">
                <a:latin typeface="Times New Roman" pitchFamily="18" charset="0"/>
              </a:rPr>
              <a:t>Según la tasa de cambio en el entorno...</a:t>
            </a:r>
            <a:endParaRPr lang="es-ES" altLang="es-AR" sz="2400">
              <a:latin typeface="Times New Roman" pitchFamily="18" charset="0"/>
            </a:endParaRPr>
          </a:p>
          <a:p>
            <a:pPr algn="ctr"/>
            <a:r>
              <a:rPr lang="es-ES" altLang="es-AR" sz="2400">
                <a:latin typeface="Times New Roman" pitchFamily="18" charset="0"/>
              </a:rPr>
              <a:t>varía el grado de diferenciación funcional, y con él </a:t>
            </a:r>
          </a:p>
          <a:p>
            <a:pPr algn="ctr"/>
            <a:r>
              <a:rPr lang="es-ES" altLang="es-AR" sz="2400">
                <a:latin typeface="Times New Roman" pitchFamily="18" charset="0"/>
              </a:rPr>
              <a:t>la dificultad y la necesidad de integración </a:t>
            </a:r>
          </a:p>
          <a:p>
            <a:pPr algn="ctr"/>
            <a:endParaRPr lang="es-ES" altLang="es-AR" sz="1200" b="1" u="sng">
              <a:latin typeface="Times New Roman" pitchFamily="18" charset="0"/>
            </a:endParaRPr>
          </a:p>
          <a:p>
            <a:pPr algn="ctr"/>
            <a:r>
              <a:rPr lang="es-ES" altLang="es-AR" sz="2400" b="1" u="sng">
                <a:latin typeface="Times New Roman" pitchFamily="18" charset="0"/>
              </a:rPr>
              <a:t>Woodward</a:t>
            </a:r>
            <a:endParaRPr lang="en-US" altLang="es-AR" sz="2400">
              <a:latin typeface="Times New Roman" pitchFamily="18" charset="0"/>
            </a:endParaRPr>
          </a:p>
          <a:p>
            <a:pPr algn="ctr"/>
            <a:r>
              <a:rPr lang="es-ES" altLang="es-AR" sz="2400" b="1">
                <a:latin typeface="Times New Roman" pitchFamily="18" charset="0"/>
              </a:rPr>
              <a:t>Según el tipo de tecnología de procesos y productos </a:t>
            </a:r>
            <a:endParaRPr lang="en-US" altLang="es-AR" sz="2400">
              <a:latin typeface="Times New Roman" pitchFamily="18" charset="0"/>
            </a:endParaRPr>
          </a:p>
          <a:p>
            <a:pPr algn="ctr"/>
            <a:r>
              <a:rPr lang="es-ES" altLang="es-AR" sz="2400" b="1">
                <a:latin typeface="Times New Roman" pitchFamily="18" charset="0"/>
              </a:rPr>
              <a:t>(unidades, pequeña/gran serie, automatización)</a:t>
            </a:r>
            <a:endParaRPr lang="es-ES" altLang="es-AR" sz="2400">
              <a:latin typeface="Times New Roman" pitchFamily="18" charset="0"/>
            </a:endParaRPr>
          </a:p>
          <a:p>
            <a:pPr algn="ctr"/>
            <a:endParaRPr lang="en-US" altLang="es-AR" sz="2400">
              <a:latin typeface="Times New Roman" pitchFamily="18" charset="0"/>
            </a:endParaRPr>
          </a:p>
        </p:txBody>
      </p:sp>
      <p:sp>
        <p:nvSpPr>
          <p:cNvPr id="26629" name="Rectangle 5"/>
          <p:cNvSpPr>
            <a:spLocks noGrp="1" noChangeArrowheads="1"/>
          </p:cNvSpPr>
          <p:nvPr>
            <p:ph type="title"/>
          </p:nvPr>
        </p:nvSpPr>
        <p:spPr>
          <a:xfrm>
            <a:off x="588963" y="277813"/>
            <a:ext cx="8097837" cy="1036637"/>
          </a:xfrm>
        </p:spPr>
        <p:txBody>
          <a:bodyPr/>
          <a:lstStyle/>
          <a:p>
            <a:pPr eaLnBrk="1" hangingPunct="1">
              <a:defRPr/>
            </a:pPr>
            <a:r>
              <a:rPr lang="es-ES" sz="3600" b="1" smtClean="0">
                <a:solidFill>
                  <a:schemeClr val="tx1"/>
                </a:solidFill>
                <a:effectLst>
                  <a:outerShdw blurRad="38100" dist="38100" dir="2700000" algn="tl">
                    <a:srgbClr val="010199"/>
                  </a:outerShdw>
                </a:effectLst>
              </a:rPr>
              <a:t>Factores de contingencia</a:t>
            </a:r>
            <a:endParaRPr lang="fr-FR" sz="3600" b="1" smtClean="0">
              <a:solidFill>
                <a:schemeClr val="tx1"/>
              </a:solidFill>
              <a:effectLst>
                <a:outerShdw blurRad="38100" dist="38100" dir="2700000" algn="tl">
                  <a:srgbClr val="010199"/>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609600"/>
            <a:ext cx="7772400" cy="914400"/>
          </a:xfrm>
        </p:spPr>
        <p:txBody>
          <a:bodyPr/>
          <a:lstStyle/>
          <a:p>
            <a:pPr eaLnBrk="1" hangingPunct="1">
              <a:defRPr/>
            </a:pPr>
            <a:r>
              <a:rPr lang="es-ES_tradnl" smtClean="0"/>
              <a:t>“Variedad de las especies”</a:t>
            </a:r>
          </a:p>
        </p:txBody>
      </p:sp>
      <p:graphicFrame>
        <p:nvGraphicFramePr>
          <p:cNvPr id="24579" name="Object 3"/>
          <p:cNvGraphicFramePr>
            <a:graphicFrameLocks noGrp="1" noChangeAspect="1"/>
          </p:cNvGraphicFramePr>
          <p:nvPr>
            <p:ph type="tbl" idx="1"/>
          </p:nvPr>
        </p:nvGraphicFramePr>
        <p:xfrm>
          <a:off x="1600200" y="1981200"/>
          <a:ext cx="7893050" cy="4516438"/>
        </p:xfrm>
        <a:graphic>
          <a:graphicData uri="http://schemas.openxmlformats.org/presentationml/2006/ole">
            <mc:AlternateContent xmlns:mc="http://schemas.openxmlformats.org/markup-compatibility/2006">
              <mc:Choice xmlns:v="urn:schemas-microsoft-com:vml" Requires="v">
                <p:oleObj spid="_x0000_s24583" name="Document" r:id="rId4" imgW="8229748" imgH="4718075" progId="Word.Document.8">
                  <p:embed/>
                </p:oleObj>
              </mc:Choice>
              <mc:Fallback>
                <p:oleObj name="Document" r:id="rId4" imgW="8229748" imgH="4718075"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81200"/>
                        <a:ext cx="7893050" cy="45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Oval 2"/>
          <p:cNvSpPr>
            <a:spLocks noChangeArrowheads="1"/>
          </p:cNvSpPr>
          <p:nvPr/>
        </p:nvSpPr>
        <p:spPr bwMode="auto">
          <a:xfrm>
            <a:off x="228600" y="2971800"/>
            <a:ext cx="2971800" cy="1752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41987" name="Rectangle 3"/>
          <p:cNvSpPr>
            <a:spLocks noGrp="1" noChangeArrowheads="1"/>
          </p:cNvSpPr>
          <p:nvPr>
            <p:ph type="title" sz="quarter"/>
          </p:nvPr>
        </p:nvSpPr>
        <p:spPr>
          <a:xfrm>
            <a:off x="0" y="685800"/>
            <a:ext cx="9144000" cy="1431925"/>
          </a:xfrm>
        </p:spPr>
        <p:txBody>
          <a:bodyPr/>
          <a:lstStyle/>
          <a:p>
            <a:pPr eaLnBrk="1" hangingPunct="1">
              <a:defRPr/>
            </a:pPr>
            <a:r>
              <a:rPr lang="es-ES_tradnl" sz="4000" u="sng" smtClean="0"/>
              <a:t>Organización</a:t>
            </a:r>
            <a:br>
              <a:rPr lang="es-ES_tradnl" sz="4000" u="sng" smtClean="0"/>
            </a:br>
            <a:r>
              <a:rPr lang="es-ES_tradnl" sz="4000" smtClean="0"/>
              <a:t/>
            </a:r>
            <a:br>
              <a:rPr lang="es-ES_tradnl" sz="4000" smtClean="0"/>
            </a:br>
            <a:r>
              <a:rPr lang="es-ES_tradnl" sz="4000" smtClean="0"/>
              <a:t>   cerrada         abierta      interconect.</a:t>
            </a:r>
            <a:endParaRPr lang="en-US" sz="4000" smtClean="0"/>
          </a:p>
        </p:txBody>
      </p:sp>
      <p:graphicFrame>
        <p:nvGraphicFramePr>
          <p:cNvPr id="2" name="1 Diagrama"/>
          <p:cNvGraphicFramePr/>
          <p:nvPr/>
        </p:nvGraphicFramePr>
        <p:xfrm>
          <a:off x="457200" y="2514600"/>
          <a:ext cx="25146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2 Diagrama"/>
          <p:cNvGraphicFramePr/>
          <p:nvPr/>
        </p:nvGraphicFramePr>
        <p:xfrm>
          <a:off x="6021388" y="1600200"/>
          <a:ext cx="2662237" cy="45307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3 Diagrama"/>
          <p:cNvGraphicFramePr/>
          <p:nvPr/>
        </p:nvGraphicFramePr>
        <p:xfrm>
          <a:off x="3276600" y="1752600"/>
          <a:ext cx="2895600" cy="4343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058" name="Rectangle 30"/>
          <p:cNvSpPr>
            <a:spLocks noChangeArrowheads="1"/>
          </p:cNvSpPr>
          <p:nvPr/>
        </p:nvSpPr>
        <p:spPr bwMode="auto">
          <a:xfrm>
            <a:off x="6019800" y="2057400"/>
            <a:ext cx="220980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30000"/>
              </a:spcBef>
              <a:buFontTx/>
              <a:buChar char="•"/>
            </a:pPr>
            <a:endParaRPr lang="es-ES_tradnl" altLang="es-AR"/>
          </a:p>
          <a:p>
            <a:pPr eaLnBrk="1" hangingPunct="1">
              <a:spcBef>
                <a:spcPct val="30000"/>
              </a:spcBef>
              <a:buFontTx/>
              <a:buChar char="•"/>
            </a:pPr>
            <a:endParaRPr lang="es-ES_tradnl" altLang="es-AR"/>
          </a:p>
          <a:p>
            <a:pPr eaLnBrk="1" hangingPunct="1">
              <a:spcBef>
                <a:spcPct val="30000"/>
              </a:spcBef>
              <a:buFontTx/>
              <a:buChar char="•"/>
            </a:pPr>
            <a:endParaRPr lang="en-US" altLang="es-AR"/>
          </a:p>
          <a:p>
            <a:pPr eaLnBrk="1" hangingPunct="1">
              <a:spcBef>
                <a:spcPct val="30000"/>
              </a:spcBef>
            </a:pPr>
            <a:endParaRPr lang="en-US" altLang="es-AR"/>
          </a:p>
        </p:txBody>
      </p:sp>
      <p:sp>
        <p:nvSpPr>
          <p:cNvPr id="1059" name="AutoShape 31"/>
          <p:cNvSpPr>
            <a:spLocks noChangeArrowheads="1"/>
          </p:cNvSpPr>
          <p:nvPr/>
        </p:nvSpPr>
        <p:spPr bwMode="auto">
          <a:xfrm>
            <a:off x="2627313" y="1844675"/>
            <a:ext cx="838200" cy="457200"/>
          </a:xfrm>
          <a:prstGeom prst="rightArrow">
            <a:avLst>
              <a:gd name="adj1" fmla="val 50000"/>
              <a:gd name="adj2" fmla="val 458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graphicFrame>
        <p:nvGraphicFramePr>
          <p:cNvPr id="5" name="4 Diagrama"/>
          <p:cNvGraphicFramePr/>
          <p:nvPr/>
        </p:nvGraphicFramePr>
        <p:xfrm>
          <a:off x="3276600" y="1752600"/>
          <a:ext cx="2514600" cy="3962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060" name="AutoShape 36"/>
          <p:cNvSpPr>
            <a:spLocks noChangeArrowheads="1"/>
          </p:cNvSpPr>
          <p:nvPr/>
        </p:nvSpPr>
        <p:spPr bwMode="auto">
          <a:xfrm>
            <a:off x="5435600" y="1844675"/>
            <a:ext cx="649288" cy="457200"/>
          </a:xfrm>
          <a:prstGeom prst="rightArrow">
            <a:avLst>
              <a:gd name="adj1" fmla="val 50000"/>
              <a:gd name="adj2" fmla="val 3550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61" name="Rectangle 37"/>
          <p:cNvSpPr>
            <a:spLocks noChangeArrowheads="1"/>
          </p:cNvSpPr>
          <p:nvPr/>
        </p:nvSpPr>
        <p:spPr bwMode="auto">
          <a:xfrm>
            <a:off x="3429000" y="5105400"/>
            <a:ext cx="2393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30000"/>
              </a:spcBef>
            </a:pPr>
            <a:r>
              <a:rPr lang="es-ES_tradnl" altLang="es-AR" sz="3200" b="1"/>
              <a:t>Adhocracia</a:t>
            </a:r>
          </a:p>
        </p:txBody>
      </p:sp>
      <p:sp>
        <p:nvSpPr>
          <p:cNvPr id="1062" name="Rectangle 38"/>
          <p:cNvSpPr>
            <a:spLocks noChangeArrowheads="1"/>
          </p:cNvSpPr>
          <p:nvPr/>
        </p:nvSpPr>
        <p:spPr bwMode="auto">
          <a:xfrm>
            <a:off x="457200" y="5105400"/>
            <a:ext cx="24177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ES_tradnl" altLang="es-AR" sz="3200" b="1"/>
              <a:t>Burocracia </a:t>
            </a:r>
            <a:endParaRPr lang="en-US" altLang="es-AR" sz="3200" b="1"/>
          </a:p>
        </p:txBody>
      </p:sp>
      <p:sp>
        <p:nvSpPr>
          <p:cNvPr id="1063" name="Rectangle 39"/>
          <p:cNvSpPr>
            <a:spLocks noChangeArrowheads="1"/>
          </p:cNvSpPr>
          <p:nvPr/>
        </p:nvSpPr>
        <p:spPr bwMode="auto">
          <a:xfrm>
            <a:off x="6477000" y="5057775"/>
            <a:ext cx="2057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s-ES_tradnl" altLang="es-AR" sz="2800" b="1"/>
              <a:t>Red de... Organiza-ciones</a:t>
            </a:r>
          </a:p>
          <a:p>
            <a:pPr algn="ctr" eaLnBrk="1" hangingPunct="1"/>
            <a:r>
              <a:rPr lang="es-ES_tradnl" altLang="es-AR" sz="2800" b="1"/>
              <a:t>...en Red</a:t>
            </a:r>
            <a:endParaRPr lang="en-US" altLang="es-AR" sz="2800"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468313" y="0"/>
            <a:ext cx="8229600"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AR" smtClean="0">
                <a:solidFill>
                  <a:schemeClr val="tx1"/>
                </a:solidFill>
                <a:effectLst/>
              </a:rPr>
              <a:t>Limitaciones de esta metáfora</a:t>
            </a:r>
            <a:r>
              <a:rPr lang="es-AR" altLang="es-AR" smtClean="0">
                <a:effectLst/>
              </a:rPr>
              <a:t> </a:t>
            </a:r>
            <a:endParaRPr lang="es-ES" altLang="es-AR" smtClean="0">
              <a:effectLst/>
            </a:endParaRPr>
          </a:p>
        </p:txBody>
      </p:sp>
      <p:sp>
        <p:nvSpPr>
          <p:cNvPr id="25603" name="Rectangle 3"/>
          <p:cNvSpPr>
            <a:spLocks noGrp="1" noChangeArrowheads="1"/>
          </p:cNvSpPr>
          <p:nvPr>
            <p:ph type="body" idx="4294967295"/>
          </p:nvPr>
        </p:nvSpPr>
        <p:spPr>
          <a:xfrm>
            <a:off x="395288" y="1341438"/>
            <a:ext cx="8748712" cy="5516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AR" altLang="es-AR" sz="2800" smtClean="0">
                <a:effectLst/>
              </a:rPr>
              <a:t>El entorno es un sistema concreto y complejo</a:t>
            </a:r>
          </a:p>
          <a:p>
            <a:pPr>
              <a:lnSpc>
                <a:spcPct val="80000"/>
              </a:lnSpc>
              <a:buFont typeface="Wingdings" pitchFamily="2" charset="2"/>
              <a:buNone/>
            </a:pPr>
            <a:endParaRPr lang="es-AR" altLang="es-AR" sz="2800" smtClean="0">
              <a:effectLst/>
            </a:endParaRPr>
          </a:p>
          <a:p>
            <a:pPr>
              <a:lnSpc>
                <a:spcPct val="80000"/>
              </a:lnSpc>
            </a:pPr>
            <a:r>
              <a:rPr lang="es-AR" altLang="es-AR" sz="2800" smtClean="0">
                <a:effectLst/>
              </a:rPr>
              <a:t>La visión de la selección natural y la importancia de la supervivencia</a:t>
            </a:r>
          </a:p>
          <a:p>
            <a:pPr>
              <a:lnSpc>
                <a:spcPct val="80000"/>
              </a:lnSpc>
              <a:buFont typeface="Wingdings" pitchFamily="2" charset="2"/>
              <a:buNone/>
            </a:pPr>
            <a:endParaRPr lang="es-AR" altLang="es-AR" sz="2800" smtClean="0">
              <a:effectLst/>
            </a:endParaRPr>
          </a:p>
          <a:p>
            <a:pPr>
              <a:lnSpc>
                <a:spcPct val="80000"/>
              </a:lnSpc>
            </a:pPr>
            <a:r>
              <a:rPr lang="es-AR" altLang="es-AR" sz="2800" smtClean="0">
                <a:effectLst/>
              </a:rPr>
              <a:t>Unidad funcional y armonía de los diversos órganos que la componen   </a:t>
            </a:r>
          </a:p>
          <a:p>
            <a:pPr>
              <a:lnSpc>
                <a:spcPct val="80000"/>
              </a:lnSpc>
              <a:buFont typeface="Wingdings" pitchFamily="2" charset="2"/>
              <a:buNone/>
            </a:pPr>
            <a:endParaRPr lang="es-AR" altLang="es-AR" sz="2800" smtClean="0">
              <a:effectLst/>
            </a:endParaRPr>
          </a:p>
          <a:p>
            <a:pPr>
              <a:lnSpc>
                <a:spcPct val="80000"/>
              </a:lnSpc>
            </a:pPr>
            <a:r>
              <a:rPr lang="es-AR" altLang="es-AR" sz="2800" smtClean="0">
                <a:effectLst/>
              </a:rPr>
              <a:t>La política como “disfuncionalidad” organizacional</a:t>
            </a:r>
          </a:p>
          <a:p>
            <a:pPr>
              <a:lnSpc>
                <a:spcPct val="80000"/>
              </a:lnSpc>
              <a:buFont typeface="Wingdings" pitchFamily="2" charset="2"/>
              <a:buNone/>
            </a:pPr>
            <a:endParaRPr lang="es-AR" altLang="es-AR" sz="2800" smtClean="0">
              <a:effectLst/>
            </a:endParaRPr>
          </a:p>
          <a:p>
            <a:pPr>
              <a:lnSpc>
                <a:spcPct val="80000"/>
              </a:lnSpc>
            </a:pPr>
            <a:r>
              <a:rPr lang="es-AR" altLang="es-AR" sz="2800" smtClean="0">
                <a:effectLst/>
              </a:rPr>
              <a:t>El “deber ser” de lo orgánico no siempre es uniforme o universal. La “naturaleza organizacional” no existe </a:t>
            </a:r>
            <a:endParaRPr lang="es-ES" altLang="es-AR" sz="2800" smtClean="0">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1066800"/>
            <a:ext cx="7772400" cy="1371600"/>
          </a:xfrm>
        </p:spPr>
        <p:txBody>
          <a:bodyPr lIns="92075" tIns="46038" rIns="92075" bIns="46038" anchor="b" anchorCtr="0"/>
          <a:lstStyle/>
          <a:p>
            <a:pPr eaLnBrk="1" hangingPunct="1">
              <a:defRPr/>
            </a:pPr>
            <a:r>
              <a:rPr lang="es-ES_tradnl" sz="4400" dirty="0" smtClean="0"/>
              <a:t>Henry </a:t>
            </a:r>
            <a:r>
              <a:rPr lang="es-ES_tradnl" sz="4400" dirty="0" err="1" smtClean="0"/>
              <a:t>Mintzberg</a:t>
            </a:r>
            <a:endParaRPr lang="es-ES_tradnl" sz="4400" dirty="0" smtClean="0"/>
          </a:p>
        </p:txBody>
      </p:sp>
      <p:sp>
        <p:nvSpPr>
          <p:cNvPr id="47107" name="Rectangle 3"/>
          <p:cNvSpPr>
            <a:spLocks noGrp="1" noChangeArrowheads="1"/>
          </p:cNvSpPr>
          <p:nvPr>
            <p:ph type="subTitle" idx="1"/>
          </p:nvPr>
        </p:nvSpPr>
        <p:spPr>
          <a:xfrm>
            <a:off x="1371600" y="2895600"/>
            <a:ext cx="6400800" cy="2743200"/>
          </a:xfrm>
        </p:spPr>
        <p:txBody>
          <a:bodyPr lIns="92075" tIns="46038" rIns="92075" bIns="46038"/>
          <a:lstStyle/>
          <a:p>
            <a:pPr eaLnBrk="1" hangingPunct="1">
              <a:defRPr/>
            </a:pPr>
            <a:r>
              <a:rPr lang="es-ES_tradnl" sz="4400" smtClean="0"/>
              <a:t>ESTRUCTURAS ORGANIZACIONALES</a:t>
            </a:r>
          </a:p>
          <a:p>
            <a:pPr eaLnBrk="1" hangingPunct="1">
              <a:defRPr/>
            </a:pPr>
            <a:endParaRPr lang="es-ES_tradnl" sz="4400" smtClean="0"/>
          </a:p>
        </p:txBody>
      </p:sp>
      <p:pic>
        <p:nvPicPr>
          <p:cNvPr id="26628" name="Picture 5" descr="http://tbn0.google.com/images?q=tbn:zbDpwmN4xG6CZM:http://www.thinkers50.com/images/henry_mintzberg.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5" y="285750"/>
            <a:ext cx="185737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107"/>
                                        </p:tgtEl>
                                        <p:attrNameLst>
                                          <p:attrName>style.visibility</p:attrName>
                                        </p:attrNameLst>
                                      </p:cBhvr>
                                      <p:to>
                                        <p:strVal val="visible"/>
                                      </p:to>
                                    </p:set>
                                    <p:animEffect transition="in" filter="wipe(left)">
                                      <p:cBhvr>
                                        <p:cTn id="11"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ph type="tbl" idx="1"/>
          </p:nvPr>
        </p:nvGraphicFramePr>
        <p:xfrm>
          <a:off x="76200" y="0"/>
          <a:ext cx="9067800" cy="6781800"/>
        </p:xfrm>
        <a:graphic>
          <a:graphicData uri="http://schemas.openxmlformats.org/drawingml/2006/table">
            <a:tbl>
              <a:tblPr/>
              <a:tblGrid>
                <a:gridCol w="2971800"/>
                <a:gridCol w="3048000"/>
                <a:gridCol w="3048000"/>
              </a:tblGrid>
              <a:tr h="1143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rPr>
                        <a:t>Tipo </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rPr>
                        <a:t>de Configuración</a:t>
                      </a:r>
                      <a:endParaRPr kumimoji="0" lang="fr-FR"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rPr>
                        <a:t>Parte </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rPr>
                        <a:t>principal</a:t>
                      </a:r>
                      <a:endParaRPr kumimoji="0" lang="fr-FR"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rPr>
                        <a:t>Mecanismo de coordinación dominante</a:t>
                      </a:r>
                      <a:endParaRPr kumimoji="0" lang="fr-FR" sz="2800" b="0" i="0" u="none" strike="noStrike" cap="none" normalizeH="0" baseline="0" smtClean="0">
                        <a:ln>
                          <a:noFill/>
                        </a:ln>
                        <a:solidFill>
                          <a:srgbClr val="FF0000"/>
                        </a:solidFill>
                        <a:effectLst>
                          <a:outerShdw blurRad="38100" dist="38100" dir="2700000" algn="tl">
                            <a:srgbClr val="FFFFFF"/>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Empresarial</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Apice Estratégico</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Supervisión Directa</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Maquinal</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Tecnostructura</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Normalización de Proc. de Trabajo</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Profesional</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Núcleo Operativo</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Normalización de Habilidades</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Divisional</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Línea Media</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Normalización de Result. y Valores</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Adhocrática</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Staff de Apoyo</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s-ES"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rPr>
                        <a:t>Adaptación Mutua</a:t>
                      </a: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0" y="2286000"/>
            <a:ext cx="9144000" cy="1143000"/>
          </a:xfrm>
        </p:spPr>
        <p:txBody>
          <a:bodyPr/>
          <a:lstStyle/>
          <a:p>
            <a:pPr eaLnBrk="1" hangingPunct="1">
              <a:defRPr/>
            </a:pPr>
            <a:r>
              <a:rPr lang="es-ES_tradnl" smtClean="0"/>
              <a:t>La organización como </a:t>
            </a:r>
            <a:br>
              <a:rPr lang="es-ES_tradnl" smtClean="0"/>
            </a:br>
            <a:r>
              <a:rPr lang="es-ES_tradnl" smtClean="0"/>
              <a:t>una máquina</a:t>
            </a:r>
          </a:p>
        </p:txBody>
      </p:sp>
      <p:sp>
        <p:nvSpPr>
          <p:cNvPr id="2" name="1 Rectángulo"/>
          <p:cNvSpPr/>
          <p:nvPr/>
        </p:nvSpPr>
        <p:spPr>
          <a:xfrm>
            <a:off x="1259632" y="4077072"/>
            <a:ext cx="6336703" cy="646331"/>
          </a:xfrm>
          <a:prstGeom prst="rect">
            <a:avLst/>
          </a:prstGeom>
        </p:spPr>
        <p:txBody>
          <a:bodyPr wrap="square">
            <a:spAutoFit/>
          </a:bodyPr>
          <a:lstStyle/>
          <a:p>
            <a:r>
              <a:rPr lang="es-AR" dirty="0">
                <a:hlinkClick r:id="rId2"/>
              </a:rPr>
              <a:t>https://www.youtube.com/watch?v</a:t>
            </a:r>
            <a:r>
              <a:rPr lang="es-AR">
                <a:hlinkClick r:id="rId2"/>
              </a:rPr>
              <a:t>=__</a:t>
            </a:r>
            <a:r>
              <a:rPr lang="es-AR" smtClean="0">
                <a:hlinkClick r:id="rId2"/>
              </a:rPr>
              <a:t>MwAvnWlUU&amp;t=1508s</a:t>
            </a:r>
            <a:endParaRPr lang="es-AR" smtClean="0"/>
          </a:p>
          <a:p>
            <a:endParaRPr lang="es-A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609600"/>
            <a:ext cx="9144000" cy="6248400"/>
          </a:xfrm>
        </p:spPr>
        <p:txBody>
          <a:bodyPr/>
          <a:lstStyle/>
          <a:p>
            <a:pPr algn="ctr" eaLnBrk="1" hangingPunct="1">
              <a:lnSpc>
                <a:spcPct val="90000"/>
              </a:lnSpc>
              <a:buFont typeface="Wingdings" pitchFamily="2" charset="2"/>
              <a:buNone/>
              <a:defRPr/>
            </a:pPr>
            <a:r>
              <a:rPr lang="es-ES" sz="2800" u="sng" smtClean="0"/>
              <a:t>MODELO MILITAR</a:t>
            </a:r>
          </a:p>
          <a:p>
            <a:pPr algn="ctr" eaLnBrk="1" hangingPunct="1">
              <a:lnSpc>
                <a:spcPct val="90000"/>
              </a:lnSpc>
              <a:buFont typeface="Wingdings" pitchFamily="2" charset="2"/>
              <a:buNone/>
              <a:defRPr/>
            </a:pPr>
            <a:endParaRPr lang="es-ES" sz="2800" u="sng" smtClean="0"/>
          </a:p>
          <a:p>
            <a:pPr algn="ctr" eaLnBrk="1" hangingPunct="1">
              <a:lnSpc>
                <a:spcPct val="90000"/>
              </a:lnSpc>
              <a:buFont typeface="Wingdings" pitchFamily="2" charset="2"/>
              <a:buNone/>
              <a:defRPr/>
            </a:pPr>
            <a:r>
              <a:rPr lang="es-ES" sz="2800" smtClean="0"/>
              <a:t>La organización como sistema de </a:t>
            </a:r>
            <a:r>
              <a:rPr lang="es-ES" sz="2800" b="1" smtClean="0"/>
              <a:t>autoridad</a:t>
            </a:r>
            <a:endParaRPr lang="es-ES" sz="2800" u="sng" smtClean="0"/>
          </a:p>
          <a:p>
            <a:pPr algn="ctr" eaLnBrk="1" hangingPunct="1">
              <a:lnSpc>
                <a:spcPct val="90000"/>
              </a:lnSpc>
              <a:buFont typeface="Wingdings" pitchFamily="2" charset="2"/>
              <a:buNone/>
              <a:defRPr/>
            </a:pPr>
            <a:endParaRPr lang="es-ES" sz="2800" u="sng" smtClean="0"/>
          </a:p>
          <a:p>
            <a:pPr algn="ctr" eaLnBrk="1" hangingPunct="1">
              <a:lnSpc>
                <a:spcPct val="90000"/>
              </a:lnSpc>
              <a:buFont typeface="Wingdings" pitchFamily="2" charset="2"/>
              <a:buNone/>
              <a:defRPr/>
            </a:pPr>
            <a:r>
              <a:rPr lang="es-ES" sz="2800" u="sng" smtClean="0"/>
              <a:t>MODELO MECANICISTA</a:t>
            </a:r>
          </a:p>
          <a:p>
            <a:pPr algn="ctr" eaLnBrk="1" hangingPunct="1">
              <a:lnSpc>
                <a:spcPct val="90000"/>
              </a:lnSpc>
              <a:buFont typeface="Wingdings" pitchFamily="2" charset="2"/>
              <a:buNone/>
              <a:defRPr/>
            </a:pPr>
            <a:endParaRPr lang="es-ES" sz="2800" u="sng" smtClean="0"/>
          </a:p>
          <a:p>
            <a:pPr algn="ctr" eaLnBrk="1" hangingPunct="1">
              <a:lnSpc>
                <a:spcPct val="90000"/>
              </a:lnSpc>
              <a:buFont typeface="Wingdings" pitchFamily="2" charset="2"/>
              <a:buNone/>
              <a:defRPr/>
            </a:pPr>
            <a:r>
              <a:rPr lang="es-ES" sz="2800" smtClean="0"/>
              <a:t>La división del trabajo como </a:t>
            </a:r>
          </a:p>
          <a:p>
            <a:pPr algn="ctr" eaLnBrk="1" hangingPunct="1">
              <a:lnSpc>
                <a:spcPct val="90000"/>
              </a:lnSpc>
              <a:buFont typeface="Wingdings" pitchFamily="2" charset="2"/>
              <a:buNone/>
              <a:defRPr/>
            </a:pPr>
            <a:r>
              <a:rPr lang="es-ES" sz="2800" smtClean="0"/>
              <a:t>ensamble de operaciones en un </a:t>
            </a:r>
            <a:r>
              <a:rPr lang="es-ES" sz="2800" b="1" smtClean="0"/>
              <a:t>proceso</a:t>
            </a:r>
            <a:r>
              <a:rPr lang="es-ES" sz="2800" smtClean="0"/>
              <a:t> </a:t>
            </a:r>
          </a:p>
          <a:p>
            <a:pPr algn="ctr" eaLnBrk="1" hangingPunct="1">
              <a:lnSpc>
                <a:spcPct val="90000"/>
              </a:lnSpc>
              <a:buFont typeface="Wingdings" pitchFamily="2" charset="2"/>
              <a:buNone/>
              <a:defRPr/>
            </a:pPr>
            <a:endParaRPr lang="es-ES" sz="2800" u="sng" smtClean="0"/>
          </a:p>
          <a:p>
            <a:pPr algn="ctr" eaLnBrk="1" hangingPunct="1">
              <a:lnSpc>
                <a:spcPct val="90000"/>
              </a:lnSpc>
              <a:buFont typeface="Wingdings" pitchFamily="2" charset="2"/>
              <a:buNone/>
              <a:defRPr/>
            </a:pPr>
            <a:r>
              <a:rPr lang="es-ES" sz="2800" u="sng" smtClean="0"/>
              <a:t>TEORIA CLASICA</a:t>
            </a:r>
          </a:p>
          <a:p>
            <a:pPr algn="ctr" eaLnBrk="1" hangingPunct="1">
              <a:lnSpc>
                <a:spcPct val="90000"/>
              </a:lnSpc>
              <a:buFont typeface="Wingdings" pitchFamily="2" charset="2"/>
              <a:buNone/>
              <a:defRPr/>
            </a:pPr>
            <a:endParaRPr lang="es-ES" sz="2800" smtClean="0"/>
          </a:p>
          <a:p>
            <a:pPr algn="ctr" eaLnBrk="1" hangingPunct="1">
              <a:lnSpc>
                <a:spcPct val="90000"/>
              </a:lnSpc>
              <a:buFont typeface="Wingdings" pitchFamily="2" charset="2"/>
              <a:buNone/>
              <a:defRPr/>
            </a:pPr>
            <a:r>
              <a:rPr lang="es-ES" sz="2800" smtClean="0"/>
              <a:t>Combina </a:t>
            </a:r>
            <a:r>
              <a:rPr lang="es-ES" sz="2800" b="1" smtClean="0"/>
              <a:t>sistema de autoridad </a:t>
            </a:r>
          </a:p>
          <a:p>
            <a:pPr algn="ctr" eaLnBrk="1" hangingPunct="1">
              <a:lnSpc>
                <a:spcPct val="90000"/>
              </a:lnSpc>
              <a:buFont typeface="Wingdings" pitchFamily="2" charset="2"/>
              <a:buNone/>
              <a:defRPr/>
            </a:pPr>
            <a:r>
              <a:rPr lang="es-ES" sz="2800" b="1" smtClean="0"/>
              <a:t>y procesos de trabajo</a:t>
            </a:r>
            <a:endParaRPr lang="es-ES_tradnl"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836612"/>
          </a:xfrm>
        </p:spPr>
        <p:txBody>
          <a:bodyPr/>
          <a:lstStyle/>
          <a:p>
            <a:pPr eaLnBrk="1" hangingPunct="1">
              <a:defRPr/>
            </a:pPr>
            <a:r>
              <a:rPr lang="es-ES" smtClean="0"/>
              <a:t>EL MODELO MILITAR</a:t>
            </a:r>
            <a:endParaRPr lang="es-ES_tradnl" smtClean="0"/>
          </a:p>
        </p:txBody>
      </p:sp>
      <p:sp>
        <p:nvSpPr>
          <p:cNvPr id="8195" name="Rectangle 3"/>
          <p:cNvSpPr>
            <a:spLocks noGrp="1" noChangeArrowheads="1"/>
          </p:cNvSpPr>
          <p:nvPr>
            <p:ph type="body" idx="1"/>
          </p:nvPr>
        </p:nvSpPr>
        <p:spPr>
          <a:xfrm>
            <a:off x="0" y="1066800"/>
            <a:ext cx="9144000" cy="5791200"/>
          </a:xfrm>
        </p:spPr>
        <p:txBody>
          <a:bodyPr/>
          <a:lstStyle/>
          <a:p>
            <a:pPr algn="ctr" eaLnBrk="1" hangingPunct="1">
              <a:buFont typeface="Wingdings" pitchFamily="2" charset="2"/>
              <a:buNone/>
              <a:defRPr/>
            </a:pPr>
            <a:r>
              <a:rPr lang="es-ES" sz="2400" smtClean="0"/>
              <a:t>Federico de Prusia, 1740-1786</a:t>
            </a:r>
          </a:p>
          <a:p>
            <a:pPr algn="ctr" eaLnBrk="1" hangingPunct="1">
              <a:buFont typeface="Wingdings" pitchFamily="2" charset="2"/>
              <a:buNone/>
              <a:defRPr/>
            </a:pPr>
            <a:r>
              <a:rPr lang="es-ES" sz="2400" b="1" smtClean="0"/>
              <a:t>¿Cómo manejar una turba ingobernable?</a:t>
            </a:r>
          </a:p>
          <a:p>
            <a:pPr algn="ctr" eaLnBrk="1" hangingPunct="1">
              <a:buFont typeface="Wingdings" pitchFamily="2" charset="2"/>
              <a:buNone/>
              <a:defRPr/>
            </a:pPr>
            <a:r>
              <a:rPr lang="es-ES" sz="2400" smtClean="0"/>
              <a:t>(criminales, mendigos, mercenarios, extranjeros y </a:t>
            </a:r>
          </a:p>
          <a:p>
            <a:pPr algn="ctr" eaLnBrk="1" hangingPunct="1">
              <a:buFont typeface="Wingdings" pitchFamily="2" charset="2"/>
              <a:buNone/>
              <a:defRPr/>
            </a:pPr>
            <a:r>
              <a:rPr lang="es-ES" sz="2400" smtClean="0"/>
              <a:t>forzados a reclutarse)</a:t>
            </a:r>
          </a:p>
          <a:p>
            <a:pPr algn="ctr" eaLnBrk="1" hangingPunct="1">
              <a:buFont typeface="Wingdings" pitchFamily="2" charset="2"/>
              <a:buNone/>
              <a:defRPr/>
            </a:pPr>
            <a:r>
              <a:rPr lang="es-ES" sz="2400" smtClean="0"/>
              <a:t> Reduciendo los soldados a “autómatas” mediante (13):</a:t>
            </a:r>
          </a:p>
          <a:p>
            <a:pPr eaLnBrk="1" hangingPunct="1">
              <a:buFont typeface="Symbol" pitchFamily="18" charset="2"/>
              <a:buChar char="·"/>
              <a:defRPr/>
            </a:pPr>
            <a:r>
              <a:rPr lang="es-ES" sz="2400" smtClean="0"/>
              <a:t> Introducción de rangos y uniformes (</a:t>
            </a:r>
            <a:r>
              <a:rPr lang="es-ES" sz="2400" i="1" smtClean="0"/>
              <a:t>line</a:t>
            </a:r>
            <a:r>
              <a:rPr lang="es-ES" sz="2400" smtClean="0"/>
              <a:t>)</a:t>
            </a:r>
          </a:p>
          <a:p>
            <a:pPr eaLnBrk="1" hangingPunct="1">
              <a:buFont typeface="Symbol" pitchFamily="18" charset="2"/>
              <a:buChar char="·"/>
              <a:defRPr/>
            </a:pPr>
            <a:r>
              <a:rPr lang="es-ES" sz="2400" smtClean="0"/>
              <a:t> Ampliación y normalización de ordenanzas (reglamentos)</a:t>
            </a:r>
          </a:p>
          <a:p>
            <a:pPr eaLnBrk="1" hangingPunct="1">
              <a:buFont typeface="Symbol" pitchFamily="18" charset="2"/>
              <a:buChar char="·"/>
              <a:defRPr/>
            </a:pPr>
            <a:r>
              <a:rPr lang="es-ES" sz="2400" smtClean="0"/>
              <a:t> Especialización de las tareas</a:t>
            </a:r>
          </a:p>
          <a:p>
            <a:pPr eaLnBrk="1" hangingPunct="1">
              <a:buFont typeface="Symbol" pitchFamily="18" charset="2"/>
              <a:buChar char="·"/>
              <a:defRPr/>
            </a:pPr>
            <a:r>
              <a:rPr lang="es-ES" sz="2400" smtClean="0"/>
              <a:t> Uso de equipo estándar</a:t>
            </a:r>
          </a:p>
          <a:p>
            <a:pPr eaLnBrk="1" hangingPunct="1">
              <a:buFont typeface="Symbol" pitchFamily="18" charset="2"/>
              <a:buChar char="·"/>
              <a:defRPr/>
            </a:pPr>
            <a:r>
              <a:rPr lang="es-ES" sz="2400" smtClean="0"/>
              <a:t> Creación de un lenguaje de órdenes (consignas)</a:t>
            </a:r>
          </a:p>
          <a:p>
            <a:pPr eaLnBrk="1" hangingPunct="1">
              <a:buFont typeface="Symbol" pitchFamily="18" charset="2"/>
              <a:buChar char="·"/>
              <a:defRPr/>
            </a:pPr>
            <a:r>
              <a:rPr lang="es-ES" sz="2400" smtClean="0"/>
              <a:t> Instrucción sistemática mediante ejercicios militares</a:t>
            </a:r>
          </a:p>
          <a:p>
            <a:pPr eaLnBrk="1" hangingPunct="1">
              <a:buFont typeface="Symbol" pitchFamily="18" charset="2"/>
              <a:buChar char="·"/>
              <a:defRPr/>
            </a:pPr>
            <a:r>
              <a:rPr lang="es-ES" sz="2400" smtClean="0"/>
              <a:t> Agrupación por fracciones (unidades) estandardizadas (reproductibles)</a:t>
            </a:r>
            <a:endParaRPr lang="es-ES_tradnl" sz="3600" smtClean="0"/>
          </a:p>
        </p:txBody>
      </p:sp>
      <p:sp>
        <p:nvSpPr>
          <p:cNvPr id="6" name="Isosceles Triangle 5"/>
          <p:cNvSpPr/>
          <p:nvPr/>
        </p:nvSpPr>
        <p:spPr>
          <a:xfrm>
            <a:off x="7429500" y="285750"/>
            <a:ext cx="1428750" cy="1143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Up-Down Arrow 6"/>
          <p:cNvSpPr/>
          <p:nvPr/>
        </p:nvSpPr>
        <p:spPr>
          <a:xfrm>
            <a:off x="7929563" y="571500"/>
            <a:ext cx="357187" cy="78581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7504113" cy="1139825"/>
          </a:xfrm>
        </p:spPr>
        <p:txBody>
          <a:bodyPr/>
          <a:lstStyle/>
          <a:p>
            <a:pPr eaLnBrk="1" hangingPunct="1">
              <a:defRPr/>
            </a:pPr>
            <a:r>
              <a:rPr lang="es-ES" sz="4000" b="1" smtClean="0"/>
              <a:t>EL MODELO MECANICISTA </a:t>
            </a:r>
            <a:r>
              <a:rPr lang="es-ES" sz="2400" b="1" smtClean="0"/>
              <a:t>(primera mitad del S. XIX)</a:t>
            </a:r>
            <a:endParaRPr lang="fr-FR" sz="2400" b="1" smtClean="0"/>
          </a:p>
        </p:txBody>
      </p:sp>
      <p:sp>
        <p:nvSpPr>
          <p:cNvPr id="13315" name="Rectangle 3"/>
          <p:cNvSpPr>
            <a:spLocks noGrp="1" noChangeArrowheads="1"/>
          </p:cNvSpPr>
          <p:nvPr>
            <p:ph type="body" idx="1"/>
          </p:nvPr>
        </p:nvSpPr>
        <p:spPr>
          <a:xfrm>
            <a:off x="1573213" y="1916113"/>
            <a:ext cx="7570787" cy="4567237"/>
          </a:xfrm>
        </p:spPr>
        <p:txBody>
          <a:bodyPr/>
          <a:lstStyle/>
          <a:p>
            <a:pPr eaLnBrk="1" hangingPunct="1">
              <a:lnSpc>
                <a:spcPct val="80000"/>
              </a:lnSpc>
              <a:defRPr/>
            </a:pPr>
            <a:endParaRPr lang="es-ES" sz="2400" b="1" smtClean="0"/>
          </a:p>
          <a:p>
            <a:pPr eaLnBrk="1" hangingPunct="1">
              <a:lnSpc>
                <a:spcPct val="80000"/>
              </a:lnSpc>
              <a:defRPr/>
            </a:pPr>
            <a:endParaRPr lang="es-ES" sz="2400" b="1" smtClean="0"/>
          </a:p>
          <a:p>
            <a:pPr eaLnBrk="1" hangingPunct="1">
              <a:lnSpc>
                <a:spcPct val="80000"/>
              </a:lnSpc>
              <a:defRPr/>
            </a:pPr>
            <a:r>
              <a:rPr lang="es-ES" sz="2400" b="1" smtClean="0"/>
              <a:t>Adam Smith</a:t>
            </a:r>
            <a:r>
              <a:rPr lang="es-ES" sz="2400" smtClean="0"/>
              <a:t>: </a:t>
            </a:r>
            <a:r>
              <a:rPr lang="es-ES" sz="2400" u="sng" smtClean="0"/>
              <a:t>división de funciones</a:t>
            </a:r>
            <a:r>
              <a:rPr lang="es-ES" sz="2400" smtClean="0"/>
              <a:t> en la manufactura de alfileres.</a:t>
            </a:r>
            <a:endParaRPr lang="es-ES" sz="2400" b="1" smtClean="0"/>
          </a:p>
          <a:p>
            <a:pPr eaLnBrk="1" hangingPunct="1">
              <a:lnSpc>
                <a:spcPct val="80000"/>
              </a:lnSpc>
              <a:defRPr/>
            </a:pPr>
            <a:r>
              <a:rPr lang="es-ES" sz="2400" b="1" smtClean="0"/>
              <a:t>Whitney</a:t>
            </a:r>
            <a:r>
              <a:rPr lang="es-ES" sz="2400" smtClean="0"/>
              <a:t>: </a:t>
            </a:r>
            <a:r>
              <a:rPr lang="es-ES" sz="2400" u="sng" smtClean="0"/>
              <a:t>producción en serie</a:t>
            </a:r>
            <a:r>
              <a:rPr lang="es-ES" sz="2400" smtClean="0"/>
              <a:t> de fusiles mediante ensamble de piezas intercambiables.</a:t>
            </a:r>
            <a:endParaRPr lang="es-ES" sz="2400" b="1" smtClean="0"/>
          </a:p>
          <a:p>
            <a:pPr eaLnBrk="1" hangingPunct="1">
              <a:lnSpc>
                <a:spcPct val="80000"/>
              </a:lnSpc>
              <a:defRPr/>
            </a:pPr>
            <a:r>
              <a:rPr lang="es-ES" sz="2400" b="1" smtClean="0"/>
              <a:t>Babbage</a:t>
            </a:r>
            <a:r>
              <a:rPr lang="es-ES" sz="2400" smtClean="0"/>
              <a:t>: la gestión y a la organización como </a:t>
            </a:r>
            <a:r>
              <a:rPr lang="es-ES" sz="2400" u="sng" smtClean="0"/>
              <a:t>objeto científico</a:t>
            </a:r>
            <a:r>
              <a:rPr lang="es-ES" sz="2400" smtClean="0"/>
              <a:t>.</a:t>
            </a:r>
          </a:p>
          <a:p>
            <a:pPr eaLnBrk="1" hangingPunct="1">
              <a:lnSpc>
                <a:spcPct val="80000"/>
              </a:lnSpc>
              <a:buFont typeface="Wingdings" pitchFamily="2" charset="2"/>
              <a:buNone/>
              <a:defRPr/>
            </a:pPr>
            <a:endParaRPr lang="es-ES" sz="2400" smtClean="0"/>
          </a:p>
          <a:p>
            <a:pPr algn="ctr" eaLnBrk="1" hangingPunct="1">
              <a:lnSpc>
                <a:spcPct val="80000"/>
              </a:lnSpc>
              <a:buFont typeface="Wingdings" pitchFamily="2" charset="2"/>
              <a:buNone/>
              <a:defRPr/>
            </a:pPr>
            <a:r>
              <a:rPr lang="es-ES" sz="2400" smtClean="0"/>
              <a:t>Introducen la idea de</a:t>
            </a:r>
            <a:r>
              <a:rPr lang="es-ES" sz="2400" b="1" smtClean="0"/>
              <a:t> proceso</a:t>
            </a:r>
            <a:r>
              <a:rPr lang="es-ES" sz="2400" smtClean="0"/>
              <a:t> </a:t>
            </a:r>
          </a:p>
          <a:p>
            <a:pPr algn="ctr" eaLnBrk="1" hangingPunct="1">
              <a:lnSpc>
                <a:spcPct val="80000"/>
              </a:lnSpc>
              <a:buFont typeface="Wingdings" pitchFamily="2" charset="2"/>
              <a:buNone/>
              <a:defRPr/>
            </a:pPr>
            <a:r>
              <a:rPr lang="es-ES" sz="2400" smtClean="0"/>
              <a:t>(división del trabajo) </a:t>
            </a:r>
          </a:p>
          <a:p>
            <a:pPr algn="ctr" eaLnBrk="1" hangingPunct="1">
              <a:lnSpc>
                <a:spcPct val="80000"/>
              </a:lnSpc>
              <a:buFont typeface="Wingdings" pitchFamily="2" charset="2"/>
              <a:buNone/>
              <a:defRPr/>
            </a:pPr>
            <a:r>
              <a:rPr lang="es-ES" sz="2400" smtClean="0"/>
              <a:t>como ensamble de operaciones.</a:t>
            </a:r>
            <a:endParaRPr lang="fr-FR" sz="2400" smtClean="0"/>
          </a:p>
        </p:txBody>
      </p:sp>
      <p:sp>
        <p:nvSpPr>
          <p:cNvPr id="6" name="Oval 5"/>
          <p:cNvSpPr/>
          <p:nvPr/>
        </p:nvSpPr>
        <p:spPr>
          <a:xfrm>
            <a:off x="6143625" y="15001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p:cNvSpPr/>
          <p:nvPr/>
        </p:nvSpPr>
        <p:spPr>
          <a:xfrm>
            <a:off x="6715125" y="15001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7215188" y="15001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7715250" y="150018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ight Arrow 9"/>
          <p:cNvSpPr/>
          <p:nvPr/>
        </p:nvSpPr>
        <p:spPr>
          <a:xfrm>
            <a:off x="6286500" y="1714500"/>
            <a:ext cx="1928813"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5"/>
          <p:cNvSpPr>
            <a:spLocks noChangeShapeType="1"/>
          </p:cNvSpPr>
          <p:nvPr/>
        </p:nvSpPr>
        <p:spPr bwMode="auto">
          <a:xfrm>
            <a:off x="439738" y="3857625"/>
            <a:ext cx="77724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43" name="Line 11"/>
          <p:cNvSpPr>
            <a:spLocks noChangeShapeType="1"/>
          </p:cNvSpPr>
          <p:nvPr/>
        </p:nvSpPr>
        <p:spPr bwMode="auto">
          <a:xfrm>
            <a:off x="3365500" y="1271588"/>
            <a:ext cx="0" cy="3017837"/>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44" name="Line 10"/>
          <p:cNvSpPr>
            <a:spLocks noChangeShapeType="1"/>
          </p:cNvSpPr>
          <p:nvPr/>
        </p:nvSpPr>
        <p:spPr bwMode="auto">
          <a:xfrm flipV="1">
            <a:off x="3365500" y="1844675"/>
            <a:ext cx="7016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45" name="Rectangle 12"/>
          <p:cNvSpPr>
            <a:spLocks noChangeArrowheads="1"/>
          </p:cNvSpPr>
          <p:nvPr/>
        </p:nvSpPr>
        <p:spPr bwMode="auto">
          <a:xfrm>
            <a:off x="1354138" y="2735263"/>
            <a:ext cx="822325" cy="2746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46" name="Rectangle 6"/>
          <p:cNvSpPr>
            <a:spLocks noChangeArrowheads="1"/>
          </p:cNvSpPr>
          <p:nvPr/>
        </p:nvSpPr>
        <p:spPr bwMode="auto">
          <a:xfrm>
            <a:off x="2451100" y="2735263"/>
            <a:ext cx="731838" cy="2746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47" name="Rectangle 9"/>
          <p:cNvSpPr>
            <a:spLocks noChangeArrowheads="1"/>
          </p:cNvSpPr>
          <p:nvPr/>
        </p:nvSpPr>
        <p:spPr bwMode="auto">
          <a:xfrm>
            <a:off x="3549650" y="2735263"/>
            <a:ext cx="639763" cy="2746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48" name="Rectangle 7"/>
          <p:cNvSpPr>
            <a:spLocks noChangeArrowheads="1"/>
          </p:cNvSpPr>
          <p:nvPr/>
        </p:nvSpPr>
        <p:spPr bwMode="auto">
          <a:xfrm>
            <a:off x="4371975" y="2735263"/>
            <a:ext cx="731838" cy="2746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49" name="AutoShape 8"/>
          <p:cNvSpPr>
            <a:spLocks/>
          </p:cNvSpPr>
          <p:nvPr/>
        </p:nvSpPr>
        <p:spPr bwMode="auto">
          <a:xfrm>
            <a:off x="7297738" y="1455738"/>
            <a:ext cx="92075" cy="1371600"/>
          </a:xfrm>
          <a:prstGeom prst="rightBrace">
            <a:avLst>
              <a:gd name="adj1" fmla="val 12413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50" name="Line 4"/>
          <p:cNvSpPr>
            <a:spLocks noChangeShapeType="1"/>
          </p:cNvSpPr>
          <p:nvPr/>
        </p:nvSpPr>
        <p:spPr bwMode="auto">
          <a:xfrm flipH="1" flipV="1">
            <a:off x="6565900" y="4794250"/>
            <a:ext cx="1098550" cy="8239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AR"/>
          </a:p>
        </p:txBody>
      </p:sp>
      <p:sp>
        <p:nvSpPr>
          <p:cNvPr id="10251" name="Rectangle 13"/>
          <p:cNvSpPr>
            <a:spLocks noChangeArrowheads="1"/>
          </p:cNvSpPr>
          <p:nvPr/>
        </p:nvSpPr>
        <p:spPr bwMode="auto">
          <a:xfrm>
            <a:off x="60325" y="1239838"/>
            <a:ext cx="3060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52" name="Rectangle 17"/>
          <p:cNvSpPr>
            <a:spLocks noChangeArrowheads="1"/>
          </p:cNvSpPr>
          <p:nvPr/>
        </p:nvSpPr>
        <p:spPr bwMode="auto">
          <a:xfrm>
            <a:off x="60325" y="1239838"/>
            <a:ext cx="3060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sp>
        <p:nvSpPr>
          <p:cNvPr id="10253" name="Rectangle 21"/>
          <p:cNvSpPr>
            <a:spLocks noChangeArrowheads="1"/>
          </p:cNvSpPr>
          <p:nvPr/>
        </p:nvSpPr>
        <p:spPr bwMode="auto">
          <a:xfrm>
            <a:off x="60325" y="1239838"/>
            <a:ext cx="30607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s-ES" altLang="es-AR"/>
          </a:p>
        </p:txBody>
      </p:sp>
      <p:graphicFrame>
        <p:nvGraphicFramePr>
          <p:cNvPr id="16440" name="Group 56"/>
          <p:cNvGraphicFramePr>
            <a:graphicFrameLocks noGrp="1"/>
          </p:cNvGraphicFramePr>
          <p:nvPr/>
        </p:nvGraphicFramePr>
        <p:xfrm>
          <a:off x="0" y="1412875"/>
          <a:ext cx="8748713" cy="3916363"/>
        </p:xfrm>
        <a:graphic>
          <a:graphicData uri="http://schemas.openxmlformats.org/drawingml/2006/table">
            <a:tbl>
              <a:tblPr/>
              <a:tblGrid>
                <a:gridCol w="2967038"/>
                <a:gridCol w="784225"/>
                <a:gridCol w="4997450"/>
              </a:tblGrid>
              <a:tr h="2575769">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fr-FR" sz="2800" b="0" i="0" u="none" strike="noStrike" cap="none" normalizeH="0" baseline="0" dirty="0" smtClean="0">
                        <a:ln>
                          <a:noFill/>
                        </a:ln>
                        <a:solidFill>
                          <a:schemeClr val="tx1"/>
                        </a:solidFill>
                        <a:effectLst>
                          <a:outerShdw blurRad="38100" dist="38100" dir="2700000" algn="tl">
                            <a:srgbClr val="010199"/>
                          </a:outerShdw>
                        </a:effectLst>
                        <a:latin typeface="Arial" charset="0"/>
                        <a:cs typeface="Arial" charset="0"/>
                      </a:endParaRPr>
                    </a:p>
                  </a:txBody>
                  <a:tcPr marT="45724" marB="45724" horzOverflow="overflow">
                    <a:lnL cap="flat">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a:r>
                      <a:br>
                        <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b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txBody>
                  <a:tcPr marT="45724" marB="45724" horzOverflow="overflow">
                    <a:lnL>
                      <a:noFill/>
                    </a:lnL>
                    <a:lnR>
                      <a:noFill/>
                    </a:lnR>
                    <a:lnT cap="fla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Línea de mando (line)</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Planeamiento y control </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a:t>
                      </a:r>
                      <a:r>
                        <a:rPr kumimoji="0" lang="es-ES" sz="2400" b="0" i="1" u="none" strike="noStrike" cap="none" normalizeH="0" baseline="0" smtClean="0">
                          <a:ln>
                            <a:noFill/>
                          </a:ln>
                          <a:solidFill>
                            <a:schemeClr val="tx1"/>
                          </a:solidFill>
                          <a:effectLst>
                            <a:outerShdw blurRad="38100" dist="38100" dir="2700000" algn="tl">
                              <a:srgbClr val="010199"/>
                            </a:outerShdw>
                          </a:effectLst>
                          <a:latin typeface="Arial" charset="0"/>
                          <a:cs typeface="Times New Roman" charset="0"/>
                        </a:rPr>
                        <a:t>FAYOL</a:t>
                      </a:r>
                    </a:p>
                    <a:p>
                      <a:pPr marL="342900" marR="0" lvl="0" indent="-342900" algn="l" defTabSz="914400" rtl="0" eaLnBrk="1" fontAlgn="base" latinLnBrk="0" hangingPunct="1">
                        <a:lnSpc>
                          <a:spcPct val="100000"/>
                        </a:lnSpc>
                        <a:spcBef>
                          <a:spcPct val="0"/>
                        </a:spcBef>
                        <a:spcAft>
                          <a:spcPct val="0"/>
                        </a:spcAft>
                        <a:buClrTx/>
                        <a:buSzPct val="75000"/>
                        <a:buFontTx/>
                        <a:buNone/>
                        <a:tabLst/>
                      </a:pPr>
                      <a:endParaRPr kumimoji="0" lang="es-ES" sz="2400" b="0" i="1" u="none" strike="noStrike" cap="none" normalizeH="0" baseline="0" smtClean="0">
                        <a:ln>
                          <a:noFill/>
                        </a:ln>
                        <a:solidFill>
                          <a:schemeClr val="tx1"/>
                        </a:solidFill>
                        <a:effectLst>
                          <a:outerShdw blurRad="38100" dist="38100" dir="2700000" algn="tl">
                            <a:srgbClr val="010199"/>
                          </a:outerShdw>
                        </a:effectLst>
                        <a:latin typeface="Arial"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Malla de partes (staff) </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a:t>
                      </a: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(funciones: 15; </a:t>
                      </a:r>
                      <a:r>
                        <a:rPr kumimoji="0" lang="es-ES" sz="2000" b="1" i="0" u="sng"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organigrama</a:t>
                      </a: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Fig. 2.1)</a:t>
                      </a:r>
                    </a:p>
                    <a:p>
                      <a:pPr marL="342900" marR="0" lvl="0" indent="-342900" algn="l" defTabSz="914400" rtl="0" eaLnBrk="1" fontAlgn="base" latinLnBrk="0" hangingPunct="1">
                        <a:lnSpc>
                          <a:spcPct val="100000"/>
                        </a:lnSpc>
                        <a:spcBef>
                          <a:spcPct val="0"/>
                        </a:spcBef>
                        <a:spcAft>
                          <a:spcPct val="0"/>
                        </a:spcAft>
                        <a:buClrTx/>
                        <a:buSzPct val="75000"/>
                        <a:buFontTx/>
                        <a:buNone/>
                        <a:tabLst/>
                      </a:pPr>
                      <a:endParaRPr kumimoji="0" lang="en-US" sz="9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txBody>
                  <a:tcPr marT="45724" marB="45724" horzOverflow="overflow">
                    <a:lnL>
                      <a:noFill/>
                    </a:lnL>
                    <a:lnR cap="flat">
                      <a:noFill/>
                    </a:lnR>
                    <a:lnT cap="flat">
                      <a:noFill/>
                    </a:lnT>
                    <a:lnB>
                      <a:noFill/>
                    </a:lnB>
                    <a:lnTlToBr>
                      <a:noFill/>
                    </a:lnTlToBr>
                    <a:lnBlToTr>
                      <a:noFill/>
                    </a:lnBlToTr>
                    <a:noFill/>
                  </a:tcPr>
                </a:tc>
              </a:tr>
              <a:tr h="822392">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a:t>
                      </a:r>
                      <a:endPar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4" marB="45724"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4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      “Engranaje de operaciones” </a:t>
                      </a:r>
                      <a:endParaRPr kumimoji="0" lang="en-US" sz="1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endParaRPr>
                    </a:p>
                    <a:p>
                      <a:pPr marL="342900" marR="0" lvl="0" indent="-342900" algn="l" defTabSz="914400" rtl="0" eaLnBrk="1" fontAlgn="base" latinLnBrk="0" hangingPunct="1">
                        <a:lnSpc>
                          <a:spcPct val="100000"/>
                        </a:lnSpc>
                        <a:spcBef>
                          <a:spcPct val="0"/>
                        </a:spcBef>
                        <a:spcAft>
                          <a:spcPct val="0"/>
                        </a:spcAft>
                        <a:buClrTx/>
                        <a:buSzPct val="75000"/>
                        <a:buFontTx/>
                        <a:buNone/>
                        <a:tabLst/>
                      </a:pP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a:t>
                      </a:r>
                      <a:r>
                        <a:rPr kumimoji="0" lang="es-ES" sz="2000" b="1" i="0" u="sng"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manual de procedimientos</a:t>
                      </a:r>
                      <a:r>
                        <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Times New Roman" charset="0"/>
                        </a:rPr>
                        <a:t>:cuadro 2.1)</a:t>
                      </a:r>
                      <a:endParaRPr kumimoji="0" lang="es-ES" sz="2000" b="0" i="0" u="none" strike="noStrike" cap="none" normalizeH="0" baseline="0" smtClean="0">
                        <a:ln>
                          <a:noFill/>
                        </a:ln>
                        <a:solidFill>
                          <a:schemeClr val="tx1"/>
                        </a:solidFill>
                        <a:effectLst>
                          <a:outerShdw blurRad="38100" dist="38100" dir="2700000" algn="tl">
                            <a:srgbClr val="010199"/>
                          </a:outerShdw>
                        </a:effectLst>
                        <a:latin typeface="Times New Roman" charset="0"/>
                        <a:cs typeface="Arial" charset="0"/>
                      </a:endParaRPr>
                    </a:p>
                  </a:txBody>
                  <a:tcPr marT="45724" marB="45724" horzOverflow="overflow">
                    <a:lnL>
                      <a:noFill/>
                    </a:lnL>
                    <a:lnR cap="flat">
                      <a:noFill/>
                    </a:lnR>
                    <a:lnT>
                      <a:noFill/>
                    </a:lnT>
                    <a:lnB>
                      <a:noFill/>
                    </a:lnB>
                    <a:lnTlToBr>
                      <a:noFill/>
                    </a:lnTlToBr>
                    <a:lnBlToTr>
                      <a:noFill/>
                    </a:lnBlToTr>
                    <a:noFill/>
                  </a:tcPr>
                </a:tc>
              </a:tr>
              <a:tr h="5182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marT="45724" marB="45724"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marT="45724" marB="45724"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fr-FR" sz="2800" b="0" i="0" u="none" strike="noStrike" cap="none" normalizeH="0" baseline="0" smtClean="0">
                        <a:ln>
                          <a:noFill/>
                        </a:ln>
                        <a:solidFill>
                          <a:schemeClr val="tx1"/>
                        </a:solidFill>
                        <a:effectLst>
                          <a:outerShdw blurRad="38100" dist="38100" dir="2700000" algn="tl">
                            <a:srgbClr val="010199"/>
                          </a:outerShdw>
                        </a:effectLst>
                        <a:latin typeface="Arial" charset="0"/>
                        <a:cs typeface="Arial" charset="0"/>
                      </a:endParaRPr>
                    </a:p>
                  </a:txBody>
                  <a:tcPr marT="45724" marB="45724" horzOverflow="overflow">
                    <a:lnL>
                      <a:noFill/>
                    </a:lnL>
                    <a:lnR cap="flat">
                      <a:noFill/>
                    </a:lnR>
                    <a:lnT>
                      <a:noFill/>
                    </a:lnT>
                    <a:lnB cap="flat">
                      <a:noFill/>
                    </a:lnB>
                    <a:lnTlToBr>
                      <a:noFill/>
                    </a:lnTlToBr>
                    <a:lnBlToTr>
                      <a:noFill/>
                    </a:lnBlToTr>
                    <a:noFill/>
                  </a:tcPr>
                </a:tc>
              </a:tr>
            </a:tbl>
          </a:graphicData>
        </a:graphic>
      </p:graphicFrame>
      <p:sp>
        <p:nvSpPr>
          <p:cNvPr id="10264" name="Rectangle 51"/>
          <p:cNvSpPr>
            <a:spLocks noChangeArrowheads="1"/>
          </p:cNvSpPr>
          <p:nvPr/>
        </p:nvSpPr>
        <p:spPr bwMode="auto">
          <a:xfrm>
            <a:off x="7235825" y="5734050"/>
            <a:ext cx="136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s-ES" altLang="es-AR" sz="2400" i="1">
                <a:latin typeface="Times New Roman" pitchFamily="18" charset="0"/>
              </a:rPr>
              <a:t>TAYLOR</a:t>
            </a:r>
            <a:r>
              <a:rPr lang="en-US" altLang="es-AR" sz="2400">
                <a:latin typeface="Times New Roman" pitchFamily="18" charset="0"/>
              </a:rPr>
              <a:t> </a:t>
            </a:r>
          </a:p>
        </p:txBody>
      </p:sp>
      <p:sp>
        <p:nvSpPr>
          <p:cNvPr id="16441" name="Rectangle 57"/>
          <p:cNvSpPr>
            <a:spLocks noGrp="1" noChangeArrowheads="1"/>
          </p:cNvSpPr>
          <p:nvPr>
            <p:ph type="title"/>
          </p:nvPr>
        </p:nvSpPr>
        <p:spPr>
          <a:xfrm>
            <a:off x="0" y="5589588"/>
            <a:ext cx="6335713" cy="392112"/>
          </a:xfrm>
        </p:spPr>
        <p:txBody>
          <a:bodyPr/>
          <a:lstStyle/>
          <a:p>
            <a:pPr eaLnBrk="1" hangingPunct="1">
              <a:defRPr/>
            </a:pPr>
            <a:r>
              <a:rPr lang="es-ES" sz="3200" b="1" i="1" smtClean="0"/>
              <a:t>Estructura + Procedimientos</a:t>
            </a:r>
            <a:br>
              <a:rPr lang="es-ES" sz="3200" b="1" i="1" smtClean="0"/>
            </a:br>
            <a:r>
              <a:rPr lang="es-ES" sz="3200" b="1" i="1" smtClean="0"/>
              <a:t>(TEORÍA CLÁSICA)</a:t>
            </a:r>
            <a:endParaRPr lang="fr-FR" sz="3200" b="1" i="1" smtClean="0"/>
          </a:p>
        </p:txBody>
      </p:sp>
      <p:sp>
        <p:nvSpPr>
          <p:cNvPr id="32" name="Isosceles Triangle 31"/>
          <p:cNvSpPr/>
          <p:nvPr/>
        </p:nvSpPr>
        <p:spPr>
          <a:xfrm>
            <a:off x="1071563" y="571500"/>
            <a:ext cx="1060450"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1000125" y="1357313"/>
            <a:ext cx="500063"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1285875" y="1357313"/>
            <a:ext cx="500063"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1571625" y="1357313"/>
            <a:ext cx="357188"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1785938" y="1357313"/>
            <a:ext cx="42862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620713"/>
            <a:ext cx="6911975" cy="633412"/>
          </a:xfrm>
        </p:spPr>
        <p:txBody>
          <a:bodyPr/>
          <a:lstStyle/>
          <a:p>
            <a:pPr eaLnBrk="1" hangingPunct="1">
              <a:defRPr/>
            </a:pPr>
            <a:r>
              <a:rPr lang="en-GB" sz="3200" smtClean="0">
                <a:solidFill>
                  <a:schemeClr val="hlink"/>
                </a:solidFill>
              </a:rPr>
              <a:t>Max Weber: La burocracia </a:t>
            </a:r>
            <a:br>
              <a:rPr lang="en-GB" sz="3200" smtClean="0">
                <a:solidFill>
                  <a:schemeClr val="hlink"/>
                </a:solidFill>
              </a:rPr>
            </a:br>
            <a:r>
              <a:rPr lang="en-GB" sz="3200" smtClean="0">
                <a:solidFill>
                  <a:schemeClr val="hlink"/>
                </a:solidFill>
              </a:rPr>
              <a:t>como tipo ideal</a:t>
            </a:r>
            <a:endParaRPr lang="es-ES" sz="3200" smtClean="0">
              <a:solidFill>
                <a:schemeClr val="hlink"/>
              </a:solidFill>
            </a:endParaRPr>
          </a:p>
        </p:txBody>
      </p:sp>
      <p:sp>
        <p:nvSpPr>
          <p:cNvPr id="3075" name="Rectangle 3"/>
          <p:cNvSpPr>
            <a:spLocks noGrp="1" noChangeArrowheads="1"/>
          </p:cNvSpPr>
          <p:nvPr>
            <p:ph type="body" idx="1"/>
          </p:nvPr>
        </p:nvSpPr>
        <p:spPr>
          <a:xfrm>
            <a:off x="611188" y="1844675"/>
            <a:ext cx="8316912" cy="5229225"/>
          </a:xfrm>
        </p:spPr>
        <p:txBody>
          <a:bodyPr/>
          <a:lstStyle/>
          <a:p>
            <a:pPr eaLnBrk="1" hangingPunct="1">
              <a:lnSpc>
                <a:spcPct val="80000"/>
              </a:lnSpc>
              <a:buFontTx/>
              <a:buAutoNum type="alphaUcPeriod"/>
              <a:defRPr/>
            </a:pPr>
            <a:r>
              <a:rPr lang="en-GB" sz="2000" dirty="0" smtClean="0"/>
              <a:t>En el </a:t>
            </a:r>
            <a:r>
              <a:rPr lang="en-GB" sz="2000" dirty="0" err="1" smtClean="0"/>
              <a:t>sistema</a:t>
            </a:r>
            <a:r>
              <a:rPr lang="en-GB" sz="2000" dirty="0" smtClean="0"/>
              <a:t> de </a:t>
            </a:r>
            <a:r>
              <a:rPr lang="en-GB" sz="2000" dirty="0" err="1" smtClean="0"/>
              <a:t>autoridad</a:t>
            </a:r>
            <a:r>
              <a:rPr lang="en-GB" sz="2000" dirty="0" smtClean="0"/>
              <a:t> </a:t>
            </a:r>
            <a:r>
              <a:rPr lang="en-GB" sz="2000" dirty="0" err="1" smtClean="0"/>
              <a:t>racional</a:t>
            </a:r>
            <a:r>
              <a:rPr lang="en-GB" sz="2000" dirty="0" smtClean="0"/>
              <a:t>-legal, </a:t>
            </a:r>
          </a:p>
          <a:p>
            <a:pPr lvl="1" eaLnBrk="1" hangingPunct="1">
              <a:lnSpc>
                <a:spcPct val="80000"/>
              </a:lnSpc>
              <a:buFontTx/>
              <a:buChar char="•"/>
              <a:defRPr/>
            </a:pPr>
            <a:r>
              <a:rPr lang="en-GB" sz="1800" dirty="0" smtClean="0"/>
              <a:t>la </a:t>
            </a:r>
            <a:r>
              <a:rPr lang="en-GB" sz="1800" dirty="0" err="1" smtClean="0"/>
              <a:t>ley</a:t>
            </a:r>
            <a:r>
              <a:rPr lang="en-GB" sz="1800" dirty="0" smtClean="0"/>
              <a:t> </a:t>
            </a:r>
            <a:r>
              <a:rPr lang="en-GB" sz="1800" dirty="0" err="1" smtClean="0"/>
              <a:t>es</a:t>
            </a:r>
            <a:r>
              <a:rPr lang="en-GB" sz="1800" dirty="0" smtClean="0"/>
              <a:t> un </a:t>
            </a:r>
            <a:r>
              <a:rPr lang="en-GB" sz="1800" i="1" dirty="0" err="1" smtClean="0"/>
              <a:t>sistema</a:t>
            </a:r>
            <a:r>
              <a:rPr lang="en-GB" sz="1800" i="1" dirty="0" smtClean="0"/>
              <a:t> de </a:t>
            </a:r>
            <a:r>
              <a:rPr lang="en-GB" sz="1800" i="1" dirty="0" err="1" smtClean="0"/>
              <a:t>reglas</a:t>
            </a:r>
            <a:r>
              <a:rPr lang="en-GB" sz="1800" i="1" dirty="0" smtClean="0"/>
              <a:t> </a:t>
            </a:r>
            <a:r>
              <a:rPr lang="en-GB" sz="1800" i="1" dirty="0" err="1" smtClean="0"/>
              <a:t>abstractas</a:t>
            </a:r>
            <a:r>
              <a:rPr lang="en-GB" sz="1800" dirty="0" smtClean="0"/>
              <a:t> </a:t>
            </a:r>
          </a:p>
          <a:p>
            <a:pPr lvl="1" eaLnBrk="1" hangingPunct="1">
              <a:lnSpc>
                <a:spcPct val="80000"/>
              </a:lnSpc>
              <a:buFontTx/>
              <a:buChar char="•"/>
              <a:defRPr/>
            </a:pPr>
            <a:r>
              <a:rPr lang="en-GB" sz="1800" dirty="0" err="1" smtClean="0"/>
              <a:t>administrar</a:t>
            </a:r>
            <a:r>
              <a:rPr lang="en-GB" sz="1800" dirty="0" smtClean="0"/>
              <a:t> </a:t>
            </a:r>
            <a:r>
              <a:rPr lang="en-GB" sz="1800" dirty="0" err="1" smtClean="0"/>
              <a:t>es</a:t>
            </a:r>
            <a:r>
              <a:rPr lang="en-GB" sz="1800" dirty="0" smtClean="0"/>
              <a:t> </a:t>
            </a:r>
            <a:r>
              <a:rPr lang="en-GB" sz="1800" i="1" dirty="0" err="1" smtClean="0"/>
              <a:t>aplicar</a:t>
            </a:r>
            <a:r>
              <a:rPr lang="en-GB" sz="1800" i="1" dirty="0" smtClean="0"/>
              <a:t> </a:t>
            </a:r>
            <a:r>
              <a:rPr lang="en-GB" sz="1800" i="1" dirty="0" err="1" smtClean="0"/>
              <a:t>las</a:t>
            </a:r>
            <a:r>
              <a:rPr lang="en-GB" sz="1800" i="1" dirty="0" smtClean="0"/>
              <a:t> </a:t>
            </a:r>
            <a:r>
              <a:rPr lang="en-GB" sz="1800" i="1" dirty="0" err="1" smtClean="0"/>
              <a:t>reglas</a:t>
            </a:r>
            <a:r>
              <a:rPr lang="en-GB" sz="1800" i="1" dirty="0" smtClean="0"/>
              <a:t> a </a:t>
            </a:r>
            <a:r>
              <a:rPr lang="en-GB" sz="1800" i="1" dirty="0" err="1" smtClean="0"/>
              <a:t>casos</a:t>
            </a:r>
            <a:r>
              <a:rPr lang="en-GB" sz="1800" i="1" dirty="0" smtClean="0"/>
              <a:t> </a:t>
            </a:r>
            <a:r>
              <a:rPr lang="en-GB" sz="1800" i="1" dirty="0" err="1" smtClean="0"/>
              <a:t>particulares</a:t>
            </a:r>
            <a:endParaRPr lang="en-GB" sz="1800" i="1" dirty="0" smtClean="0"/>
          </a:p>
          <a:p>
            <a:pPr lvl="1" eaLnBrk="1" hangingPunct="1">
              <a:lnSpc>
                <a:spcPct val="80000"/>
              </a:lnSpc>
              <a:buFontTx/>
              <a:buChar char="•"/>
              <a:defRPr/>
            </a:pPr>
            <a:r>
              <a:rPr lang="en-GB" sz="1800" dirty="0" smtClean="0"/>
              <a:t>la </a:t>
            </a:r>
            <a:r>
              <a:rPr lang="en-GB" sz="1800" dirty="0" err="1" smtClean="0"/>
              <a:t>autoridad</a:t>
            </a:r>
            <a:r>
              <a:rPr lang="en-GB" sz="1800" dirty="0" smtClean="0"/>
              <a:t> </a:t>
            </a:r>
            <a:r>
              <a:rPr lang="en-GB" sz="1800" dirty="0" err="1" smtClean="0"/>
              <a:t>también</a:t>
            </a:r>
            <a:r>
              <a:rPr lang="en-GB" sz="1800" dirty="0" smtClean="0"/>
              <a:t> </a:t>
            </a:r>
            <a:r>
              <a:rPr lang="en-GB" sz="1800" dirty="0" err="1" smtClean="0"/>
              <a:t>es</a:t>
            </a:r>
            <a:r>
              <a:rPr lang="en-GB" sz="1800" dirty="0" smtClean="0"/>
              <a:t> </a:t>
            </a:r>
            <a:r>
              <a:rPr lang="en-GB" sz="1800" dirty="0" err="1" smtClean="0"/>
              <a:t>sometida</a:t>
            </a:r>
            <a:r>
              <a:rPr lang="en-GB" sz="1800" dirty="0" smtClean="0"/>
              <a:t> al </a:t>
            </a:r>
            <a:r>
              <a:rPr lang="en-GB" sz="1800" dirty="0" err="1" smtClean="0"/>
              <a:t>orden</a:t>
            </a:r>
            <a:r>
              <a:rPr lang="en-GB" sz="1800" dirty="0" smtClean="0"/>
              <a:t> impersonal                         </a:t>
            </a:r>
            <a:r>
              <a:rPr lang="en-GB" sz="1800" dirty="0" err="1" smtClean="0"/>
              <a:t>para</a:t>
            </a:r>
            <a:r>
              <a:rPr lang="en-GB" sz="1800" dirty="0" smtClean="0"/>
              <a:t> </a:t>
            </a:r>
            <a:r>
              <a:rPr lang="en-GB" sz="1800" dirty="0" err="1" smtClean="0"/>
              <a:t>ejercer</a:t>
            </a:r>
            <a:r>
              <a:rPr lang="en-GB" sz="1800" dirty="0" smtClean="0"/>
              <a:t> el </a:t>
            </a:r>
            <a:r>
              <a:rPr lang="en-GB" sz="1800" dirty="0" err="1" smtClean="0"/>
              <a:t>mando</a:t>
            </a:r>
            <a:r>
              <a:rPr lang="en-GB" sz="1800" dirty="0" smtClean="0"/>
              <a:t> </a:t>
            </a:r>
          </a:p>
          <a:p>
            <a:pPr lvl="1" eaLnBrk="1" hangingPunct="1">
              <a:lnSpc>
                <a:spcPct val="80000"/>
              </a:lnSpc>
              <a:buFontTx/>
              <a:buChar char="•"/>
              <a:defRPr/>
            </a:pPr>
            <a:r>
              <a:rPr lang="en-GB" sz="1800" dirty="0" smtClean="0"/>
              <a:t>Los </a:t>
            </a:r>
            <a:r>
              <a:rPr lang="en-GB" sz="1800" dirty="0" err="1" smtClean="0"/>
              <a:t>subordinados</a:t>
            </a:r>
            <a:r>
              <a:rPr lang="en-GB" sz="1800" dirty="0" smtClean="0"/>
              <a:t> no  le </a:t>
            </a:r>
            <a:r>
              <a:rPr lang="en-GB" sz="1800" dirty="0" err="1" smtClean="0"/>
              <a:t>obedecen</a:t>
            </a:r>
            <a:r>
              <a:rPr lang="en-GB" sz="1800" dirty="0" smtClean="0"/>
              <a:t> en </a:t>
            </a:r>
            <a:r>
              <a:rPr lang="en-GB" sz="1800" dirty="0" err="1" smtClean="0"/>
              <a:t>razón</a:t>
            </a:r>
            <a:r>
              <a:rPr lang="en-GB" sz="1800" dirty="0" smtClean="0"/>
              <a:t> de </a:t>
            </a:r>
            <a:r>
              <a:rPr lang="en-GB" sz="1800" dirty="0" err="1" smtClean="0"/>
              <a:t>su</a:t>
            </a:r>
            <a:r>
              <a:rPr lang="en-GB" sz="1800" dirty="0" smtClean="0"/>
              <a:t> </a:t>
            </a:r>
            <a:r>
              <a:rPr lang="en-GB" sz="1800" dirty="0" err="1" smtClean="0"/>
              <a:t>individualidad</a:t>
            </a:r>
            <a:r>
              <a:rPr lang="en-GB" sz="1800" dirty="0" smtClean="0"/>
              <a:t> o </a:t>
            </a:r>
            <a:r>
              <a:rPr lang="en-GB" sz="1800" dirty="0" err="1" smtClean="0"/>
              <a:t>personalidad</a:t>
            </a:r>
            <a:r>
              <a:rPr lang="en-GB" sz="1800" dirty="0" smtClean="0"/>
              <a:t> </a:t>
            </a:r>
            <a:r>
              <a:rPr lang="en-GB" sz="1800" dirty="0" err="1" smtClean="0"/>
              <a:t>sino</a:t>
            </a:r>
            <a:r>
              <a:rPr lang="en-GB" sz="1800" dirty="0" smtClean="0"/>
              <a:t> en </a:t>
            </a:r>
            <a:r>
              <a:rPr lang="en-GB" sz="1800" dirty="0" err="1" smtClean="0"/>
              <a:t>virtud</a:t>
            </a:r>
            <a:r>
              <a:rPr lang="en-GB" sz="1800" dirty="0" smtClean="0"/>
              <a:t> del </a:t>
            </a:r>
            <a:r>
              <a:rPr lang="en-GB" sz="1800" dirty="0" err="1" smtClean="0"/>
              <a:t>orden</a:t>
            </a:r>
            <a:r>
              <a:rPr lang="en-GB" sz="1800" dirty="0" smtClean="0"/>
              <a:t> impersonal</a:t>
            </a:r>
          </a:p>
          <a:p>
            <a:pPr eaLnBrk="1" hangingPunct="1">
              <a:lnSpc>
                <a:spcPct val="80000"/>
              </a:lnSpc>
              <a:buFontTx/>
              <a:buNone/>
              <a:defRPr/>
            </a:pPr>
            <a:endParaRPr lang="en-GB" sz="2000" dirty="0" smtClean="0"/>
          </a:p>
          <a:p>
            <a:pPr eaLnBrk="1" hangingPunct="1">
              <a:lnSpc>
                <a:spcPct val="80000"/>
              </a:lnSpc>
              <a:buFontTx/>
              <a:buNone/>
              <a:defRPr/>
            </a:pPr>
            <a:r>
              <a:rPr lang="en-GB" sz="2000" dirty="0" smtClean="0"/>
              <a:t>B. Es </a:t>
            </a:r>
            <a:r>
              <a:rPr lang="en-GB" sz="2000" dirty="0" err="1" smtClean="0"/>
              <a:t>decir</a:t>
            </a:r>
            <a:r>
              <a:rPr lang="en-GB" sz="2000" dirty="0" smtClean="0"/>
              <a:t> </a:t>
            </a:r>
            <a:r>
              <a:rPr lang="en-GB" sz="2000" dirty="0" err="1" smtClean="0"/>
              <a:t>que</a:t>
            </a:r>
            <a:r>
              <a:rPr lang="en-GB" sz="2000" dirty="0" smtClean="0"/>
              <a:t> hay </a:t>
            </a:r>
            <a:r>
              <a:rPr lang="en-GB" sz="2000" dirty="0" err="1" smtClean="0"/>
              <a:t>una</a:t>
            </a:r>
            <a:r>
              <a:rPr lang="en-GB" sz="2000" dirty="0" smtClean="0"/>
              <a:t> </a:t>
            </a:r>
            <a:r>
              <a:rPr lang="en-GB" sz="2000" dirty="0" err="1" smtClean="0"/>
              <a:t>esfera</a:t>
            </a:r>
            <a:r>
              <a:rPr lang="en-GB" sz="2000" dirty="0" smtClean="0"/>
              <a:t> </a:t>
            </a:r>
            <a:r>
              <a:rPr lang="en-GB" sz="2000" dirty="0" err="1" smtClean="0"/>
              <a:t>específica</a:t>
            </a:r>
            <a:r>
              <a:rPr lang="en-GB" sz="2000" dirty="0" smtClean="0"/>
              <a:t> de </a:t>
            </a:r>
            <a:r>
              <a:rPr lang="en-GB" sz="2000" dirty="0" err="1" smtClean="0"/>
              <a:t>competencias</a:t>
            </a:r>
            <a:r>
              <a:rPr lang="en-GB" sz="2000" dirty="0" smtClean="0"/>
              <a:t>, </a:t>
            </a:r>
            <a:r>
              <a:rPr lang="en-GB" sz="2000" dirty="0" err="1" smtClean="0"/>
              <a:t>derechos</a:t>
            </a:r>
            <a:r>
              <a:rPr lang="en-GB" sz="2000" dirty="0" smtClean="0"/>
              <a:t> y </a:t>
            </a:r>
            <a:r>
              <a:rPr lang="en-GB" sz="2000" dirty="0" err="1" smtClean="0"/>
              <a:t>obligaciones</a:t>
            </a:r>
            <a:r>
              <a:rPr lang="en-GB" sz="2000" dirty="0" smtClean="0"/>
              <a:t> o, en </a:t>
            </a:r>
            <a:r>
              <a:rPr lang="en-GB" sz="2000" dirty="0" err="1" smtClean="0"/>
              <a:t>otras</a:t>
            </a:r>
            <a:r>
              <a:rPr lang="en-GB" sz="2000" dirty="0" smtClean="0"/>
              <a:t> </a:t>
            </a:r>
            <a:r>
              <a:rPr lang="en-GB" sz="2000" dirty="0" err="1" smtClean="0"/>
              <a:t>palabras</a:t>
            </a:r>
            <a:r>
              <a:rPr lang="en-GB" sz="2000" dirty="0" smtClean="0"/>
              <a:t>, </a:t>
            </a:r>
            <a:r>
              <a:rPr lang="en-GB" sz="2000" dirty="0" err="1" smtClean="0"/>
              <a:t>una</a:t>
            </a:r>
            <a:r>
              <a:rPr lang="en-GB" sz="2000" dirty="0" smtClean="0"/>
              <a:t> </a:t>
            </a:r>
            <a:r>
              <a:rPr lang="en-GB" sz="2000" i="1" dirty="0" err="1" smtClean="0"/>
              <a:t>división</a:t>
            </a:r>
            <a:r>
              <a:rPr lang="en-GB" sz="2000" i="1" dirty="0" smtClean="0"/>
              <a:t> del </a:t>
            </a:r>
            <a:r>
              <a:rPr lang="en-GB" sz="2000" i="1" dirty="0" err="1" smtClean="0"/>
              <a:t>trabajo</a:t>
            </a:r>
            <a:r>
              <a:rPr lang="en-GB" sz="2000" i="1" dirty="0" smtClean="0"/>
              <a:t> </a:t>
            </a:r>
            <a:r>
              <a:rPr lang="en-GB" sz="2000" dirty="0" err="1" smtClean="0"/>
              <a:t>sistemática</a:t>
            </a:r>
            <a:r>
              <a:rPr lang="en-GB" sz="2000" dirty="0" smtClean="0"/>
              <a:t>, </a:t>
            </a:r>
            <a:r>
              <a:rPr lang="en-GB" sz="2000" dirty="0" err="1" smtClean="0"/>
              <a:t>precisa</a:t>
            </a:r>
            <a:r>
              <a:rPr lang="en-GB" sz="2000" dirty="0" smtClean="0"/>
              <a:t> y </a:t>
            </a:r>
            <a:r>
              <a:rPr lang="en-GB" sz="2000" dirty="0" err="1" smtClean="0"/>
              <a:t>fomentada</a:t>
            </a:r>
            <a:endParaRPr lang="en-GB" sz="2000" dirty="0" smtClean="0"/>
          </a:p>
          <a:p>
            <a:pPr eaLnBrk="1" hangingPunct="1">
              <a:lnSpc>
                <a:spcPct val="80000"/>
              </a:lnSpc>
              <a:buFontTx/>
              <a:buNone/>
              <a:defRPr/>
            </a:pPr>
            <a:endParaRPr lang="en-GB" sz="2000" dirty="0" smtClean="0"/>
          </a:p>
          <a:p>
            <a:pPr eaLnBrk="1" hangingPunct="1">
              <a:lnSpc>
                <a:spcPct val="80000"/>
              </a:lnSpc>
              <a:buFontTx/>
              <a:buNone/>
              <a:defRPr/>
            </a:pPr>
            <a:r>
              <a:rPr lang="en-GB" sz="2000" dirty="0" smtClean="0"/>
              <a:t>C. </a:t>
            </a:r>
            <a:r>
              <a:rPr lang="en-GB" sz="2000" dirty="0" err="1" smtClean="0"/>
              <a:t>Existe</a:t>
            </a:r>
            <a:r>
              <a:rPr lang="en-GB" sz="2000" dirty="0" smtClean="0"/>
              <a:t> </a:t>
            </a:r>
            <a:r>
              <a:rPr lang="en-GB" sz="2000" dirty="0" err="1" smtClean="0"/>
              <a:t>una</a:t>
            </a:r>
            <a:r>
              <a:rPr lang="en-GB" sz="2000" dirty="0" smtClean="0"/>
              <a:t> </a:t>
            </a:r>
            <a:r>
              <a:rPr lang="en-GB" sz="2000" i="1" dirty="0" err="1" smtClean="0"/>
              <a:t>jerarquía</a:t>
            </a:r>
            <a:r>
              <a:rPr lang="en-GB" sz="2000" i="1" dirty="0" smtClean="0"/>
              <a:t> de </a:t>
            </a:r>
            <a:r>
              <a:rPr lang="en-GB" sz="2000" i="1" dirty="0" err="1" smtClean="0"/>
              <a:t>funciones</a:t>
            </a:r>
            <a:r>
              <a:rPr lang="en-GB" sz="2000" dirty="0" smtClean="0"/>
              <a:t>, “un </a:t>
            </a:r>
            <a:r>
              <a:rPr lang="en-GB" sz="2000" dirty="0" err="1" smtClean="0"/>
              <a:t>sistema</a:t>
            </a:r>
            <a:r>
              <a:rPr lang="en-GB" sz="2000" dirty="0" smtClean="0"/>
              <a:t> </a:t>
            </a:r>
            <a:r>
              <a:rPr lang="en-GB" sz="2000" dirty="0" err="1" smtClean="0"/>
              <a:t>bien</a:t>
            </a:r>
            <a:r>
              <a:rPr lang="en-GB" sz="2000" dirty="0" smtClean="0"/>
              <a:t> </a:t>
            </a:r>
            <a:r>
              <a:rPr lang="en-GB" sz="2000" dirty="0" err="1" smtClean="0"/>
              <a:t>ordenado</a:t>
            </a:r>
            <a:r>
              <a:rPr lang="en-GB" sz="2000" dirty="0" smtClean="0"/>
              <a:t> de </a:t>
            </a:r>
            <a:r>
              <a:rPr lang="en-GB" sz="2000" dirty="0" err="1" smtClean="0"/>
              <a:t>subordinación</a:t>
            </a:r>
            <a:r>
              <a:rPr lang="en-GB" sz="2000" dirty="0" smtClean="0"/>
              <a:t>, en el </a:t>
            </a:r>
            <a:r>
              <a:rPr lang="en-GB" sz="2000" dirty="0" err="1" smtClean="0"/>
              <a:t>cual</a:t>
            </a:r>
            <a:r>
              <a:rPr lang="en-GB" sz="2000" dirty="0" smtClean="0"/>
              <a:t> </a:t>
            </a:r>
            <a:r>
              <a:rPr lang="en-GB" sz="2000" dirty="0" err="1" smtClean="0"/>
              <a:t>cada</a:t>
            </a:r>
            <a:r>
              <a:rPr lang="en-GB" sz="2000" dirty="0" smtClean="0"/>
              <a:t> cargo se </a:t>
            </a:r>
            <a:r>
              <a:rPr lang="en-GB" sz="2000" dirty="0" err="1" smtClean="0"/>
              <a:t>encuentra</a:t>
            </a:r>
            <a:r>
              <a:rPr lang="en-GB" sz="2000" dirty="0" smtClean="0"/>
              <a:t> </a:t>
            </a:r>
            <a:r>
              <a:rPr lang="en-GB" sz="2000" dirty="0" err="1" smtClean="0"/>
              <a:t>bajo</a:t>
            </a:r>
            <a:r>
              <a:rPr lang="en-GB" sz="2000" dirty="0" smtClean="0"/>
              <a:t> el control de un cargo superior. </a:t>
            </a:r>
            <a:r>
              <a:rPr lang="en-GB" sz="2000" dirty="0" err="1" smtClean="0"/>
              <a:t>Según</a:t>
            </a:r>
            <a:r>
              <a:rPr lang="en-GB" sz="2000" dirty="0" smtClean="0"/>
              <a:t> un </a:t>
            </a:r>
            <a:r>
              <a:rPr lang="en-GB" sz="2000" dirty="0" err="1" smtClean="0"/>
              <a:t>procedimiento</a:t>
            </a:r>
            <a:r>
              <a:rPr lang="en-GB" sz="2000" dirty="0" smtClean="0"/>
              <a:t> </a:t>
            </a:r>
            <a:r>
              <a:rPr lang="en-GB" sz="2000" dirty="0" err="1" smtClean="0"/>
              <a:t>ya</a:t>
            </a:r>
            <a:r>
              <a:rPr lang="en-GB" sz="2000" dirty="0" smtClean="0"/>
              <a:t> </a:t>
            </a:r>
            <a:r>
              <a:rPr lang="en-GB" sz="2000" dirty="0" err="1" smtClean="0"/>
              <a:t>establecido</a:t>
            </a:r>
            <a:r>
              <a:rPr lang="en-GB" sz="2000" dirty="0" smtClean="0"/>
              <a:t>, </a:t>
            </a:r>
            <a:r>
              <a:rPr lang="en-GB" sz="2000" dirty="0" err="1" smtClean="0"/>
              <a:t>dicho</a:t>
            </a:r>
            <a:r>
              <a:rPr lang="en-GB" sz="2000" dirty="0" smtClean="0"/>
              <a:t> </a:t>
            </a:r>
            <a:r>
              <a:rPr lang="en-GB" sz="2000" dirty="0" err="1" smtClean="0"/>
              <a:t>sistema</a:t>
            </a:r>
            <a:r>
              <a:rPr lang="en-GB" sz="2000" dirty="0" smtClean="0"/>
              <a:t> </a:t>
            </a:r>
            <a:r>
              <a:rPr lang="en-GB" sz="2000" dirty="0" err="1" smtClean="0"/>
              <a:t>permite</a:t>
            </a:r>
            <a:r>
              <a:rPr lang="en-GB" sz="2000" dirty="0" smtClean="0"/>
              <a:t> </a:t>
            </a:r>
            <a:r>
              <a:rPr lang="en-GB" sz="2000" dirty="0" err="1" smtClean="0"/>
              <a:t>apelar</a:t>
            </a:r>
            <a:r>
              <a:rPr lang="en-GB" sz="2000" dirty="0" smtClean="0"/>
              <a:t> la </a:t>
            </a:r>
            <a:r>
              <a:rPr lang="en-GB" sz="2000" dirty="0" err="1" smtClean="0"/>
              <a:t>decisión</a:t>
            </a:r>
            <a:r>
              <a:rPr lang="en-GB" sz="2000" dirty="0" smtClean="0"/>
              <a:t> del superior </a:t>
            </a:r>
            <a:r>
              <a:rPr lang="en-GB" sz="2000" dirty="0" err="1" smtClean="0"/>
              <a:t>inmediato</a:t>
            </a:r>
            <a:r>
              <a:rPr lang="en-GB" sz="2000" dirty="0" smtClean="0"/>
              <a:t> ante la </a:t>
            </a:r>
            <a:r>
              <a:rPr lang="en-GB" sz="2000" dirty="0" err="1" smtClean="0"/>
              <a:t>autoridad</a:t>
            </a:r>
            <a:r>
              <a:rPr lang="en-GB" sz="2000" dirty="0" smtClean="0"/>
              <a:t> </a:t>
            </a:r>
            <a:r>
              <a:rPr lang="en-GB" sz="2000" dirty="0" err="1" smtClean="0"/>
              <a:t>jerárquica</a:t>
            </a:r>
            <a:r>
              <a:rPr lang="en-GB" sz="2000" dirty="0" smtClean="0"/>
              <a:t> </a:t>
            </a:r>
            <a:r>
              <a:rPr lang="en-GB" sz="2000" dirty="0" err="1" smtClean="0"/>
              <a:t>que</a:t>
            </a:r>
            <a:r>
              <a:rPr lang="en-GB" sz="2000" dirty="0" smtClean="0"/>
              <a:t> </a:t>
            </a:r>
            <a:r>
              <a:rPr lang="en-GB" sz="2000" dirty="0" err="1" smtClean="0"/>
              <a:t>está</a:t>
            </a:r>
            <a:r>
              <a:rPr lang="en-GB" sz="2000" dirty="0" smtClean="0"/>
              <a:t> </a:t>
            </a:r>
            <a:r>
              <a:rPr lang="en-GB" sz="2000" dirty="0" err="1" smtClean="0"/>
              <a:t>por</a:t>
            </a:r>
            <a:r>
              <a:rPr lang="en-GB" sz="2000" dirty="0" smtClean="0"/>
              <a:t> </a:t>
            </a:r>
            <a:r>
              <a:rPr lang="en-GB" sz="2000" dirty="0" err="1" smtClean="0"/>
              <a:t>encima</a:t>
            </a:r>
            <a:r>
              <a:rPr lang="en-GB" sz="2000" dirty="0" smtClean="0"/>
              <a:t> de </a:t>
            </a:r>
            <a:r>
              <a:rPr lang="en-GB" sz="2000" dirty="0" err="1" smtClean="0"/>
              <a:t>él</a:t>
            </a:r>
            <a:r>
              <a:rPr lang="en-GB" sz="2000" dirty="0" smtClean="0"/>
              <a:t>”.</a:t>
            </a:r>
          </a:p>
          <a:p>
            <a:pPr eaLnBrk="1" hangingPunct="1">
              <a:lnSpc>
                <a:spcPct val="80000"/>
              </a:lnSpc>
              <a:buFontTx/>
              <a:buNone/>
              <a:defRPr/>
            </a:pPr>
            <a:endParaRPr lang="es-ES" sz="2000" dirty="0" smtClean="0"/>
          </a:p>
        </p:txBody>
      </p:sp>
      <p:pic>
        <p:nvPicPr>
          <p:cNvPr id="11268" name="Picture 5" descr="max_web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88" y="188913"/>
            <a:ext cx="1787525"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6"/>
          <p:cNvSpPr txBox="1">
            <a:spLocks noChangeArrowheads="1"/>
          </p:cNvSpPr>
          <p:nvPr/>
        </p:nvSpPr>
        <p:spPr bwMode="auto">
          <a:xfrm>
            <a:off x="7524750" y="2636838"/>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AR" altLang="es-AR" sz="1600" b="1"/>
              <a:t>1864-1920</a:t>
            </a:r>
            <a:endParaRPr lang="es-ES" altLang="es-AR" sz="16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457200" y="1268413"/>
            <a:ext cx="8686800" cy="5013325"/>
          </a:xfrm>
        </p:spPr>
        <p:txBody>
          <a:bodyPr/>
          <a:lstStyle/>
          <a:p>
            <a:pPr marL="457200" indent="-457200" eaLnBrk="1" hangingPunct="1">
              <a:lnSpc>
                <a:spcPct val="90000"/>
              </a:lnSpc>
              <a:buFontTx/>
              <a:buNone/>
              <a:defRPr/>
            </a:pPr>
            <a:r>
              <a:rPr lang="en-GB" sz="2000" smtClean="0"/>
              <a:t>D.   “La conducta de quien detenta un cargo puede ser regida por reglas técnicas o por normas. Para que su aplicación sea racional es necesaria una formación especializada” (por oposición a los criterios de tipo particularista  como el nepotismo o el clientelismo). El </a:t>
            </a:r>
            <a:r>
              <a:rPr lang="en-GB" sz="2000" b="1" u="sng" smtClean="0"/>
              <a:t>examen</a:t>
            </a:r>
            <a:r>
              <a:rPr lang="en-GB" sz="2000" smtClean="0"/>
              <a:t> es un elemento típico -incluso originario- de la burocracia</a:t>
            </a:r>
          </a:p>
          <a:p>
            <a:pPr marL="457200" indent="-457200" eaLnBrk="1" hangingPunct="1">
              <a:lnSpc>
                <a:spcPct val="90000"/>
              </a:lnSpc>
              <a:buFontTx/>
              <a:buNone/>
              <a:defRPr/>
            </a:pPr>
            <a:endParaRPr lang="en-GB" sz="2000" smtClean="0"/>
          </a:p>
          <a:p>
            <a:pPr marL="457200" indent="-457200" eaLnBrk="1" hangingPunct="1">
              <a:lnSpc>
                <a:spcPct val="90000"/>
              </a:lnSpc>
              <a:buFontTx/>
              <a:buNone/>
              <a:defRPr/>
            </a:pPr>
            <a:r>
              <a:rPr lang="en-GB" sz="2000" smtClean="0"/>
              <a:t>E.   Para evitar que exigencias ajenas a las funciones administrativas propiamente dichas puedan influir en su gobierno, es una cuestión de principios que los miembros de la plana mayor administrativa no sean propietarios de los medios de producción o administración</a:t>
            </a:r>
          </a:p>
          <a:p>
            <a:pPr marL="457200" indent="-457200" eaLnBrk="1" hangingPunct="1">
              <a:lnSpc>
                <a:spcPct val="90000"/>
              </a:lnSpc>
              <a:buFontTx/>
              <a:buNone/>
              <a:defRPr/>
            </a:pPr>
            <a:endParaRPr lang="en-GB" sz="2000" smtClean="0"/>
          </a:p>
          <a:p>
            <a:pPr marL="457200" indent="-457200" eaLnBrk="1" hangingPunct="1">
              <a:lnSpc>
                <a:spcPct val="90000"/>
              </a:lnSpc>
              <a:buFontTx/>
              <a:buNone/>
              <a:defRPr/>
            </a:pPr>
            <a:r>
              <a:rPr lang="en-GB" sz="2000" smtClean="0"/>
              <a:t>F.   La burocracia acentúa el procedimiento escrito: los actos administrativos, las decisiones y las reglas son formuladas y registradas por escrito</a:t>
            </a:r>
            <a:endParaRPr lang="es-E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1661</TotalTime>
  <Words>1395</Words>
  <Application>Microsoft Office PowerPoint</Application>
  <PresentationFormat>Presentación en pantalla (4:3)</PresentationFormat>
  <Paragraphs>267</Paragraphs>
  <Slides>25</Slides>
  <Notes>4</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27" baseType="lpstr">
      <vt:lpstr>Orbit</vt:lpstr>
      <vt:lpstr>Document</vt:lpstr>
      <vt:lpstr>Gareth Morgan</vt:lpstr>
      <vt:lpstr>La imagen de la máquina  2. La imagen del organismo   </vt:lpstr>
      <vt:lpstr>La organización como  una máquina</vt:lpstr>
      <vt:lpstr>Presentación de PowerPoint</vt:lpstr>
      <vt:lpstr>EL MODELO MILITAR</vt:lpstr>
      <vt:lpstr>EL MODELO MECANICISTA (primera mitad del S. XIX)</vt:lpstr>
      <vt:lpstr>Estructura + Procedimientos (TEORÍA CLÁSICA)</vt:lpstr>
      <vt:lpstr>Max Weber: La burocracia  como tipo ideal</vt:lpstr>
      <vt:lpstr>Presentación de PowerPoint</vt:lpstr>
      <vt:lpstr>Principios generales, producto de un estudio científico de la organización del trabajo, aplicables universalmente</vt:lpstr>
      <vt:lpstr>La organización como  un organismo  https://www.youtube.com/watch?v=iq7yCfgR1zA  https://www.youtube.com/watch?v=HRDJJXMmnyM  </vt:lpstr>
      <vt:lpstr>Elton MAYO                          (Escuela de las  Relaciones Humanas) </vt:lpstr>
      <vt:lpstr>(b) Abraham Maslow</vt:lpstr>
      <vt:lpstr>(a) Tavistock</vt:lpstr>
      <vt:lpstr>La secuencia </vt:lpstr>
      <vt:lpstr>Presentación de PowerPoint</vt:lpstr>
      <vt:lpstr>Presentación de PowerPoint</vt:lpstr>
      <vt:lpstr>Presentación de PowerPoint</vt:lpstr>
      <vt:lpstr>Presentación de PowerPoint</vt:lpstr>
      <vt:lpstr>Factores de contingencia</vt:lpstr>
      <vt:lpstr>“Variedad de las especies”</vt:lpstr>
      <vt:lpstr>Organización     cerrada         abierta      interconect.</vt:lpstr>
      <vt:lpstr>Limitaciones de esta metáfora </vt:lpstr>
      <vt:lpstr>Henry Mintzberg</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Gareth Morgan</dc:title>
  <dc:creator>Jorge Alejandro Walter</dc:creator>
  <cp:lastModifiedBy>Perez Danderfer, Ezequiel</cp:lastModifiedBy>
  <cp:revision>30</cp:revision>
  <dcterms:created xsi:type="dcterms:W3CDTF">2001-03-20T14:37:12Z</dcterms:created>
  <dcterms:modified xsi:type="dcterms:W3CDTF">2017-08-09T15:02:16Z</dcterms:modified>
</cp:coreProperties>
</file>