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theme/themeOverride4.xml" ContentType="application/vnd.openxmlformats-officedocument.themeOverr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  <p:sldMasterId id="214748375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FERNANDEZ MOLERO" initials="DFM" lastIdx="2" clrIdx="0">
    <p:extLst>
      <p:ext uri="{19B8F6BF-5375-455C-9EA6-DF929625EA0E}">
        <p15:presenceInfo xmlns:p15="http://schemas.microsoft.com/office/powerpoint/2012/main" userId="f80984f00e0edd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Lopez" userId="d55e916249d8decc" providerId="LiveId" clId="{1D3964F1-0A06-4CEC-BC87-5312DC74A4A1}"/>
    <pc:docChg chg="modSld">
      <pc:chgData name="Federico Lopez" userId="d55e916249d8decc" providerId="LiveId" clId="{1D3964F1-0A06-4CEC-BC87-5312DC74A4A1}" dt="2022-10-06T20:56:59.232" v="2" actId="1035"/>
      <pc:docMkLst>
        <pc:docMk/>
      </pc:docMkLst>
      <pc:sldChg chg="modSp mod">
        <pc:chgData name="Federico Lopez" userId="d55e916249d8decc" providerId="LiveId" clId="{1D3964F1-0A06-4CEC-BC87-5312DC74A4A1}" dt="2022-10-06T20:56:59.232" v="2" actId="1035"/>
        <pc:sldMkLst>
          <pc:docMk/>
          <pc:sldMk cId="3824987637" sldId="269"/>
        </pc:sldMkLst>
        <pc:spChg chg="mod">
          <ac:chgData name="Federico Lopez" userId="d55e916249d8decc" providerId="LiveId" clId="{1D3964F1-0A06-4CEC-BC87-5312DC74A4A1}" dt="2022-10-06T20:56:59.232" v="2" actId="1035"/>
          <ac:spMkLst>
            <pc:docMk/>
            <pc:sldMk cId="3824987637" sldId="269"/>
            <ac:spMk id="5" creationId="{4F17F772-F0F0-4499-A61A-21E5273270A6}"/>
          </ac:spMkLst>
        </pc:spChg>
      </pc:sldChg>
    </pc:docChg>
  </pc:docChgLst>
  <pc:docChgLst>
    <pc:chgData name="DIEGO FERNANDEZ MOLERO" userId="f80984f00e0edd63" providerId="LiveId" clId="{CF67F7D0-64D9-43AE-9F45-1F9F580C758E}"/>
    <pc:docChg chg="undo custSel mod addSld delSld modSld sldOrd">
      <pc:chgData name="DIEGO FERNANDEZ MOLERO" userId="f80984f00e0edd63" providerId="LiveId" clId="{CF67F7D0-64D9-43AE-9F45-1F9F580C758E}" dt="2020-08-20T00:58:10.520" v="1900" actId="14100"/>
      <pc:docMkLst>
        <pc:docMk/>
      </pc:docMkLst>
      <pc:sldChg chg="addSp delSp modSp mod setBg delDesignElem">
        <pc:chgData name="DIEGO FERNANDEZ MOLERO" userId="f80984f00e0edd63" providerId="LiveId" clId="{CF67F7D0-64D9-43AE-9F45-1F9F580C758E}" dt="2020-08-19T16:51:29.161" v="1889"/>
        <pc:sldMkLst>
          <pc:docMk/>
          <pc:sldMk cId="1943849008" sldId="256"/>
        </pc:sldMkLst>
        <pc:spChg chg="mod">
          <ac:chgData name="DIEGO FERNANDEZ MOLERO" userId="f80984f00e0edd63" providerId="LiveId" clId="{CF67F7D0-64D9-43AE-9F45-1F9F580C758E}" dt="2020-08-19T16:51:20.176" v="1888" actId="26606"/>
          <ac:spMkLst>
            <pc:docMk/>
            <pc:sldMk cId="1943849008" sldId="256"/>
            <ac:spMk id="2" creationId="{6F9053A7-66AC-4495-8DD1-E5FA55C5988C}"/>
          </ac:spMkLst>
        </pc:spChg>
        <pc:spChg chg="mod">
          <ac:chgData name="DIEGO FERNANDEZ MOLERO" userId="f80984f00e0edd63" providerId="LiveId" clId="{CF67F7D0-64D9-43AE-9F45-1F9F580C758E}" dt="2020-08-19T16:51:20.176" v="1888" actId="26606"/>
          <ac:spMkLst>
            <pc:docMk/>
            <pc:sldMk cId="1943849008" sldId="256"/>
            <ac:spMk id="3" creationId="{ADC154C1-295E-44D6-A2A1-918E1653CED4}"/>
          </ac:spMkLst>
        </pc:spChg>
        <pc:spChg chg="add del">
          <ac:chgData name="DIEGO FERNANDEZ MOLERO" userId="f80984f00e0edd63" providerId="LiveId" clId="{CF67F7D0-64D9-43AE-9F45-1F9F580C758E}" dt="2020-08-19T16:50:55.955" v="1880" actId="26606"/>
          <ac:spMkLst>
            <pc:docMk/>
            <pc:sldMk cId="1943849008" sldId="256"/>
            <ac:spMk id="6" creationId="{1511F85B-5967-428B-BE8B-819A79813D92}"/>
          </ac:spMkLst>
        </pc:spChg>
        <pc:spChg chg="add del">
          <ac:chgData name="DIEGO FERNANDEZ MOLERO" userId="f80984f00e0edd63" providerId="LiveId" clId="{CF67F7D0-64D9-43AE-9F45-1F9F580C758E}" dt="2020-08-19T16:50:55.955" v="1880" actId="26606"/>
          <ac:spMkLst>
            <pc:docMk/>
            <pc:sldMk cId="1943849008" sldId="256"/>
            <ac:spMk id="7" creationId="{28DA8D05-CF65-4382-8BF4-2A08754DB5F0}"/>
          </ac:spMkLst>
        </pc:spChg>
        <pc:spChg chg="add del">
          <ac:chgData name="DIEGO FERNANDEZ MOLERO" userId="f80984f00e0edd63" providerId="LiveId" clId="{CF67F7D0-64D9-43AE-9F45-1F9F580C758E}" dt="2020-08-19T16:51:29.161" v="1889"/>
          <ac:spMkLst>
            <pc:docMk/>
            <pc:sldMk cId="1943849008" sldId="256"/>
            <ac:spMk id="9" creationId="{C56AE383-06A1-42D3-B1AF-CE22194F54B7}"/>
          </ac:spMkLst>
        </pc:spChg>
        <pc:spChg chg="add del">
          <ac:chgData name="DIEGO FERNANDEZ MOLERO" userId="f80984f00e0edd63" providerId="LiveId" clId="{CF67F7D0-64D9-43AE-9F45-1F9F580C758E}" dt="2020-08-19T16:51:29.161" v="1889"/>
          <ac:spMkLst>
            <pc:docMk/>
            <pc:sldMk cId="1943849008" sldId="256"/>
            <ac:spMk id="11" creationId="{3D70B90B-BED1-4715-9BFE-9622C47A2B2F}"/>
          </ac:spMkLst>
        </pc:spChg>
        <pc:spChg chg="add del">
          <ac:chgData name="DIEGO FERNANDEZ MOLERO" userId="f80984f00e0edd63" providerId="LiveId" clId="{CF67F7D0-64D9-43AE-9F45-1F9F580C758E}" dt="2020-08-19T16:50:58.397" v="1882" actId="26606"/>
          <ac:spMkLst>
            <pc:docMk/>
            <pc:sldMk cId="1943849008" sldId="256"/>
            <ac:spMk id="20" creationId="{7A675F33-98AF-4B83-A3BB-0780A23145E6}"/>
          </ac:spMkLst>
        </pc:spChg>
        <pc:spChg chg="add del">
          <ac:chgData name="DIEGO FERNANDEZ MOLERO" userId="f80984f00e0edd63" providerId="LiveId" clId="{CF67F7D0-64D9-43AE-9F45-1F9F580C758E}" dt="2020-08-19T16:51:04.061" v="1884" actId="26606"/>
          <ac:spMkLst>
            <pc:docMk/>
            <pc:sldMk cId="1943849008" sldId="256"/>
            <ac:spMk id="22" creationId="{762362DE-7747-4D8B-99FA-8E36F0B15FF7}"/>
          </ac:spMkLst>
        </pc:spChg>
        <pc:spChg chg="add del">
          <ac:chgData name="DIEGO FERNANDEZ MOLERO" userId="f80984f00e0edd63" providerId="LiveId" clId="{CF67F7D0-64D9-43AE-9F45-1F9F580C758E}" dt="2020-08-19T16:51:14.752" v="1886" actId="26606"/>
          <ac:spMkLst>
            <pc:docMk/>
            <pc:sldMk cId="1943849008" sldId="256"/>
            <ac:spMk id="26" creationId="{C5BDD1EA-D8C1-45AF-9F0A-14A2A137BA2A}"/>
          </ac:spMkLst>
        </pc:spChg>
        <pc:spChg chg="add del">
          <ac:chgData name="DIEGO FERNANDEZ MOLERO" userId="f80984f00e0edd63" providerId="LiveId" clId="{CF67F7D0-64D9-43AE-9F45-1F9F580C758E}" dt="2020-08-19T16:51:14.752" v="1886" actId="26606"/>
          <ac:spMkLst>
            <pc:docMk/>
            <pc:sldMk cId="1943849008" sldId="256"/>
            <ac:spMk id="27" creationId="{14354E08-0068-48D7-A8AD-84C7B1CF585D}"/>
          </ac:spMkLst>
        </pc:spChg>
        <pc:spChg chg="add del">
          <ac:chgData name="DIEGO FERNANDEZ MOLERO" userId="f80984f00e0edd63" providerId="LiveId" clId="{CF67F7D0-64D9-43AE-9F45-1F9F580C758E}" dt="2020-08-19T16:51:20.176" v="1888" actId="26606"/>
          <ac:spMkLst>
            <pc:docMk/>
            <pc:sldMk cId="1943849008" sldId="256"/>
            <ac:spMk id="30" creationId="{637214A4-997B-4C95-951E-08E1B51B5AF9}"/>
          </ac:spMkLst>
        </pc:spChg>
        <pc:grpChg chg="add del">
          <ac:chgData name="DIEGO FERNANDEZ MOLERO" userId="f80984f00e0edd63" providerId="LiveId" clId="{CF67F7D0-64D9-43AE-9F45-1F9F580C758E}" dt="2020-08-19T16:50:55.955" v="1880" actId="26606"/>
          <ac:grpSpMkLst>
            <pc:docMk/>
            <pc:sldMk cId="1943849008" sldId="256"/>
            <ac:grpSpMk id="13" creationId="{E0C6252F-9468-4CFE-8A28-0DFE703FB7BC}"/>
          </ac:grpSpMkLst>
        </pc:grpChg>
        <pc:grpChg chg="add del">
          <ac:chgData name="DIEGO FERNANDEZ MOLERO" userId="f80984f00e0edd63" providerId="LiveId" clId="{CF67F7D0-64D9-43AE-9F45-1F9F580C758E}" dt="2020-08-19T16:51:04.061" v="1884" actId="26606"/>
          <ac:grpSpMkLst>
            <pc:docMk/>
            <pc:sldMk cId="1943849008" sldId="256"/>
            <ac:grpSpMk id="23" creationId="{25123E6E-F713-4254-A6BF-358CC8EC6C95}"/>
          </ac:grpSpMkLst>
        </pc:grpChg>
        <pc:grpChg chg="add del">
          <ac:chgData name="DIEGO FERNANDEZ MOLERO" userId="f80984f00e0edd63" providerId="LiveId" clId="{CF67F7D0-64D9-43AE-9F45-1F9F580C758E}" dt="2020-08-19T16:51:14.752" v="1886" actId="26606"/>
          <ac:grpSpMkLst>
            <pc:docMk/>
            <pc:sldMk cId="1943849008" sldId="256"/>
            <ac:grpSpMk id="28" creationId="{A779F34F-2960-4B81-BA08-445B6F6A0CD7}"/>
          </ac:grpSpMkLst>
        </pc:grpChg>
        <pc:grpChg chg="add del">
          <ac:chgData name="DIEGO FERNANDEZ MOLERO" userId="f80984f00e0edd63" providerId="LiveId" clId="{CF67F7D0-64D9-43AE-9F45-1F9F580C758E}" dt="2020-08-19T16:51:20.176" v="1888" actId="26606"/>
          <ac:grpSpMkLst>
            <pc:docMk/>
            <pc:sldMk cId="1943849008" sldId="256"/>
            <ac:grpSpMk id="31" creationId="{307A8868-805D-4C18-8A8B-4817BA9FF9B5}"/>
          </ac:grpSpMkLst>
        </pc:grpChg>
        <pc:picChg chg="mod ord">
          <ac:chgData name="DIEGO FERNANDEZ MOLERO" userId="f80984f00e0edd63" providerId="LiveId" clId="{CF67F7D0-64D9-43AE-9F45-1F9F580C758E}" dt="2020-08-19T16:51:20.176" v="1888" actId="26606"/>
          <ac:picMkLst>
            <pc:docMk/>
            <pc:sldMk cId="1943849008" sldId="256"/>
            <ac:picMk id="4" creationId="{B713D78E-8A8E-49B3-A6F4-D87CDEA8F55D}"/>
          </ac:picMkLst>
        </pc:picChg>
      </pc:sldChg>
      <pc:sldChg chg="modSp mod">
        <pc:chgData name="DIEGO FERNANDEZ MOLERO" userId="f80984f00e0edd63" providerId="LiveId" clId="{CF67F7D0-64D9-43AE-9F45-1F9F580C758E}" dt="2020-08-19T12:51:18.925" v="644" actId="1076"/>
        <pc:sldMkLst>
          <pc:docMk/>
          <pc:sldMk cId="3723642036" sldId="257"/>
        </pc:sldMkLst>
        <pc:spChg chg="mod">
          <ac:chgData name="DIEGO FERNANDEZ MOLERO" userId="f80984f00e0edd63" providerId="LiveId" clId="{CF67F7D0-64D9-43AE-9F45-1F9F580C758E}" dt="2020-08-19T12:51:18.925" v="644" actId="1076"/>
          <ac:spMkLst>
            <pc:docMk/>
            <pc:sldMk cId="3723642036" sldId="257"/>
            <ac:spMk id="3" creationId="{B273176B-1C68-4583-92B4-E0FCF1DF35D6}"/>
          </ac:spMkLst>
        </pc:spChg>
      </pc:sldChg>
      <pc:sldChg chg="modSp mod">
        <pc:chgData name="DIEGO FERNANDEZ MOLERO" userId="f80984f00e0edd63" providerId="LiveId" clId="{CF67F7D0-64D9-43AE-9F45-1F9F580C758E}" dt="2020-08-19T13:14:30.133" v="1031" actId="14100"/>
        <pc:sldMkLst>
          <pc:docMk/>
          <pc:sldMk cId="1664897607" sldId="258"/>
        </pc:sldMkLst>
        <pc:spChg chg="mod">
          <ac:chgData name="DIEGO FERNANDEZ MOLERO" userId="f80984f00e0edd63" providerId="LiveId" clId="{CF67F7D0-64D9-43AE-9F45-1F9F580C758E}" dt="2020-08-19T13:13:29.308" v="987" actId="14100"/>
          <ac:spMkLst>
            <pc:docMk/>
            <pc:sldMk cId="1664897607" sldId="258"/>
            <ac:spMk id="5" creationId="{7EDBE33F-3F2F-4E5D-8927-D7D74B03F6A4}"/>
          </ac:spMkLst>
        </pc:spChg>
        <pc:spChg chg="mod">
          <ac:chgData name="DIEGO FERNANDEZ MOLERO" userId="f80984f00e0edd63" providerId="LiveId" clId="{CF67F7D0-64D9-43AE-9F45-1F9F580C758E}" dt="2020-08-19T13:14:18.725" v="1028" actId="14100"/>
          <ac:spMkLst>
            <pc:docMk/>
            <pc:sldMk cId="1664897607" sldId="258"/>
            <ac:spMk id="6" creationId="{B5D2DD3D-B3BF-407A-9488-A52E9019D725}"/>
          </ac:spMkLst>
        </pc:spChg>
        <pc:spChg chg="mod">
          <ac:chgData name="DIEGO FERNANDEZ MOLERO" userId="f80984f00e0edd63" providerId="LiveId" clId="{CF67F7D0-64D9-43AE-9F45-1F9F580C758E}" dt="2020-08-19T13:14:30.133" v="1031" actId="14100"/>
          <ac:spMkLst>
            <pc:docMk/>
            <pc:sldMk cId="1664897607" sldId="258"/>
            <ac:spMk id="7" creationId="{267A9656-F0F3-4875-843E-FE077B14C708}"/>
          </ac:spMkLst>
        </pc:spChg>
      </pc:sldChg>
      <pc:sldChg chg="addSp delSp modSp new mod ord">
        <pc:chgData name="DIEGO FERNANDEZ MOLERO" userId="f80984f00e0edd63" providerId="LiveId" clId="{CF67F7D0-64D9-43AE-9F45-1F9F580C758E}" dt="2020-08-20T00:58:10.520" v="1900" actId="14100"/>
        <pc:sldMkLst>
          <pc:docMk/>
          <pc:sldMk cId="1439967734" sldId="259"/>
        </pc:sldMkLst>
        <pc:spChg chg="add mod">
          <ac:chgData name="DIEGO FERNANDEZ MOLERO" userId="f80984f00e0edd63" providerId="LiveId" clId="{CF67F7D0-64D9-43AE-9F45-1F9F580C758E}" dt="2020-08-19T12:26:59.897" v="348" actId="14100"/>
          <ac:spMkLst>
            <pc:docMk/>
            <pc:sldMk cId="1439967734" sldId="259"/>
            <ac:spMk id="2" creationId="{A640D10A-9052-45B0-A2D2-0685D2DF7506}"/>
          </ac:spMkLst>
        </pc:spChg>
        <pc:spChg chg="add mod">
          <ac:chgData name="DIEGO FERNANDEZ MOLERO" userId="f80984f00e0edd63" providerId="LiveId" clId="{CF67F7D0-64D9-43AE-9F45-1F9F580C758E}" dt="2020-08-20T00:58:10.520" v="1900" actId="14100"/>
          <ac:spMkLst>
            <pc:docMk/>
            <pc:sldMk cId="1439967734" sldId="259"/>
            <ac:spMk id="3" creationId="{7C4009B9-ED71-4E11-9D8D-77DC1010BC2C}"/>
          </ac:spMkLst>
        </pc:spChg>
        <pc:spChg chg="add mod">
          <ac:chgData name="DIEGO FERNANDEZ MOLERO" userId="f80984f00e0edd63" providerId="LiveId" clId="{CF67F7D0-64D9-43AE-9F45-1F9F580C758E}" dt="2020-08-19T12:27:20.564" v="351" actId="1076"/>
          <ac:spMkLst>
            <pc:docMk/>
            <pc:sldMk cId="1439967734" sldId="259"/>
            <ac:spMk id="4" creationId="{2B6A3CF8-01F0-4CC3-840E-7BCEC81D27FF}"/>
          </ac:spMkLst>
        </pc:spChg>
        <pc:spChg chg="add mod">
          <ac:chgData name="DIEGO FERNANDEZ MOLERO" userId="f80984f00e0edd63" providerId="LiveId" clId="{CF67F7D0-64D9-43AE-9F45-1F9F580C758E}" dt="2020-08-19T12:34:27.205" v="411" actId="14100"/>
          <ac:spMkLst>
            <pc:docMk/>
            <pc:sldMk cId="1439967734" sldId="259"/>
            <ac:spMk id="20" creationId="{F098D53A-7BED-40EA-ACD7-339E908B1E02}"/>
          </ac:spMkLst>
        </pc:spChg>
        <pc:spChg chg="add mod">
          <ac:chgData name="DIEGO FERNANDEZ MOLERO" userId="f80984f00e0edd63" providerId="LiveId" clId="{CF67F7D0-64D9-43AE-9F45-1F9F580C758E}" dt="2020-08-19T12:34:56.083" v="426" actId="14100"/>
          <ac:spMkLst>
            <pc:docMk/>
            <pc:sldMk cId="1439967734" sldId="259"/>
            <ac:spMk id="21" creationId="{FFCB0903-09E5-4AC0-A8C1-63747C8BA398}"/>
          </ac:spMkLst>
        </pc:spChg>
        <pc:spChg chg="add del mod">
          <ac:chgData name="DIEGO FERNANDEZ MOLERO" userId="f80984f00e0edd63" providerId="LiveId" clId="{CF67F7D0-64D9-43AE-9F45-1F9F580C758E}" dt="2020-08-19T12:33:19.953" v="392"/>
          <ac:spMkLst>
            <pc:docMk/>
            <pc:sldMk cId="1439967734" sldId="259"/>
            <ac:spMk id="22" creationId="{706EE13B-8D1C-4F48-83FE-D2CA70C90BD5}"/>
          </ac:spMkLst>
        </pc:spChg>
        <pc:spChg chg="add mod">
          <ac:chgData name="DIEGO FERNANDEZ MOLERO" userId="f80984f00e0edd63" providerId="LiveId" clId="{CF67F7D0-64D9-43AE-9F45-1F9F580C758E}" dt="2020-08-19T12:35:15.723" v="438" actId="14100"/>
          <ac:spMkLst>
            <pc:docMk/>
            <pc:sldMk cId="1439967734" sldId="259"/>
            <ac:spMk id="23" creationId="{6FB11402-2C5B-43BA-B166-7883BFB6CD92}"/>
          </ac:spMkLst>
        </pc:spChg>
        <pc:spChg chg="add mod">
          <ac:chgData name="DIEGO FERNANDEZ MOLERO" userId="f80984f00e0edd63" providerId="LiveId" clId="{CF67F7D0-64D9-43AE-9F45-1F9F580C758E}" dt="2020-08-19T12:35:42.871" v="444" actId="14100"/>
          <ac:spMkLst>
            <pc:docMk/>
            <pc:sldMk cId="1439967734" sldId="259"/>
            <ac:spMk id="24" creationId="{0B49F081-6A49-4435-A263-3B93444CCF5C}"/>
          </ac:spMkLst>
        </pc:spChg>
        <pc:spChg chg="add mod">
          <ac:chgData name="DIEGO FERNANDEZ MOLERO" userId="f80984f00e0edd63" providerId="LiveId" clId="{CF67F7D0-64D9-43AE-9F45-1F9F580C758E}" dt="2020-08-19T12:36:45.580" v="452" actId="14100"/>
          <ac:spMkLst>
            <pc:docMk/>
            <pc:sldMk cId="1439967734" sldId="259"/>
            <ac:spMk id="25" creationId="{BF9E8328-3F19-4F8A-A5FC-E53F38E656C2}"/>
          </ac:spMkLst>
        </pc:spChg>
        <pc:spChg chg="add mod">
          <ac:chgData name="DIEGO FERNANDEZ MOLERO" userId="f80984f00e0edd63" providerId="LiveId" clId="{CF67F7D0-64D9-43AE-9F45-1F9F580C758E}" dt="2020-08-19T12:43:04.007" v="552" actId="1076"/>
          <ac:spMkLst>
            <pc:docMk/>
            <pc:sldMk cId="1439967734" sldId="259"/>
            <ac:spMk id="27" creationId="{920E4329-755A-465C-89FB-027A97A03B86}"/>
          </ac:spMkLst>
        </pc:spChg>
        <pc:spChg chg="add mod">
          <ac:chgData name="DIEGO FERNANDEZ MOLERO" userId="f80984f00e0edd63" providerId="LiveId" clId="{CF67F7D0-64D9-43AE-9F45-1F9F580C758E}" dt="2020-08-19T12:43:32.816" v="554" actId="1076"/>
          <ac:spMkLst>
            <pc:docMk/>
            <pc:sldMk cId="1439967734" sldId="259"/>
            <ac:spMk id="29" creationId="{F5C91EB5-7E67-432E-9647-3D1AD86741B9}"/>
          </ac:spMkLst>
        </pc:spChg>
        <pc:spChg chg="add mod">
          <ac:chgData name="DIEGO FERNANDEZ MOLERO" userId="f80984f00e0edd63" providerId="LiveId" clId="{CF67F7D0-64D9-43AE-9F45-1F9F580C758E}" dt="2020-08-19T12:40:16.610" v="513" actId="14100"/>
          <ac:spMkLst>
            <pc:docMk/>
            <pc:sldMk cId="1439967734" sldId="259"/>
            <ac:spMk id="30" creationId="{A467EA42-04AC-492F-AEDE-BD182B33274C}"/>
          </ac:spMkLst>
        </pc:spChg>
        <pc:spChg chg="add del mod">
          <ac:chgData name="DIEGO FERNANDEZ MOLERO" userId="f80984f00e0edd63" providerId="LiveId" clId="{CF67F7D0-64D9-43AE-9F45-1F9F580C758E}" dt="2020-08-19T12:40:18.056" v="515"/>
          <ac:spMkLst>
            <pc:docMk/>
            <pc:sldMk cId="1439967734" sldId="259"/>
            <ac:spMk id="31" creationId="{50001FD9-0634-4F1F-9D8F-85A27C40E522}"/>
          </ac:spMkLst>
        </pc:spChg>
        <pc:spChg chg="add mod">
          <ac:chgData name="DIEGO FERNANDEZ MOLERO" userId="f80984f00e0edd63" providerId="LiveId" clId="{CF67F7D0-64D9-43AE-9F45-1F9F580C758E}" dt="2020-08-19T12:44:38.040" v="565" actId="688"/>
          <ac:spMkLst>
            <pc:docMk/>
            <pc:sldMk cId="1439967734" sldId="259"/>
            <ac:spMk id="33" creationId="{C41C7F4C-5A11-4460-9881-4BF76D8B0E7A}"/>
          </ac:spMkLst>
        </pc:spChg>
        <pc:spChg chg="add mod">
          <ac:chgData name="DIEGO FERNANDEZ MOLERO" userId="f80984f00e0edd63" providerId="LiveId" clId="{CF67F7D0-64D9-43AE-9F45-1F9F580C758E}" dt="2020-08-19T12:45:14.113" v="585" actId="20577"/>
          <ac:spMkLst>
            <pc:docMk/>
            <pc:sldMk cId="1439967734" sldId="259"/>
            <ac:spMk id="35" creationId="{290734BB-0DCF-4668-A574-D77D99D7059B}"/>
          </ac:spMkLst>
        </pc:spChg>
        <pc:spChg chg="add mod">
          <ac:chgData name="DIEGO FERNANDEZ MOLERO" userId="f80984f00e0edd63" providerId="LiveId" clId="{CF67F7D0-64D9-43AE-9F45-1F9F580C758E}" dt="2020-08-19T12:46:47.317" v="594" actId="14100"/>
          <ac:spMkLst>
            <pc:docMk/>
            <pc:sldMk cId="1439967734" sldId="259"/>
            <ac:spMk id="37" creationId="{9BD56DB5-59C8-47DB-9B16-98785C7A1B16}"/>
          </ac:spMkLst>
        </pc:spChg>
        <pc:spChg chg="add mod">
          <ac:chgData name="DIEGO FERNANDEZ MOLERO" userId="f80984f00e0edd63" providerId="LiveId" clId="{CF67F7D0-64D9-43AE-9F45-1F9F580C758E}" dt="2020-08-19T12:48:27.879" v="607" actId="14100"/>
          <ac:spMkLst>
            <pc:docMk/>
            <pc:sldMk cId="1439967734" sldId="259"/>
            <ac:spMk id="39" creationId="{02C07769-5301-4547-A80D-24BA99F14A2F}"/>
          </ac:spMkLst>
        </pc:spChg>
        <pc:spChg chg="add mod">
          <ac:chgData name="DIEGO FERNANDEZ MOLERO" userId="f80984f00e0edd63" providerId="LiveId" clId="{CF67F7D0-64D9-43AE-9F45-1F9F580C758E}" dt="2020-08-19T12:49:28.926" v="615" actId="6549"/>
          <ac:spMkLst>
            <pc:docMk/>
            <pc:sldMk cId="1439967734" sldId="259"/>
            <ac:spMk id="41" creationId="{3DC505BA-CD21-4573-81B9-51889DA06CF0}"/>
          </ac:spMkLst>
        </pc:spChg>
        <pc:spChg chg="add mod">
          <ac:chgData name="DIEGO FERNANDEZ MOLERO" userId="f80984f00e0edd63" providerId="LiveId" clId="{CF67F7D0-64D9-43AE-9F45-1F9F580C758E}" dt="2020-08-19T12:49:57.812" v="623" actId="6549"/>
          <ac:spMkLst>
            <pc:docMk/>
            <pc:sldMk cId="1439967734" sldId="259"/>
            <ac:spMk id="43" creationId="{38B80C09-9140-4E64-AF08-FBEC636042CA}"/>
          </ac:spMkLst>
        </pc:spChg>
        <pc:grpChg chg="mod">
          <ac:chgData name="DIEGO FERNANDEZ MOLERO" userId="f80984f00e0edd63" providerId="LiveId" clId="{CF67F7D0-64D9-43AE-9F45-1F9F580C758E}" dt="2020-08-19T12:30:49.501" v="359"/>
          <ac:grpSpMkLst>
            <pc:docMk/>
            <pc:sldMk cId="1439967734" sldId="259"/>
            <ac:grpSpMk id="11" creationId="{D0EBD46A-0E96-45A7-A160-ECCF90B94A12}"/>
          </ac:grpSpMkLst>
        </pc:grpChg>
        <pc:grpChg chg="del mod">
          <ac:chgData name="DIEGO FERNANDEZ MOLERO" userId="f80984f00e0edd63" providerId="LiveId" clId="{CF67F7D0-64D9-43AE-9F45-1F9F580C758E}" dt="2020-08-19T12:31:15.985" v="365"/>
          <ac:grpSpMkLst>
            <pc:docMk/>
            <pc:sldMk cId="1439967734" sldId="259"/>
            <ac:grpSpMk id="16" creationId="{724BA971-D670-446E-8B0E-D59B0966E5C2}"/>
          </ac:grpSpMkLst>
        </pc:grpChg>
        <pc:inkChg chg="add del">
          <ac:chgData name="DIEGO FERNANDEZ MOLERO" userId="f80984f00e0edd63" providerId="LiveId" clId="{CF67F7D0-64D9-43AE-9F45-1F9F580C758E}" dt="2020-08-19T12:31:33.933" v="371"/>
          <ac:inkMkLst>
            <pc:docMk/>
            <pc:sldMk cId="1439967734" sldId="259"/>
            <ac:inkMk id="8" creationId="{5AEE7B69-0BD7-4676-8777-EBDB2C783A4B}"/>
          </ac:inkMkLst>
        </pc:inkChg>
        <pc:inkChg chg="add mod">
          <ac:chgData name="DIEGO FERNANDEZ MOLERO" userId="f80984f00e0edd63" providerId="LiveId" clId="{CF67F7D0-64D9-43AE-9F45-1F9F580C758E}" dt="2020-08-19T12:30:49.501" v="359"/>
          <ac:inkMkLst>
            <pc:docMk/>
            <pc:sldMk cId="1439967734" sldId="259"/>
            <ac:inkMk id="9" creationId="{3470A94D-58A0-4056-A068-9EBB9007A275}"/>
          </ac:inkMkLst>
        </pc:inkChg>
        <pc:inkChg chg="add mod">
          <ac:chgData name="DIEGO FERNANDEZ MOLERO" userId="f80984f00e0edd63" providerId="LiveId" clId="{CF67F7D0-64D9-43AE-9F45-1F9F580C758E}" dt="2020-08-19T12:30:49.501" v="359"/>
          <ac:inkMkLst>
            <pc:docMk/>
            <pc:sldMk cId="1439967734" sldId="259"/>
            <ac:inkMk id="10" creationId="{EC27E1D7-D583-4CCC-AB73-9417A949BF7C}"/>
          </ac:inkMkLst>
        </pc:inkChg>
        <pc:inkChg chg="add del">
          <ac:chgData name="DIEGO FERNANDEZ MOLERO" userId="f80984f00e0edd63" providerId="LiveId" clId="{CF67F7D0-64D9-43AE-9F45-1F9F580C758E}" dt="2020-08-19T12:31:15.987" v="366"/>
          <ac:inkMkLst>
            <pc:docMk/>
            <pc:sldMk cId="1439967734" sldId="259"/>
            <ac:inkMk id="12" creationId="{29846110-B174-469E-92E3-8A4ADDFE5120}"/>
          </ac:inkMkLst>
        </pc:inkChg>
        <pc:inkChg chg="add del">
          <ac:chgData name="DIEGO FERNANDEZ MOLERO" userId="f80984f00e0edd63" providerId="LiveId" clId="{CF67F7D0-64D9-43AE-9F45-1F9F580C758E}" dt="2020-08-19T12:31:18.710" v="368"/>
          <ac:inkMkLst>
            <pc:docMk/>
            <pc:sldMk cId="1439967734" sldId="259"/>
            <ac:inkMk id="13" creationId="{E47B6033-B846-42E4-A1D9-AAECCC9EE8F6}"/>
          </ac:inkMkLst>
        </pc:inkChg>
        <pc:inkChg chg="add del mod">
          <ac:chgData name="DIEGO FERNANDEZ MOLERO" userId="f80984f00e0edd63" providerId="LiveId" clId="{CF67F7D0-64D9-43AE-9F45-1F9F580C758E}" dt="2020-08-19T12:31:15.985" v="365"/>
          <ac:inkMkLst>
            <pc:docMk/>
            <pc:sldMk cId="1439967734" sldId="259"/>
            <ac:inkMk id="14" creationId="{5C6A970B-154F-431D-B570-CEEEC184CE2F}"/>
          </ac:inkMkLst>
        </pc:inkChg>
        <pc:inkChg chg="add del mod">
          <ac:chgData name="DIEGO FERNANDEZ MOLERO" userId="f80984f00e0edd63" providerId="LiveId" clId="{CF67F7D0-64D9-43AE-9F45-1F9F580C758E}" dt="2020-08-19T12:31:15.988" v="367"/>
          <ac:inkMkLst>
            <pc:docMk/>
            <pc:sldMk cId="1439967734" sldId="259"/>
            <ac:inkMk id="15" creationId="{3DA9B832-B163-481F-9171-4B1BFAC3B859}"/>
          </ac:inkMkLst>
        </pc:inkChg>
        <pc:inkChg chg="add">
          <ac:chgData name="DIEGO FERNANDEZ MOLERO" userId="f80984f00e0edd63" providerId="LiveId" clId="{CF67F7D0-64D9-43AE-9F45-1F9F580C758E}" dt="2020-08-19T12:31:25.944" v="369" actId="9405"/>
          <ac:inkMkLst>
            <pc:docMk/>
            <pc:sldMk cId="1439967734" sldId="259"/>
            <ac:inkMk id="17" creationId="{539E3476-8BE5-4CD4-82F3-EB2C861D9BFA}"/>
          </ac:inkMkLst>
        </pc:inkChg>
        <pc:inkChg chg="add">
          <ac:chgData name="DIEGO FERNANDEZ MOLERO" userId="f80984f00e0edd63" providerId="LiveId" clId="{CF67F7D0-64D9-43AE-9F45-1F9F580C758E}" dt="2020-08-19T12:31:29.125" v="370" actId="9405"/>
          <ac:inkMkLst>
            <pc:docMk/>
            <pc:sldMk cId="1439967734" sldId="259"/>
            <ac:inkMk id="18" creationId="{CDA24CC9-770F-493F-89E3-CD71D3D519D7}"/>
          </ac:inkMkLst>
        </pc:inkChg>
        <pc:inkChg chg="add">
          <ac:chgData name="DIEGO FERNANDEZ MOLERO" userId="f80984f00e0edd63" providerId="LiveId" clId="{CF67F7D0-64D9-43AE-9F45-1F9F580C758E}" dt="2020-08-19T12:31:37.537" v="372" actId="9405"/>
          <ac:inkMkLst>
            <pc:docMk/>
            <pc:sldMk cId="1439967734" sldId="259"/>
            <ac:inkMk id="19" creationId="{1DADEB10-32F8-4306-BD17-0E1FE783795D}"/>
          </ac:inkMkLst>
        </pc:inkChg>
        <pc:cxnChg chg="add mod">
          <ac:chgData name="DIEGO FERNANDEZ MOLERO" userId="f80984f00e0edd63" providerId="LiveId" clId="{CF67F7D0-64D9-43AE-9F45-1F9F580C758E}" dt="2020-08-19T12:30:06.353" v="355" actId="1076"/>
          <ac:cxnSpMkLst>
            <pc:docMk/>
            <pc:sldMk cId="1439967734" sldId="259"/>
            <ac:cxnSpMk id="6" creationId="{E1745298-5B87-4841-A2A4-FF7DEABF516B}"/>
          </ac:cxnSpMkLst>
        </pc:cxnChg>
      </pc:sldChg>
      <pc:sldChg chg="new del">
        <pc:chgData name="DIEGO FERNANDEZ MOLERO" userId="f80984f00e0edd63" providerId="LiveId" clId="{CF67F7D0-64D9-43AE-9F45-1F9F580C758E}" dt="2020-08-19T12:51:08.075" v="643" actId="2696"/>
        <pc:sldMkLst>
          <pc:docMk/>
          <pc:sldMk cId="801471069" sldId="260"/>
        </pc:sldMkLst>
      </pc:sldChg>
      <pc:sldChg chg="modSp add mod">
        <pc:chgData name="DIEGO FERNANDEZ MOLERO" userId="f80984f00e0edd63" providerId="LiveId" clId="{CF67F7D0-64D9-43AE-9F45-1F9F580C758E}" dt="2020-08-19T12:52:49.122" v="721" actId="20577"/>
        <pc:sldMkLst>
          <pc:docMk/>
          <pc:sldMk cId="2385218510" sldId="261"/>
        </pc:sldMkLst>
        <pc:spChg chg="mod">
          <ac:chgData name="DIEGO FERNANDEZ MOLERO" userId="f80984f00e0edd63" providerId="LiveId" clId="{CF67F7D0-64D9-43AE-9F45-1F9F580C758E}" dt="2020-08-19T12:51:41.775" v="666" actId="20577"/>
          <ac:spMkLst>
            <pc:docMk/>
            <pc:sldMk cId="2385218510" sldId="261"/>
            <ac:spMk id="3" creationId="{B273176B-1C68-4583-92B4-E0FCF1DF35D6}"/>
          </ac:spMkLst>
        </pc:spChg>
        <pc:spChg chg="mod">
          <ac:chgData name="DIEGO FERNANDEZ MOLERO" userId="f80984f00e0edd63" providerId="LiveId" clId="{CF67F7D0-64D9-43AE-9F45-1F9F580C758E}" dt="2020-08-19T12:51:58.721" v="672" actId="20577"/>
          <ac:spMkLst>
            <pc:docMk/>
            <pc:sldMk cId="2385218510" sldId="261"/>
            <ac:spMk id="5" creationId="{EDE134DF-A00E-42B5-A95B-9A1605BB267B}"/>
          </ac:spMkLst>
        </pc:spChg>
        <pc:spChg chg="mod">
          <ac:chgData name="DIEGO FERNANDEZ MOLERO" userId="f80984f00e0edd63" providerId="LiveId" clId="{CF67F7D0-64D9-43AE-9F45-1F9F580C758E}" dt="2020-08-19T12:52:11.575" v="678" actId="6549"/>
          <ac:spMkLst>
            <pc:docMk/>
            <pc:sldMk cId="2385218510" sldId="261"/>
            <ac:spMk id="7" creationId="{69F0AE51-2556-4E69-8BF5-93FA3B3692D2}"/>
          </ac:spMkLst>
        </pc:spChg>
        <pc:spChg chg="mod">
          <ac:chgData name="DIEGO FERNANDEZ MOLERO" userId="f80984f00e0edd63" providerId="LiveId" clId="{CF67F7D0-64D9-43AE-9F45-1F9F580C758E}" dt="2020-08-19T12:52:49.122" v="721" actId="20577"/>
          <ac:spMkLst>
            <pc:docMk/>
            <pc:sldMk cId="2385218510" sldId="261"/>
            <ac:spMk id="9" creationId="{956A65FF-70DC-4B9A-9930-960656BA58DA}"/>
          </ac:spMkLst>
        </pc:spChg>
      </pc:sldChg>
      <pc:sldChg chg="new del">
        <pc:chgData name="DIEGO FERNANDEZ MOLERO" userId="f80984f00e0edd63" providerId="LiveId" clId="{CF67F7D0-64D9-43AE-9F45-1F9F580C758E}" dt="2020-08-19T12:54:22.422" v="724" actId="2696"/>
        <pc:sldMkLst>
          <pc:docMk/>
          <pc:sldMk cId="1581650563" sldId="262"/>
        </pc:sldMkLst>
      </pc:sldChg>
      <pc:sldChg chg="addSp delSp modSp add mod">
        <pc:chgData name="DIEGO FERNANDEZ MOLERO" userId="f80984f00e0edd63" providerId="LiveId" clId="{CF67F7D0-64D9-43AE-9F45-1F9F580C758E}" dt="2020-08-19T16:36:47.761" v="1680" actId="20577"/>
        <pc:sldMkLst>
          <pc:docMk/>
          <pc:sldMk cId="1585417566" sldId="263"/>
        </pc:sldMkLst>
        <pc:spChg chg="mod">
          <ac:chgData name="DIEGO FERNANDEZ MOLERO" userId="f80984f00e0edd63" providerId="LiveId" clId="{CF67F7D0-64D9-43AE-9F45-1F9F580C758E}" dt="2020-08-19T12:54:53.631" v="779" actId="20577"/>
          <ac:spMkLst>
            <pc:docMk/>
            <pc:sldMk cId="1585417566" sldId="263"/>
            <ac:spMk id="2" creationId="{4FA5A7D5-4445-4FF9-B9CE-D44AB50A445E}"/>
          </ac:spMkLst>
        </pc:spChg>
        <pc:spChg chg="mod">
          <ac:chgData name="DIEGO FERNANDEZ MOLERO" userId="f80984f00e0edd63" providerId="LiveId" clId="{CF67F7D0-64D9-43AE-9F45-1F9F580C758E}" dt="2020-08-19T12:55:56.003" v="797" actId="20577"/>
          <ac:spMkLst>
            <pc:docMk/>
            <pc:sldMk cId="1585417566" sldId="263"/>
            <ac:spMk id="3" creationId="{7005F9EA-F2CB-43EF-A91C-659EB942CAFC}"/>
          </ac:spMkLst>
        </pc:spChg>
        <pc:spChg chg="mod">
          <ac:chgData name="DIEGO FERNANDEZ MOLERO" userId="f80984f00e0edd63" providerId="LiveId" clId="{CF67F7D0-64D9-43AE-9F45-1F9F580C758E}" dt="2020-08-19T13:26:02.641" v="1528" actId="1076"/>
          <ac:spMkLst>
            <pc:docMk/>
            <pc:sldMk cId="1585417566" sldId="263"/>
            <ac:spMk id="4" creationId="{252BF8A6-D87C-4EC1-94A1-2147F21EEF26}"/>
          </ac:spMkLst>
        </pc:spChg>
        <pc:spChg chg="mod">
          <ac:chgData name="DIEGO FERNANDEZ MOLERO" userId="f80984f00e0edd63" providerId="LiveId" clId="{CF67F7D0-64D9-43AE-9F45-1F9F580C758E}" dt="2020-08-19T13:12:33.951" v="967" actId="14100"/>
          <ac:spMkLst>
            <pc:docMk/>
            <pc:sldMk cId="1585417566" sldId="263"/>
            <ac:spMk id="5" creationId="{7EDBE33F-3F2F-4E5D-8927-D7D74B03F6A4}"/>
          </ac:spMkLst>
        </pc:spChg>
        <pc:spChg chg="mod">
          <ac:chgData name="DIEGO FERNANDEZ MOLERO" userId="f80984f00e0edd63" providerId="LiveId" clId="{CF67F7D0-64D9-43AE-9F45-1F9F580C758E}" dt="2020-08-19T13:26:54.309" v="1533" actId="255"/>
          <ac:spMkLst>
            <pc:docMk/>
            <pc:sldMk cId="1585417566" sldId="263"/>
            <ac:spMk id="6" creationId="{B5D2DD3D-B3BF-407A-9488-A52E9019D725}"/>
          </ac:spMkLst>
        </pc:spChg>
        <pc:spChg chg="mod">
          <ac:chgData name="DIEGO FERNANDEZ MOLERO" userId="f80984f00e0edd63" providerId="LiveId" clId="{CF67F7D0-64D9-43AE-9F45-1F9F580C758E}" dt="2020-08-19T13:12:56.448" v="969" actId="1076"/>
          <ac:spMkLst>
            <pc:docMk/>
            <pc:sldMk cId="1585417566" sldId="263"/>
            <ac:spMk id="7" creationId="{267A9656-F0F3-4875-843E-FE077B14C708}"/>
          </ac:spMkLst>
        </pc:spChg>
        <pc:spChg chg="mod">
          <ac:chgData name="DIEGO FERNANDEZ MOLERO" userId="f80984f00e0edd63" providerId="LiveId" clId="{CF67F7D0-64D9-43AE-9F45-1F9F580C758E}" dt="2020-08-19T16:36:47.761" v="1680" actId="20577"/>
          <ac:spMkLst>
            <pc:docMk/>
            <pc:sldMk cId="1585417566" sldId="263"/>
            <ac:spMk id="11" creationId="{C46848D8-9E86-451F-80C9-0E38B0A7B0CC}"/>
          </ac:spMkLst>
        </pc:spChg>
        <pc:spChg chg="add mod">
          <ac:chgData name="DIEGO FERNANDEZ MOLERO" userId="f80984f00e0edd63" providerId="LiveId" clId="{CF67F7D0-64D9-43AE-9F45-1F9F580C758E}" dt="2020-08-19T13:16:44.292" v="1073" actId="20577"/>
          <ac:spMkLst>
            <pc:docMk/>
            <pc:sldMk cId="1585417566" sldId="263"/>
            <ac:spMk id="13" creationId="{1DC2DF6D-65E6-47E4-9EC7-F22921E0FFC1}"/>
          </ac:spMkLst>
        </pc:spChg>
        <pc:picChg chg="add del mod">
          <ac:chgData name="DIEGO FERNANDEZ MOLERO" userId="f80984f00e0edd63" providerId="LiveId" clId="{CF67F7D0-64D9-43AE-9F45-1F9F580C758E}" dt="2020-08-19T13:10:00.251" v="909" actId="21"/>
          <ac:picMkLst>
            <pc:docMk/>
            <pc:sldMk cId="1585417566" sldId="263"/>
            <ac:picMk id="9" creationId="{BA1889B6-6F7A-4C4D-BF18-7E6178BEC0E0}"/>
          </ac:picMkLst>
        </pc:picChg>
        <pc:picChg chg="add mod">
          <ac:chgData name="DIEGO FERNANDEZ MOLERO" userId="f80984f00e0edd63" providerId="LiveId" clId="{CF67F7D0-64D9-43AE-9F45-1F9F580C758E}" dt="2020-08-19T13:11:12.854" v="919" actId="14100"/>
          <ac:picMkLst>
            <pc:docMk/>
            <pc:sldMk cId="1585417566" sldId="263"/>
            <ac:picMk id="12" creationId="{B9504DD3-A1EF-4F8F-8F9F-86A9A3C32C1F}"/>
          </ac:picMkLst>
        </pc:picChg>
        <pc:picChg chg="del">
          <ac:chgData name="DIEGO FERNANDEZ MOLERO" userId="f80984f00e0edd63" providerId="LiveId" clId="{CF67F7D0-64D9-43AE-9F45-1F9F580C758E}" dt="2020-08-19T13:02:53.652" v="906" actId="21"/>
          <ac:picMkLst>
            <pc:docMk/>
            <pc:sldMk cId="1585417566" sldId="263"/>
            <ac:picMk id="16" creationId="{35EB969F-EC7E-4421-A320-5A9233F42792}"/>
          </ac:picMkLst>
        </pc:picChg>
      </pc:sldChg>
      <pc:sldChg chg="addSp delSp modSp new mod addCm delCm">
        <pc:chgData name="DIEGO FERNANDEZ MOLERO" userId="f80984f00e0edd63" providerId="LiveId" clId="{CF67F7D0-64D9-43AE-9F45-1F9F580C758E}" dt="2020-08-19T16:37:51.084" v="1682" actId="9405"/>
        <pc:sldMkLst>
          <pc:docMk/>
          <pc:sldMk cId="639595554" sldId="264"/>
        </pc:sldMkLst>
        <pc:spChg chg="add mod">
          <ac:chgData name="DIEGO FERNANDEZ MOLERO" userId="f80984f00e0edd63" providerId="LiveId" clId="{CF67F7D0-64D9-43AE-9F45-1F9F580C758E}" dt="2020-08-19T13:35:57.099" v="1668" actId="1076"/>
          <ac:spMkLst>
            <pc:docMk/>
            <pc:sldMk cId="639595554" sldId="264"/>
            <ac:spMk id="2" creationId="{2F96168A-F7DA-42E0-90EA-679BD5A43A9D}"/>
          </ac:spMkLst>
        </pc:spChg>
        <pc:spChg chg="add mod">
          <ac:chgData name="DIEGO FERNANDEZ MOLERO" userId="f80984f00e0edd63" providerId="LiveId" clId="{CF67F7D0-64D9-43AE-9F45-1F9F580C758E}" dt="2020-08-19T13:24:03.667" v="1514" actId="14100"/>
          <ac:spMkLst>
            <pc:docMk/>
            <pc:sldMk cId="639595554" sldId="264"/>
            <ac:spMk id="3" creationId="{8A8292DE-9463-425B-934D-6EE3B4C6FC55}"/>
          </ac:spMkLst>
        </pc:spChg>
        <pc:spChg chg="add mod">
          <ac:chgData name="DIEGO FERNANDEZ MOLERO" userId="f80984f00e0edd63" providerId="LiveId" clId="{CF67F7D0-64D9-43AE-9F45-1F9F580C758E}" dt="2020-08-19T13:35:09.594" v="1664" actId="20577"/>
          <ac:spMkLst>
            <pc:docMk/>
            <pc:sldMk cId="639595554" sldId="264"/>
            <ac:spMk id="5" creationId="{35E306AE-157A-4442-8B8D-028752A67028}"/>
          </ac:spMkLst>
        </pc:spChg>
        <pc:spChg chg="add mod">
          <ac:chgData name="DIEGO FERNANDEZ MOLERO" userId="f80984f00e0edd63" providerId="LiveId" clId="{CF67F7D0-64D9-43AE-9F45-1F9F580C758E}" dt="2020-08-19T13:35:32.643" v="1665" actId="1076"/>
          <ac:spMkLst>
            <pc:docMk/>
            <pc:sldMk cId="639595554" sldId="264"/>
            <ac:spMk id="6" creationId="{DAA9EB3E-1784-4B65-9A13-9BC88DF63467}"/>
          </ac:spMkLst>
        </pc:spChg>
        <pc:spChg chg="add mod">
          <ac:chgData name="DIEGO FERNANDEZ MOLERO" userId="f80984f00e0edd63" providerId="LiveId" clId="{CF67F7D0-64D9-43AE-9F45-1F9F580C758E}" dt="2020-08-19T13:35:40.710" v="1666" actId="1076"/>
          <ac:spMkLst>
            <pc:docMk/>
            <pc:sldMk cId="639595554" sldId="264"/>
            <ac:spMk id="7" creationId="{C148F71C-7CC7-465B-AD44-E0CF6A46FE5C}"/>
          </ac:spMkLst>
        </pc:spChg>
        <pc:spChg chg="add del mod">
          <ac:chgData name="DIEGO FERNANDEZ MOLERO" userId="f80984f00e0edd63" providerId="LiveId" clId="{CF67F7D0-64D9-43AE-9F45-1F9F580C758E}" dt="2020-08-19T13:34:58.580" v="1663"/>
          <ac:spMkLst>
            <pc:docMk/>
            <pc:sldMk cId="639595554" sldId="264"/>
            <ac:spMk id="8" creationId="{962DE498-B022-4247-8AB9-E1D537D41D91}"/>
          </ac:spMkLst>
        </pc:spChg>
        <pc:inkChg chg="add del">
          <ac:chgData name="DIEGO FERNANDEZ MOLERO" userId="f80984f00e0edd63" providerId="LiveId" clId="{CF67F7D0-64D9-43AE-9F45-1F9F580C758E}" dt="2020-08-19T16:37:51.084" v="1682" actId="9405"/>
          <ac:inkMkLst>
            <pc:docMk/>
            <pc:sldMk cId="639595554" sldId="264"/>
            <ac:inkMk id="4" creationId="{EF9E3011-B249-4A3E-B7D2-B278B6D1ED43}"/>
          </ac:inkMkLst>
        </pc:inkChg>
      </pc:sldChg>
      <pc:sldChg chg="addSp modSp new mod">
        <pc:chgData name="DIEGO FERNANDEZ MOLERO" userId="f80984f00e0edd63" providerId="LiveId" clId="{CF67F7D0-64D9-43AE-9F45-1F9F580C758E}" dt="2020-08-19T16:49:01.488" v="1876" actId="1076"/>
        <pc:sldMkLst>
          <pc:docMk/>
          <pc:sldMk cId="2378265695" sldId="265"/>
        </pc:sldMkLst>
        <pc:spChg chg="add mod">
          <ac:chgData name="DIEGO FERNANDEZ MOLERO" userId="f80984f00e0edd63" providerId="LiveId" clId="{CF67F7D0-64D9-43AE-9F45-1F9F580C758E}" dt="2020-08-19T16:44:22.254" v="1829" actId="115"/>
          <ac:spMkLst>
            <pc:docMk/>
            <pc:sldMk cId="2378265695" sldId="265"/>
            <ac:spMk id="2" creationId="{C6E1FA2A-258E-4389-B8ED-50D05ACE4F52}"/>
          </ac:spMkLst>
        </pc:spChg>
        <pc:spChg chg="add mod">
          <ac:chgData name="DIEGO FERNANDEZ MOLERO" userId="f80984f00e0edd63" providerId="LiveId" clId="{CF67F7D0-64D9-43AE-9F45-1F9F580C758E}" dt="2020-08-19T16:44:23.917" v="1830" actId="1076"/>
          <ac:spMkLst>
            <pc:docMk/>
            <pc:sldMk cId="2378265695" sldId="265"/>
            <ac:spMk id="3" creationId="{867320F2-E1AD-4368-9E2F-3F75F81B9AD6}"/>
          </ac:spMkLst>
        </pc:spChg>
        <pc:spChg chg="add mod">
          <ac:chgData name="DIEGO FERNANDEZ MOLERO" userId="f80984f00e0edd63" providerId="LiveId" clId="{CF67F7D0-64D9-43AE-9F45-1F9F580C758E}" dt="2020-08-19T16:41:49.090" v="1802" actId="14100"/>
          <ac:spMkLst>
            <pc:docMk/>
            <pc:sldMk cId="2378265695" sldId="265"/>
            <ac:spMk id="4" creationId="{F0506DA1-D55D-4EF7-9ABA-3DF462B1385C}"/>
          </ac:spMkLst>
        </pc:spChg>
        <pc:spChg chg="add mod">
          <ac:chgData name="DIEGO FERNANDEZ MOLERO" userId="f80984f00e0edd63" providerId="LiveId" clId="{CF67F7D0-64D9-43AE-9F45-1F9F580C758E}" dt="2020-08-19T16:49:01.488" v="1876" actId="1076"/>
          <ac:spMkLst>
            <pc:docMk/>
            <pc:sldMk cId="2378265695" sldId="265"/>
            <ac:spMk id="6" creationId="{02B492A1-D658-4D7C-93A8-79F0B4DA61DC}"/>
          </ac:spMkLst>
        </pc:spChg>
        <pc:spChg chg="add mod">
          <ac:chgData name="DIEGO FERNANDEZ MOLERO" userId="f80984f00e0edd63" providerId="LiveId" clId="{CF67F7D0-64D9-43AE-9F45-1F9F580C758E}" dt="2020-08-19T16:46:07.748" v="1860" actId="20577"/>
          <ac:spMkLst>
            <pc:docMk/>
            <pc:sldMk cId="2378265695" sldId="265"/>
            <ac:spMk id="7" creationId="{874B8154-2394-496F-ADD0-742EA954E383}"/>
          </ac:spMkLst>
        </pc:spChg>
        <pc:spChg chg="add mod">
          <ac:chgData name="DIEGO FERNANDEZ MOLERO" userId="f80984f00e0edd63" providerId="LiveId" clId="{CF67F7D0-64D9-43AE-9F45-1F9F580C758E}" dt="2020-08-19T16:48:37.830" v="1875" actId="255"/>
          <ac:spMkLst>
            <pc:docMk/>
            <pc:sldMk cId="2378265695" sldId="265"/>
            <ac:spMk id="9" creationId="{804B046C-5E0F-43BE-8411-85AAEBCEF40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0:47.04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14 1 280,'0'0'448,"0"0"-312,0 0 144,0 0-40,0 0-240,0 0 0,-10 45-208,7-36-632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55.70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64 51 96,'0'0'1122,"0"0"-353,0 0-206,0 0 5,0 0-171,-5-1-141,-45-1 342,50 32-1588,-5 36 1016,3-47-43,1 0 0,1 0 0,2 31 0,-2-49-18,0 0 0,1-1 0,-1 1 0,0-1 0,0 1-1,0 0 1,0-1 0,1 1 0,-1-1 0,0 1 0,1-1 0,-1 1 0,0-1 0,1 1 0,-1-1 0,0 1 0,1-1 0,-1 1 0,1-1 0,-1 0 0,1 1 0,-1-1 0,1 0 0,0 1 0,-1-1 0,1 0 0,-1 0 0,1 1 0,-1-1 0,1 0 0,0 0 0,-1 0-1,1 0 1,0 0 0,-1 0 0,1 0 0,-1 0 0,1 0 0,0 0 0,-1 0 0,2-1 0,0 1 1,9 5-467,-11-5 506,1 0 1,-1 0 0,1 1 0,-1-1 0,1 0-1,-1-1 1,1 1 0,-1 0 0,0 0-1,1 0 1,-1 0 0,1 0 0,-1 0 0,0 0-1,1-1 1,-1 1 0,1 0 0,-1 0 0,0-1-1,1 1 1,-1 0 0,0-1 0,1 1 0,-1 0-1,0-1 1,1 1 0,-1 0 0,0-1-1,0 1 1,0-1 0,1 1 0,-1 0 0,0-1-1,0 1 1,0-1 0,0 0 0,5-7 260,-5 8-156,0 0 101,0 0 176,0 0-179,0 0 37,0 27-95,0 30-50,0-56-28,0-1 116,0 0 368,0 0 100,0 0-164,0 0-189,-3 19-162,-14-4-201,14-13 60,0 0 0,1 0 1,0 0-1,-1 0 0,1 1 0,0-1 0,0 1 0,0-1 0,0 1 0,-2 5 1,4-6-27,0-1-101,0-1-58,0 0-54,0 0-86,0 0-68,0-2 371,0 0 0,0 1 0,0-1 0,0 0 0,0 1 0,1-1 0,-1 0 0,1 1 0,-1-1 0,1 1 0,0-1 0,1-2 0,3-3 29,-1-1-1,0 0 0,0 0 0,-1 0 1,0-1-1,0 1 0,-1-1 1,2-17-1,-1-5 300,-2-39 0,-1 42-247,-2-2-36,-8-43-1,7 56-12,-2-16-237,6 31 214,0 2-48,16-4-245,-8 3 746,-6 16-158,-14 102-334,11-115 72,-1-1 0,1 1 0,0 0 0,-1-1 0,1 1 0,0-1 0,-1 1 0,0 0 0,1-1 0,-1 1 0,0-1 0,0 1 0,0-1 0,0 0 0,-2 3 0,2-3-18,0 0-1,0 0 0,0 0 0,0 1 0,0-1 1,1 1-1,-1-1 0,0 0 0,1 1 1,-1-1-1,1 1 0,-1 0 0,1-1 0,0 1 1,-1 2-1,1 45-233,0-49 225,0 1-21,0-1-1,0 0 1,0 1 0,0-1-1,0 1 1,-1-1 0,1 1-1,0-1 1,0 1 0,0-1-1,1 1 1,-1-1 0,0 1-1,0-1 1,0 1 0,0-1-1,0 0 1,0 1 0,1-1 0,-1 1-1,0-1 1,0 0 0,1 1-1,-1-1 1,0 1 0,1-1-1,-1 0 1,1 1 0,7 11 49,-5-6-16,0 0 1,-1-1 0,1 1-1,-1 0 1,-1 1-1,1-1 1,-1 0-1,0 0 1,0 1-1,-1-1 1,0 13 0,31-19-1395,-7 7 1115,-23-7 430,-1 0 424,0 0 212,-17 1 271,-17 8-792,30-7-254,0 0 0,0-1-1,-1 1 1,1-1 0,0 0-1,-9 0 1,8 3-39,5-3-3105,4-1 780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59.14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65 2 720,'0'0'755,"0"0"-264,0 0-158,0 0-135,0 0-128,-17-2-809,17 92 823,11-71 910,-11 74-593,0-92-350,0-1 52,0 0 198,0 0-6,0 0-130,0 0-35,-6 20-104,6-19 27,-1 0-1,1 1 1,-1-1-1,0 0 0,0 1 1,1-1-1,-1 0 1,0 0-1,0 0 1,0 1-1,0-1 0,-1 0 1,1-1-1,0 1 1,0 0-1,-1 0 1,1 0-1,0-1 1,-1 1-1,1-1 0,-2 1 1,-2 6-259,5-6 206,-1 0 0,1 0 0,-1 0 0,0 0 0,1 0 0,-1 0 0,0 0 0,0-1 0,1 1 0,-1 0 0,0 0 0,0 0 0,-2 0 0,2 0-11,1-1-1,-1 1 1,1-1-1,-1 1 0,0-1 1,1 1-1,-1-1 0,1 1 1,0 0-1,-1-1 0,1 1 1,-1 0-1,1-1 0,0 1 1,0 0-1,-1 0 0,1-1 1,0 1-1,0 0 1,0 0-1,0 0 0,-3 24-1126,6-23 974,0-1 1,1 1-1,-1-1 1,1 0 0,-1 0-1,1 0 1,5 1 0,0-3 161,14 1-79,-22 0 90,-1 0 1,1 0-1,-1 0 1,1 0-1,-1 0 1,1 0-1,-1 0 1,1 0-1,-1 1 1,1-1-1,-1 0 1,1 0-1,-1 0 1,1 1-1,-1-1 1,1 0-1,-1 1 1,0-1-1,1 0 1,-1 1-1,0-1 1,1 0-1,-1 1 1,0-1-1,1 1 1,-1-1-1,0 1 1,0-1-1,0 1 1,1-1-1,-1 1 1,0-1-1,0 1 1,3 7 130,-3-8-106,0 0 0,0 0 0,0 0 0,-1 0 0,1 0 0,0 0-1,0 0 1,0 0 0,0 0 0,0 0 0,0 0 0,-1 0 0,1 0 0,0 0 0,0 0 0,0 0-1,0 0 1,0 0 0,0 0 0,-1 0 0,1 0 0,0 0 0,0 0 0,0 0 0,0 1 0,0-1-1,0 0 1,0 0 0,0 0 0,0 0 0,-1 0 0,1 0 0,0 0 0,0 0 0,0 1 0,0-1-1,0 0 1,0 0 0,0 0 0,0 0 0,0 0 0,0 0 0,0 1 0,0-1 0,0 0-1,0 0 1,0 0 0,0 0 0,0 0 0,0 0 0,0 1 0,0-1 0,0 0 0,0 0 0,0 0-1,0 0 1,1 0 0,-1 0 0,0 0 0,0 1 0,0-1 0,0 0 0,0 0 0,0 0 0,0 0-1,0 0-26,0 0 1,0 0 15,-2 0-23,1-1-1,0 1 1,0-1 0,0 0 0,0 1 0,-1-1 0,1 0 0,0 0-1,0 0 1,1 0 0,-1 0 0,0 0 0,0 0 0,0 0 0,1 0-1,-1 0 1,0 0 0,1-1 0,-1 1 0,1 0 0,0 0-1,-1-1 1,1 1 0,0 0 0,0-3 0,-5-34-84,5-212 4,0 250 118,0 0 6,0 0-76,0 0 6,0 0 7,1 0 1,-1 0 0,0 0-1,1 0 1,-1 0 0,0 0-1,1 0 1,-1 0 0,0 0 0,1 0-1,-1 0 1,0 0 0,0 0-1,1 0 1,-1 0 0,0 0-1,1 0 1,-1 1 0,0-1-1,1 0 1,-1 0 0,0 0-1,0 1 1,1-1 0,-1 0-1,0 0 1,0 1 0,0-1-1,1 0 1,-1 1 0,0-1-1,0 0 1,0 0 0,0 1-1,0-1 1,0 0 0,1 1-1,-1-1 1,0 0 0,0 1-1,0-1 1,0 0 0,0 1-1,0-1 1,0 0 0,-1 1 0,1-1-1,0 0 1,0 1 0,0-1-1,0 0 1,0 1 0,0-1-1,-1 0 1,1 6 42,0 169-218,0-174 104,0 0-1,0 0 1,0-1-1,0 1 1,0 0-1,0 0 1,0 0-1,1-1 1,-1 1-1,0 0 1,0 0-1,1-1 1,-1 1-1,0 0 1,1 0-1,-1-1 1,1 1-1,-1 0 1,1-1-1,-1 1 1,1-1-1,-1 1 1,1-1-1,0 1 1,-1-1-1,1 1 1,0-1-1,-1 0 1,1 1-1,0-1 0,0 0 1,-1 1-1,1-1 1,0 0-1,0 0 1,0 0-1,5 0-446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7:01.1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73 18 16,'0'0'608,"0"0"-197,0 0-118,0 0-203,0 0-66,0 0 49,-5 0 156,-35-5 2908,40 5-3202,0-1 0,0 1-1,0-1 1,0 1 0,0 0 0,0-1 0,0 1-1,0-1 1,0 1 0,0-1 0,0 1 0,0 0 0,0-1-1,0 1 1,1-1 0,-1 1 0,0 0 0,0-1-1,0 1 1,1 0 0,-1-1 0,0 1 0,1 0-1,-1-1 1,1 1 0,25-2-2441,-25 2 2602,-1 0 91,0 0-98,0 0-58,0 0 34,2 0 69,-3 25 1689,-7-8-1743,6-12-57,-1 0 0,1 0 0,0 0 0,1 0 1,-1 0-1,1 1 0,0-1 0,0 1 1,0 5-1,1-7-16,0 0 1,0-1-1,-1 1 0,1 0 1,-1-1-1,0 1 1,-1 0-1,1-1 0,-3 7 1,0-3-10,2 0 9,0 0 0,0 0 0,1 0 0,0 1 0,0-1 0,0 10 0,-2 19 32,2-18-15,1-16 15,0 1 1,0-1-1,0 1 0,0-1 0,0 1 0,0-1 0,-1 0 0,1 1 0,-1-1 0,0 0 1,0 1-1,0-1 0,-1 3 0,1-4 114,1 1-26,0-2-108,1 9-132,0 0-1,0 0 1,-1-1 0,-1 18 0,-1 6-378,2-32 370,0 0-150,3 0-1704,2 0 1151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1:12.78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41 53 392,'0'0'416,"0"0"-198,0 0-28,0 0 210,-2-4 84,0-1-375,1 3-83,0 0 1,1 0 0,-1 1-1,0-1 1,0 0 0,0 1-1,0-1 1,-1 1 0,1-1-1,-2-1 1,3 3-38,0 0 0,0-1 0,-1 1 0,1 0 0,0 0 0,0 0 0,0-1 0,0 1 0,-1 0 0,1 0 0,0 0 0,0-1 0,-1 1 0,1 0 0,0 0 0,0 0 0,-1 0 0,1 0 0,0 0 0,0 0 0,-1 0 0,1-1 0,0 1 0,0 0 0,-1 0-1,1 0 1,0 0 0,0 0 0,-1 0 0,1 1 0,0-1 0,-1 0 0,1 0 0,0 0 0,0 0 0,-1 0 0,1 0 0,0 0 0,0 0 0,-1 1 0,1-1 0,0 0 0,0 0 0,0 0 0,-1 1 0,1-1 0,0 0 0,0 0 0,0 0 0,0 1 0,0-1 0,-1 0 0,1 0 0,0 1 0,0-1 0,0 0 0,0 0 0,0 1 0,0-1 0,0 0 0,0 1 0,0-1 0,0 0 0,0 0 0,0 1 0,0 21-500,0-19 567,0 107 100,0-110 187,0 0 157,0 0 26,0 0-249,0 0-164,0 11 531,-3 28-1017,3-39 502,0 0 218,0 0-97,0 0-70,0 0 66,0 0-188,0 0-49,0-24 426,1 3-443,0 0 0,1 1 1,8-40-1,-6 31 137,-4 28-78,0 1 155,0 0-72,0 0-154,0 15-731,0 1 671,-5 150-142,2-138 72,3-18 39,-1 0 0,0 0 0,0-1 0,-1 1 0,0 0 0,-6 14 0,4-7 1115,4-16-314,1-12-376,4-183 85,-4 191-427,0 1 1,1-1-1,-1 1 1,0 0-1,1 0 1,-1-1-1,1 1 0,-1 0 1,3-2-1,6-8-63,-7 3 130,-2 8-28,-1-1-1,1 0 1,0 1-1,0-1 1,-1 0-1,1 1 1,0-1-1,0 1 1,0-1-1,3-1 1,-4 2-14,0 1-49,0 0 14,0 0-45,0 0 30,0 0-97,0 0-46,0 0 3,10 14-454,-9-16 808,0 0 0,0-1 0,0 1 1,-1 0-1,1 0 0,0 0 0,-1-1 0,1 1 0,-1 0 1,0 0-1,0-1 0,0-3 0,0 1-9,1-21-107,-1 23-138,0-1 0,0 1 0,0-1 0,0 1 0,0-1 0,1 1 0,0 0 0,-1-1 0,1 1 0,2-4 1,9 34-1778,-4-5 263,-8-11-127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1:16.097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47 0 408,'0'0'711,"0"0"16,0 0 49,0 0-127,0 0-95,0 0-158,-5 0-251,-27 0-235,32 0 22,0 0-230,0 0-269,0 0 21,0 0 243,0 0 174,0 0 47,0 24 78,3-6-100,-2 1-1,0 29 1,-1-45 12,0-2-79,0-1 516,0 0 317,0 0 69,0 0-35,0 0-217,0 0-303,0 0-223,0 0-178,0 0-74,0 0 96,0 0 27,0 0-37,0 0-25,0 5 130,0 0 0,0 0 0,0 0 0,0 0 0,1 0 0,0 0 0,0 0 1,2 7-1,3 12 159,0 70 1264,-6-93-1314,0-1-6,0 0 76,0 0 128,0 0-7,-6 8-625,-5 22-501,8-24 816,1 0 0,-1 1 0,1 0 0,1 0 0,-1-1 0,0 11 0,2-17 31,0 0 34,0 0 81,0 0 611,0-2 1566,0 2-2257,0 0-1,0-1 1,1 1 0,-1 0-1,0-1 1,0 1-1,0 0 1,0 0-1,0-1 1,1 1-1,-1 0 1,0 0-1,0-1 1,0 1-1,1 0 1,-1 0 0,0-1-1,1 1 1,-1 0-1,0 0 1,0 0-1,1 0 1,-1-1-1,0 1 1,1 0-1,36 0 245,-36 0 62,-1 0-110,0 0-260,8 19-1039,-7-17 1166,-1 0 0,1 0 0,0 0 0,0-1 0,1 1 0,-1 0 0,0 0 0,0-1 0,1 1-1,-1 0 1,1-1 0,0 1 0,-1-1 0,1 0 0,0 0 0,0 0 0,0 0 0,0 0 0,0 0 0,0 0 0,0 0 0,0-1 0,0 1 0,0-1 0,1 0 0,-1 1 0,3-1 0,-4 0 230,-1 0-57,0-17 462,2-6-675,0-1 0,2 1 0,1 0 0,1 0 0,10-25 0,-15 44-187,0-1 1,1 1-1,0 0 0,0 0 1,0 0-1,0 0 0,1 0 1,-1 0-1,1 1 0,6-7 1,-6 7-1075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6:54.15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81 0 184,'0'0'500,"0"0"20,0 0 0,0 0-117,0 0-206,-1 0-114,0 0-76,0 0-1,0 1 0,0-1 1,0 0-1,0 0 1,0 1-1,0-1 0,0 0 1,0 1-1,0-1 0,0 1 1,0 0-1,0-1 1,1 1-1,-1-1 0,0 1 1,0 0-1,1 0 1,-1 0-1,1-1 0,-1 1 1,0 0-1,1 0 1,0 0-1,-1 0 0,1 0 1,-1 0-1,1 0 1,0 0-1,0 0 0,0 0 1,-1 0-1,1 0 0,0 0 1,1 1-1,-3 5 431,0 1-215,-1 1-118,0 1 1,0-1-1,1 1 0,1-1 0,-1 16 0,2-25 239,0 0 21,0 0-60,0 0-168,0 0 2,0 0-70,-1 1-50,0 0 0,0-1 0,0 1 0,0 0-1,0 0 1,0 0 0,0 0 0,0 0-1,1 0 1,-1 0 0,0 0 0,1 0-1,-1 1 1,1-1 0,-1 0 0,1 0-1,0 2 1,-7 22 81,7-25 21,0 0-50,-10 26 230,9-24-310,-2 9-7,2-1 0,-1 0 0,1 0 0,0 1-1,1-1 1,1 11 0,-2 33 21,1-11-791,0-42 851,0-1-6,0-28 14,0-155 389,0 183-435,0-1 34,0 0-42,0 0 0,0 1 11,0 0 100,0-30 541,0-55-972,0 85 126,0 0-17,0 0 129,0 0 47,0 0-18,0 0-80,0 0 3,0 0-237,0 0-394,0 0-816,0 0-907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18.57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68 856,'0'0'464,"0"0"-253,0 0-163,0 0 4,0 0 43,0 0 337,0 0 319,0 0-57,0 0-87,0 0-100,0 0-232,0 0-47,0 0-128,0 0 121,0 0 63,0 0-105,0 0-163,0 0-216,0 0-43,0 0-222,0 0 37,0 21 169,0 121 148,0-142 365,0 0-84,0 0-185,0 0-1,0 0 1,0 0 0,0 0-1,0 0 1,0 0-1,0 0 1,0 0-1,0 0 1,0 0-1,0 0 1,0-1-1,0 1 1,0 0 0,0 0-1,0 0 1,0 0-1,0 0 1,0 0-1,0 0 1,0 0-1,0 0 1,0 0-1,0 0 1,0 0 0,0 0-1,0 0 1,0-1-1,0 1 1,1 0-1,-1 0 1,0 0-1,0 0 1,0 0-1,0 0 1,0 0 0,0 0-1,0 0 1,0 0-1,0 0 1,0 0-1,0 0 1,0 0-1,1 0 1,-1 0 0,0 0-1,0 0 1,0 0-1,0 0 1,0 0-1,0 0 1,0 0-1,0 0 1,0 0-1,0 0 1,0 0 0,0 0-1,0 0 1,0 0-1,1 1 1,-1-1-1,0 0 1,0-16-19,-1-45 533,12-91 0,-8 279-1015,-4-101 525,-2 21-72,5 66 1,3-86 162,-4-26-60,1 3-40,0-1 0,0 1 0,1-1-1,-1 0 1,1 0 0,4 4 0,-6-7 0,0 0 0,0 0 0,0-1 0,-1 1 0,1-1 1,0 1-1,-1 0 0,1-1 0,0 1 0,-1-1 0,1 0 0,0 1 1,-1-1-1,1 0 0,-1 1 0,1-1 0,-1 0 0,1 1 1,-1-1-1,0 0 0,1-1 0,8-22 3,-6 17-4,-1 0 98,-1 1 0,0 0 0,0-1-1,0 1 1,0-1 0,-1 1 0,-1-10 0,0-1 451,-4-66-1215,5 72 712,-1-15-128,1 25 114,0 0-1,-1 0 1,1 0-1,0 1 1,-1-1-1,1 0 1,-1 0-1,1 0 1,-1 0 0,1 1-1,-1-1 1,1 0-1,-1 1 1,0-1-1,1 0 1,-1 1-1,0-1 1,0 1-1,0-1 1,1 1-1,-1 0 1,0-1-1,-1 0 1,0 0 1,0 0 0,0 0 0,0 0 0,0 0 0,0-1 0,0 1 0,1-1 0,-1 1-1,0-1 1,1 0 0,0 1 0,-1-1 0,1 0 0,0 0 0,0 0 0,0 0 0,0 0 0,0 0 0,1-1 0,-1 1 0,0 0 0,1 0 0,0 0 0,0-1 0,-1-2 0,-3 5-734,7 0-1041,4 0 182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35.53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2 45 528,'0'0'523,"0"0"-163,0 0-76,0 0 36,0 0-32,0 0-97,0 0-215,0 0-49,0 0 37,0 0-14,0 0 19,0 0 21,0 0 46,0 0-15,0 20 34,0 77 3142,0-96-3043,0-1-18,0 0-58,0 0-117,0 11-791,0 48-299,0-35 1328,0-22 69,0-10 105,-1-34-354,2 0-1,2 0 1,13-67 0,-16 107-70,3-8 129,-3 10-91,0-1-1,0 1 0,0 0 1,1 0-1,-1 0 0,0 0 1,0-1-1,0 1 0,0 0 1,0 0-1,0 0 0,0 0 1,1 0-1,-1 0 0,0-1 1,0 1-1,0 0 0,0 0 1,0 0-1,1 0 0,-1 0 1,0 0-1,0 0 0,0 0 1,1 0-1,-1 0 0,0 0 1,0 0-1,0 0 0,0 0 1,1 0-1,-1 0 0,0 0 1,0 0-1,0 0 0,1 0 1,-1 0-1,0 0 0,0 0 1,0 0-1,0 0 0,1 0 1,-1 0-1,0 0 0,0 1 1,0-1-1,0 0 0,0 0 1,0 0-1,1 0 0,14 26-48,9-5-1312,-13-13-640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38.123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 9 704,'0'0'854,"0"0"-400,0 0-412,0 0-242,0 0 216,0 0 165,0 0-20,0 0 69,0 0 250,0 0-27,0 0-191,0 0-256,0 0-280,0 0-286,0 28-239,-3 69 1891,3-97-937,0 0 213,0 0 7,0 0-182,0 0-90,0 28-323,0-19 268,0-7-61,-1 1 1,1 0 0,0-1-1,0 1 1,0 0-1,0-1 1,1 1 0,-1 0-1,1-1 1,0 1-1,-1-1 1,1 1-1,1-1 1,-1 1 0,0-1-1,3 5 1,-2-4-8,-1 0 1,0 0 0,0 0-1,0 0 1,0 0 0,0 0-1,-1 0 1,0 1 0,1-1-1,-1 0 1,0 1 0,-1-1-1,1 0 1,-1 4 0,0 7 199,1-13 34,0-1 62,0 0-69,0 0-165,0 0-96,0 0-193,0 0-16,0 0 39,0 0 117,6 20 46,-3 0 519,-1-36 386,-2-219 172,0 235-1096,1-2 26,-1 1 1,0-1-1,1 1 1,-1-1-1,0 1 1,0-1-1,0 1 1,0-1-1,0 1 1,0-1-1,0-2 1,-1 2 21,1 1 0,0 0 0,0-1 1,0 1-1,0 0 0,0-1 0,0 1 0,0-1 0,0 1 1,0 0-1,1-1 0,-1 1 0,0 0 0,1 0 0,-1-1 0,1 1 1,0 0-1,1-2 0,-1 1-74,1 1-1,0-1 1,1 0-1,-1 1 1,0 0-1,0-1 1,1 1-1,-1 0 1,0 0-1,6-1 1,3-2-371,1-1-796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41.148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 0 56,'0'0'16,"0"0"-16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0:48.69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211 101 1664,'-53'54'1545,"53"-54"-1092,0 0-293,0 0 7,0 0 86,0 0-15,0 0-69,0 0-110,0 0 9,-1 1-62,0 1 0,0-1 0,1 0 0,-1 1 0,1-1 0,-1 1 0,1-1 0,-1 0 0,1 1 0,0 0 0,0-1 0,-1 1 0,1-1 0,0 1 0,1 1 0,-2 6-22,-4 44-118,-9 74-144,10-105 297,0-1 1,-2 1-1,-14 35 0,20-57-11,0 0-1,0 0 1,0 0 0,-1 0-1,1 0 1,0 0 0,0 0-1,0 0 1,0 0 0,0 0-1,0 0 1,0 0 0,0 0-1,0 0 1,0 0 0,0 0-1,0 0 1,0 0 0,0 0-1,0 0 1,0-1 0,0 1-1,0 0 1,0 0 0,0 0 0,0 0-1,-1 0 1,1 0 0,0 0-1,0 0 1,0 0 0,0 0-1,0 0 1,0 0 0,0 0-1,0 1 1,0-1 0,0 0-1,0 0 1,0 0 0,0 0-1,0 0 1,0 0 0,0 0-1,0 0 1,0 0 0,-1 0-1,1 0 1,0 0 0,0 0-1,0 0 1,0 0 0,-1-10 80,2-18-87,2-1-9,2 0 1,1 0-1,1 0 0,12-28 1,-8 24-12,-2 0-1,10-61 1,-15-10 225,-4 94-181,0 9-20,0 1 0,0 0 1,0 0-1,0 0 0,0-1 0,0 1 1,0 0-1,0 0 0,0 0 0,-1-1 1,1 1-1,0 0 0,0 0 0,0 0 1,0-1-1,0 1 0,0 0 1,0 0-1,-1 0 0,1 0 0,0 0 1,0-1-1,0 1 0,0 0 0,-1 0 1,1 0-1,0 0 0,0 0 0,0 0 1,-1 0-1,1 0 0,0 0 0,0 0 1,0 0-1,-1 0 0,1-1 1,0 1-1,0 1 0,0-1 0,-1 0 1,1 0-1,0 0 0,0 0 0,0 0 1,-1 0-1,1 0 0,0 0 0,0 0 1,-1 0-1,-5 1 16,6-1-27,0 0-1,0 0 1,-1 0 0,1 0-1,0 0 1,-1 0 0,1 0-1,0 0 1,0 0 0,-1 0 0,1 0-1,0 1 1,0-1 0,-1 0-1,1 0 1,0 0 0,0 1 0,-1-1-1,1 0 1,0 0 0,0 0-1,0 1 1,0-1 0,-1 0 0,1 0-1,0 1 1,0-1 0,0 0-1,0 1 1,0-1 0,0 0 0,0 0-1,0 1 1,0-1 0,-1 3-38,-6 24-211,-8 58 0,0-2 171,4-39 75,5-25 13,1 0-1,1 0 1,-2 38 0,6-56 137,0-1-22,0 0-39,0 0-47,0-10-76,0-3 58,2 0 0,0 0-1,1 0 1,7-21 0,-5 17 4,-1 0 1,3-20-1,-4-62 164,-3 86-32,0 13 134,0 0-167,0 0-92,-4 3-8,-1 13-112,1-1 0,0 1 1,0 0-1,-1 27 0,1-11 24,-5 42 24,2 101 0,7-174 38,0-18 182,0-422 79,-1 438-226,1 1 1,-1 0-1,1 0 1,0 0-1,-1 0 1,1 0 0,-1 0-1,1 0 1,-1 0-1,1 0 1,0 0-1,-1 0 1,1 0 0,-1 0-1,1 0 1,0 0-1,-1 0 1,1 0 0,-1 1-1,1-1 1,0 0-1,-1 0 1,1 0-1,-1 1 1,-2 3-42,0 0 0,0 0 0,0 0 0,0 0 0,1 1 0,0-1 0,0 1 0,0 0 0,-1 8-1,-11 48-113,5 13 48,2 142 0,7-215-72,0-1-40,0 0-37,-1-2 217,1 1-1,0-1 0,0 1 0,0 0 0,0-1 1,0 1-1,0-1 0,0 1 0,0 0 0,0-1 1,1-1-1,0-1 9,15-79 121,-10 57-48,-1 0 0,-1-1 0,0-27 1,-4 52 44,0 2-4,0 0 51,0 0-25,0 0-73,0 14 47,-1 23-160,-3-1-1,-14 69 0,15-99 66,3-5 1,2-48-23,16-90 0,-5 61 77,-24 136 913,0-25-1323,2 2 0,1-1 0,2 1 1,-2 66-1,8-66-894,0-11-367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41.534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51 48 1040,'-48'-30'728,"46"28"-103,2-1-625,0-2-697,0-2-775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43.68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104 83 680,'0'0'456,"0"0"-509,0 0-186,0 3 218,0 30 1542,1-6-1404,-2 0 0,-4 39 0,4-24-117,1-42 34,0 0 146,0 0-22,0 0-63,0 13-192,0 9 717,0-17 536,0-14-899,0 7-232,0 1-1,-1 0 0,1-1 0,-1 1 0,1 0 1,-1-1-1,1 1 0,-1 0 0,0 0 0,1-1 1,-1 1-1,0 0 0,0 0 0,0 0 0,0 0 0,0 0 1,0 0-1,0 1 0,0-1 0,0 0 0,-1 0 1,1 1-1,0-1 0,0 1 0,-1-1 0,1 1 1,0 0-1,-3-1 0,2-27 5,1 16-88,1 9 68,0 1 0,0-1 1,0 1-1,0-1 0,-1 0 0,1 1 0,-1-1 0,0 1 1,0-1-1,0 1 0,0-1 0,0 1 0,-2-3 1,2 2-24,1 0 0,-1 1 0,1-1 0,0 0 0,0 1 0,0-1 0,1-4 0,-1 1-20,0-47-522,0 53 605,0 0 11,0-1 113,1-1-157,-1-1 1,0 1 0,0-1 0,0 1 0,0-1 0,-1 1 0,1-1 0,-1 1 0,1-1 0,-1 1 0,0-1 0,0 1 0,0 0 0,0 0 0,-1-1 0,1 1 0,-3-3 0,3 4 126,-10-29-117,-19-10 1087,29 38-1132,1 1-67,0 1 4,0 0-36,0 0 0,0 0 14,0 0-86,0 0-44,1 4 142,0 0 0,-1-1 0,1 1 1,0 0-1,1-1 0,-1 1 1,1-1-1,-1 0 0,1 0 0,0 1 1,4 3-1,-4-4 92,0 0 0,1 0 1,-1 1-1,-1-1 0,1 0 1,0 1-1,-1 0 0,0-1 0,0 1 1,0-1-1,1 7 0,-2 168-7,0-178 51,0 0 130,0 0-64,0 0-67,0 0 20,0 0-31,0 0 49,0 0 67,0 0-64,0 0 0,0 0-101,0 0-103,0 0-36,0 0 55,0 0-12,0 0 41,0 0 2,0 0 6,0 0 94,0 0 128,0 0-90,0 0 8,-1 4-185,0-1 0,1 1 0,0 0 0,0-1 1,0 1-1,1-1 0,0 5 0,-1-4 250,1 0-1,-1 0 1,1 0-1,-1 0 1,-1 0-1,1 0 1,-1 6-1,12 0-1440,-8-5 1052,-2-4 84,0 1 0,0-1 1,1 1-1,-1-1 0,0 1 0,0-1 0,1 0 0,-1 1 0,4 1 0,-4-3 143,0 0 1,-1 0-1,1 0 0,0 0 0,0 0 0,-1 0 0,1 0 0,0-1 0,0 1 0,0 0 1,-1 0-1,1-1 0,0 1 0,-1 0 0,1-1 0,0 1 0,-1-1 0,1 1 0,0-1 0,-1 1 1,1-1-1,-1 0 0,1 1 0,-1-1 0,1 0 0,-1 1 0,0-1 0,1-1 0,11-17-284,-1 1-678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47:50.449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50 124 744,'0'0'614,"0"0"-438,0 0-136,0 0 72,0 0 146,-3-1 90,-1-2-206,-1 0 0,0 0-1,1 0 1,0-1 0,0 0-1,0 0 1,0 0 0,1 0-1,-4-6 1,6 5-271,0 0 1,1 0-1,-1 0 0,1-1 1,0 1-1,2-8 1,-1-3-72,3-4 297,-1 20 71,-2 13-107,-1 210-202,0-220 135,0 0 0,1 0 0,-1 0 0,0-1 1,1 1-1,0 0 0,0-1 0,0 1 0,2 4 0,-3-6-64,1-1 113,0 0 0,0 0 0,-1 1 1,1-1-1,0 1 0,-1-1 1,1 0-1,-1 1 0,1-1 1,0 1-1,-1 0 0,1-1 1,-1 1-1,1-1 0,-1 1 0,0 0 1,1-1-1,0 2 0,1 32-416,0-25 3774,-1 5-5299,-1-4 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1:25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71 4 824,'0'0'1231,"0"0"-781,0 0-374,0 0-99,0 0 258,0 0 367,0 0 145,0 0-133,0 10-281,-5 121-545,3-109 328,-2 0 1,0 0-1,-14 41 0,12-33-100,5-23-170,0-21 72,2 3 78,0-1 0,6-21-1,-5 21 39,1 0 1,0-24-1,-3-78-600,0 114 554,-3 0-13,3 0 16,-1 0-1,1 0 1,0 1 0,-1-1-1,1 0 1,-1 0 0,1 1-1,0-1 1,-1 0 0,1 1-1,-1-1 1,1 0 0,0 1-1,-1-1 1,1 1 0,0-1-1,0 0 1,0 1 0,-1-1-1,1 1 1,0-1 0,0 1-1,0-1 1,0 1 0,0-1-1,-1 1 1,1-1 0,0 1 0,-1 21-352,0-15 312,0 122 121,2-70-53,-1-56-8,0 0 0,0 0 0,0 0 1,0 0-1,0 0 0,1 0 1,0 0-1,-1-1 0,1 1 0,0 0 1,1 0-1,-1-1 0,0 1 1,1 0-1,-1-1 0,4 4 1,-5-6 9,1 0 1,-1 0 0,0 0 0,0 0 0,1 0 0,-1 0-1,0 0 1,0 0 0,1 0 0,-1 0 0,0 0 0,0 0-1,1 0 1,-1-1 0,0 1 0,0 0 0,1 0 0,-1 0-1,0 0 1,0-1 0,0 1 0,1 0 0,-1 0 0,0 0 0,0-1-1,0 1 1,0 0 0,0 0 0,1 0 0,-1-1 0,0 1-1,0 0 1,0 0 0,0-1 0,0 1 0,0 0 0,0-1-1,0 1 1,0 0 0,0 0 0,0-1 0,0 1 0,0 0-1,0 0 1,0-1 0,0 1 0,0 0 0,7-237-332,-7 186-168,-4 20-7,4 30 517,0 0 0,0 0 1,-1 0-1,1 1 0,0-1 0,-1 0 0,1 0 0,-1 0 0,1 0 0,-1 1 0,1-1 0,-1 0 0,0 0 0,1 1 0,-1-1 0,0 0 0,1 1 0,-1-1 0,0 1 1,0-1-1,0 1 0,1 0 0,-1-1 0,0 1 0,0 0 0,0-1 0,0 1 0,-1 0 0,1 0-18,0 0-1,1 0 1,-1 1 0,1-1-1,0 0 1,-1 0-1,1 1 1,-1-1 0,1 0-1,-1 1 1,1-1-1,0 1 1,-1-1 0,1 1-1,0-1 1,-1 0 0,1 1-1,0-1 1,0 1-1,0-1 1,-1 1 0,1-1-1,0 1 1,0 1-1,-4 16-47,4-15 39,-7 50-125,1 58-1,-2 25 52,1-105 79,7-30 86,0-1 144,0 0 248,0 0-177,0 0-241,0-21 20,4-120-70,-4 140 14,0 1-106,0 0-13,0 0-4,0 0-7,0 0-18,0 0-126,0 14-183,1 2 399,0 0-1,2-1 1,0 1-1,0-1 1,12 28 0,-8-22-3,4 32-12,-11-53 38,0 0-1,0 0 1,0 0-1,0 0 1,0-1-1,0 1 1,0 0-1,0 0 0,0 0 1,1 0-1,-1 0 1,0 0-1,0-1 1,0 1-1,0 0 1,0 0-1,0 0 1,0 0-1,1 0 0,-1 0 1,0 0-1,0 0 1,0 0-1,0 0 1,0 0-1,1 0 1,-1 0-1,0 0 1,0 0-1,0 0 0,0 0 1,0 0-1,1 0 1,-1 0-1,0 0 1,0 0-1,0 0 1,0 0-1,0 0 1,1 0-1,-1 0 0,0 0 1,0 0-1,0 0 1,0 0-1,0 1 1,0-1-1,1 0 1,-1 0-1,0 0 1,0 0-1,0 0 0,0 0 1,0 0-1,0 1 1,0-1-1,0 0 1,0 0-1,0 0 1,0 0-1,0 0 1,0 1-1,7-21-518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1:29.121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54 1 2345,'0'0'1160,"0"0"89,0 0-303,0 0-346,0 0-215,0 0-183,0 0-62,0 0 48,0 10 21,-17 243-1254,17-252 903,0-1-47,0-8 176,11-124 462,-2 22-452,-10 192-85,4 104-853,13-67-219,-14-104 1585,0-17 515,0-26 467,-1-35-1384,0 23-387,-1-1 0,-9-65 0,1 70 52,5 22 388,0 0-1,0 0 1,0-16-1,3 30-60,0-1 0,0 1 0,0 0 0,0 0 0,0 0 0,-1 0 0,1 0 1,0 0-1,0 0 0,0 0 0,0 0 0,0-1 0,0 1 0,-1 0 0,1 0 0,0 0 0,0 0 0,0 0 0,0 0 0,0 0 0,-1 0 0,1 0 0,0 0 0,0 0 0,0 0 0,0 0 0,0 0 0,-1 0 0,1 0 0,0 0 0,0 0 0,0 0 0,0 1 0,0-1 0,-1 0 0,1 0 0,0 0 0,0 0 0,0 0 1,0 0-1,0 0 0,0 0 0,0 0 0,0 1 0,-1-1 0,1 0 0,0 0 0,0 0 0,0 0 0,0 0 0,0 1 0,0-1 0,0 0 0,0 0 0,0 0 0,-7 9-50,0 9 64,1 0 0,0 1 0,2-1 0,-4 34 0,-1 78-76,9-127 41,0 154-110,0-156 75,0-1-47,0 0 29,0 0 23,0 0 115,0 0 15,0 0 14,0 0 111,-1-19-613,2 0 1,1 0-1,6-34 0,-2 14-370,0-7-567,-2 6-963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9T12:31:37.535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114 180 832,'0'0'1414,"0"0"-254,0 0-433,0 0-363,0 0-228,0 0-27,-17 0 1841,13 8-2057,0 21-114,1-1 0,1 1 0,1 0 0,3 28 0,0 5 138,-2-61 132,0-1-7,0 0 129,0 0 171,0 0-146,10-27-150,-5 11-169,-4 12 57,0 0 1,0 0-1,1 0 1,-1 1-1,1-1 1,0 0 0,0 1-1,0 0 1,3-4-1,-4 6 119,-1 0-1,1 0 1,-1 0 0,1 0-1,-1 0 1,1-1 0,-1 1-1,1 0 1,-1 0-1,0 0 1,0 0 0,1-1-1,-1 1 1,0 0-1,0 0 1,0 0 0,0-1-1,-1 1 1,1 0 0,0 0-1,0 0 1,-1-1-1,0-1 1,0 0-27,0 0 0,-1 1-1,1-1 1,0 0 0,-1 1 0,0-1 0,0 0-1,-3-3 1,-12-10 260,2-2 0,0 0 0,-21-32 0,33 47-298,1 0-1,0-1 0,0 1 0,0-1 1,1 1-1,-1-1 0,1 0 0,-1-4 1,-1 62-150,1-38 83,1-1 1,1 1 0,0 0 0,1 0-1,1 0 1,0 0 0,6 20 0,-7-34 68,4 21-387,-4-6 397,1-1 0,0 0 1,7 24-1,-9-41 3,0 1 0,0 0-1,0 0 1,0 0 0,0 0 0,0 0-1,0 0 1,1-1 0,-1 1 0,0 0 0,0 0-1,0 0 1,0 0 0,0 0 0,0 0-1,1 0 1,-1 0 0,0 0 0,0-1-1,0 1 1,0 0 0,0 0 0,1 0-1,-1 0 1,0 0 0,0 0 0,0 0 0,0 0-1,0 0 1,1 0 0,-1 0 0,0 0-1,0 0 1,0 0 0,0 0 0,0 0-1,1 1 1,-1-1 0,0 0 0,0 0-1,0 0 1,0 0 0,0 0 0,1 0 0,-1 0-1,0 0 1,0 0 0,0 1 0,0-1-1,0 0 1,0 0 0,0 0 0,0 0-1,0 0 1,0 0 0,1 1 0,-1-1-1,0 0 1,0 0 0,0 0 0,0 0-1,0 1 1,0-1 0,0 0 0,0 0 0,0 0-1,0 0 1,0 1 0,3-18 66,-1 0 0,2-28 0,0-8-43,49-275-139,-52 360-350,2 0 0,1-1 0,8 37-1,0-28-696,-4-1-557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19:18.5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68 236 704,'0'0'452,"0"0"38,0 0-149,0 0-22,0 0 12,-2-7 1569,1 7-1993,1 0 145,0 0 0,-1 0 0,1 0 0,0 0-1,-1 0 1,1 0 0,0 0 0,-1 0 0,1 0-1,0 0 1,-1 0 0,1 0 0,0 0 0,-1 0 0,1 0-1,0 0 1,-1 0 0,1 0 0,0 0 0,-1 1 0,1-1-1,0 0 1,-1 0 0,1 1 0,-6 23-60,1 0 0,2 1 0,-1 29 0,4 78 139,2-55-110,-3-62 49,1-11-64,-1 1 0,1-1 0,0 1 0,1-1 0,-1 0 0,1 1-1,1 4 1,2-3-24,-2-7 189,0-5 179,3-100 178,-4 54-508,-1-184-383,0 235 545,0 1-122,0 0-15,0 0-48,0 0-142,0 9-327,0 241 853,0-250-329,0-3 87,1-61 16,-1-74-58,-2 117-101,0 1 1,-1 0-1,-1-1 0,-11-30 1,10 41-141,1 13-173,2 11-143,2 214 884,0-228-553,0 0 61,8-21 35,0-1 125,-1-1 1,-1 0-1,-2 0 1,0 0-1,1-32 0,-5 54-106,0 1 22,0 0 32,0 0 39,0 0 39,0 0-42,0 0-2,-1-22 150,1 20-223,0 0 0,-1 1 1,1-1-1,-1 1 1,1-1-1,-1 1 1,0 0-1,0-1 0,0 1 1,1-1-1,-1 1 1,0 0-1,-1 0 1,-1-2-1,3 3 15,-1 0-45,-6-15 31,7 15-21,0 0 0,0 0 0,-1 0 0,1 0 0,0 0-1,0 0 1,0 0 0,0 0 0,0 0 0,-1 0 0,1-1 0,0 1 0,0 0-1,0 0 1,0 0 0,-1 0 0,1 0 0,0 0 0,0 0 0,0 0-1,0 0 1,-1 1 0,1-1 0,0 0 0,0 0 0,0 0 0,0 0-1,0 0 1,-1 0 0,1 0 0,0 0 0,0 0 0,0 0 0,0 1 0,0-1-1,0 0 1,-1 0 0,1 0 0,0 0 0,0 0 0,0 0 0,0 1-1,0-1 1,0 0 0,0 0 0,0 0 0,0 0 0,0 1 0,0-1-1,0 0 1,0 0 0,0 0 0,0 0 0,0 1 0,0-1 0,0 0 0,0 0-1,0 0 1,0 0 0,0 0 0,0 1 0,0-1 0,0 14 71,0-12-102,0 223 260,0-225-210,0 1-5,0-1 1,0 1 0,-1 0 0,1-1 0,0 1 0,0-1 0,0 1 0,0 0 0,0-1 0,1 1 0,-1 0 0,0-1-1,0 1 1,0-1 0,1 1 0,-1 0 0,0-1 0,0 1 0,1-1 0,-1 1 0,0-1 0,1 1 0,-1-1 0,1 1 0,-1-1-1,1 1 1,-1-1 0,1 0 0,-1 1 0,2 0 0,-2-9 468,0-245-680,0 252 351,0 1-1,0 0-27,0-1-94,1 1 0,-1-1 0,0 1 0,0-1 0,0 0 0,-1 1 0,1-1 0,0 0 0,0 1 0,0-1 0,0 1 0,0-1 0,-1 0 0,1 1 0,0-1 0,-1 1 0,1-1 1,0 1-1,-1-1 0,1 1 0,-1-1 0,1 1 0,-1-1 0,1 1 0,-1-1 0,1 1 0,-1 0 0,1-1 0,-1 1 0,1 0 0,-1 0 0,1-1 0,-1 1 0,0 0 0,1 0 0,-1 0 0,0 0 0,1 0 0,-1 0 0,1 0 0,-2 0 0,2 0 6,0 0 46,0 0 27,0 0-48,0 0 37,-3-20 183,-5 8-135,7 11-124,0 0 0,0-1 0,1 1 0,-1 0 0,0 0 0,0-1 0,1 1 0,-1-1 0,0 1 0,1 0 0,-1-4-1,1 4-2,-2 0-4,1 1-4,1 0-16,0 0-34,0 0 46,0 0-36,0 0-54,-1 3 34,1 0 0,-1 0 0,0 0 0,1 0 0,0 0 0,0 0-1,0 0 1,0 0 0,0 3 0,0-1 42,0 4-11,1 1 1,0-1-1,0 1 0,1-1 1,5 17-1,17 46 44,-20-61-65,-4-9 53,1 1 0,0 0 0,0 0-1,0-1 1,0 1 0,1 0 0,-1-1 0,0 1 0,1-1 0,3 4 0,-5-6-75,1 0-13,-1-1 96,1 0-1,-1 0 1,0 0-1,1 0 1,-1 0-1,0 0 0,0 0 1,1 0-1,-1 0 1,0 0-1,0 0 0,0 0 1,0 0-1,-1-2 1,1 2 6,0-159 972,0 160-922,0 0 74,0 0-133,-1 0-13,0 1-1,1 0 0,-1-1 1,0 1-1,1 0 0,-1 0 0,0 0 1,1-1-1,-1 1 0,1 0 0,-1 0 1,1 0-1,0 0 0,-1 0 1,1 0-1,0 0 0,-1 0 0,1 0 1,0 0-1,0 0 0,0 0 0,0 0 1,0 1-1,-1 29-245,1 154-27,0-185 222,0 0-26,0 0-70,0 0-97,0 0 137,0 0 54,1-11-32,8-30 189,-1-1 0,-2 0-1,-2-1 1,-1-63-1,-3 105-106,0 1-69,0 0 43,0 0 151,0 0 5,0 0 77,0 0-49,0 0-32,0 0-28,0 0-33,0 0 47,0 0-151,0 0-32,0 0-225,0 16-374,-1 0 713,2 0 0,0 0 0,1 0-1,6 24 1,-7-30-42,-1-9-6,0-1 0,0 1 1,0 0-1,0-1 1,0 1-1,0 0 1,0 0-1,0-1 0,0 1 1,1 0-1,-1-1 1,0 1-1,0 0 1,1-1-1,-1 1 0,0 0 1,1-1-1,-1 1 1,1 0-1,-1-1 1,0 1-1,1-1 0,-1 1 1,1-1-1,0 1 1,-1-1-1,1 0 1,0 1-1,0-1-121,-1 0 19,1 3 89,0-1 0,-1 0 0,1 1 0,-1-1 1,0 0-1,0 1 0,0-1 0,0 1 0,0 1 0,0-3 36,1 18 955,0-30-16,-1-136-1419,0 146 442,0 1-65,0 0-54,0 0-91,0 16-649,2 4 947,0 0 0,6 26 1,-4-26 9,-1 1 0,1 27 1,-4-42-71,-1-6 2,1 1-1,0-1 1,0 1-1,0-1 1,-1 1-1,1-1 1,0 1 0,0 0-1,0-1 1,0 1-1,0-1 1,0 1-1,0-1 1,0 1 0,1-1-1,-1 1 1,0-1-1,0 1 1,0 0 0,0-1-1,1 1 1,-1-1-1,0 0 1,1 1-1,-1-1 1,0 1 0,1-1-1,-1 1 1,0-1-1,1 0 1,-1 1-1,1-1 1,0 1 0,-1-1-47,3-286 719,-3 285-791,0 1-306,-1 10 354,0 0-1,0-1 1,1 1 0,2 17-1,-1 2 46,-1-3 45,1-8 19,-1-1-1,-1 0 1,-4 23 0,5-214 115,-1 173-211,1 1 0,0 0 1,0 0-1,0 0 0,0 0 0,0-1 0,-1 1 1,1 0-1,0 0 0,0 0 0,0 0 1,0 0-1,-1 0 0,1 0 0,0-1 0,0 1 1,0 0-1,-1 0 0,1 0 0,0 0 1,0 0-1,-1 0 0,1 0 0,0 0 0,0 0 1,0 0-1,-1 0 0,1 0 0,0 0 0,0 1 1,0-1-1,-1 0 0,1 0 0,0 0 1,-1 0 59,1 0 1,-1 1 0,1-1 0,-1 0 0,1 0 0,-1 0-1,1 0 1,-1 0 0,1 0 0,-1 0 0,0 0 0,1 0-1,-1 0 1,1 0 0,-1-1 0,1 1 0,-1 0 0,1 0 0,-1 0-1,1-1 1,-1 1 0,1 0 0,0-1 0,-1 1 0,1 0-1,-1-1 1,1 1 0,0 0 0,-1-1 0,1 1 0,0-1-1,-1 1 1,1-1 0,-4-9 327,0-11-25,-4-1 300,8 22-685,0 0-157,0 0-63,0 0 208,0 0-43,0 0-38,0 0 110,24-1 13,-16 0 2,0 1 1,1-1 0,-1 2 0,15 1-1,-22-1 101,0 0-1,0 0 1,1 0-1,-1 0 1,0 1-1,-1-1 1,1 0-1,0 0 1,0 1-1,0-1 1,-1 0-1,1 1 1,-1-1-1,1 1 1,-1-1-1,0 1 1,1-1-1,-1 1 1,0-1-1,0 1 1,0-1-1,0 1 1,0 1-1,-3 38 597,1-31-580,-1 0-1,0 0 1,-7 16 0,1-4 209,8-20-209,-3 9-4,0 0 0,0 0 0,1 1 0,1-1 0,-3 21 0,-3 38 175,5-6 584,3-62-813,-2-2 5,1 0-43,1 0 29,0 0 10,0 0 8,0 0 10,1 2-30,-1 0-1,1 0 1,-1 0 0,0 0-1,1 0 1,-1 0-1,0 0 1,-1 0-1,1 0 1,0 0 0,-1 0-1,0 3 1,-1 13 99,2-17-45,0-1 37,0 0-43,0 0 13,0 0 10,0 0-76,0 0 15,0 0 41,0 0 4,0 0-78,0 0 4,0 0-73,0 0 11,0 0-62,0 0 41,0 0 40,0 0 42,0 0-5,0 0 8,0 0-9,0 0 68,0 0 4,0 0-56,0 32-30,0-29 49,-1 4-170,1 10 127,0-17 32,0 1 1,0-1 0,0 0-1,0 1 1,0-1-1,0 0 1,0 1 0,0-1-1,0 0 1,1 0-1,-1 1 1,0-1 0,0 0-1,0 1 1,0-1-1,0 0 1,1 1 0,-1-1-1,0 0 1,0 0-1,0 1 1,1-1-1,-1 0 1,0 0 0,0 0-1,1 1 1,-1-1-1,0 0 1,1 0 0,-1 0-1,1 1 1,-1 2-87,0 0-1,1 0 1,-1 0 0,1 0 0,0 1 0,2 4-1,-2-7 68,-1 0 19,0-1 0,0 0 0,0 1 0,0-1 0,1 0 0,-1 1 0,0-1 0,0 0 0,0 1 0,1-1 0,-1 0 0,0 0 0,1 1 0,-1-1 0,0 0 1,1 0-1,-1 1 0,0-1 0,1 0 0,-1 0 0,0 0 0,1 0 0,-1 0 0,0 1 0,1-1 0,-1 0 0,0 0 0,1 0 0,-1 0 0,1 0 0,-1 0 0,1 0 292,-1 0 63,0 0 48,0 0-118,0 0-180,0 0-34,0 0-110,0 0-43,0 0-23,0 0-72,0 0-110,0 0 105,0 0 152,0 0 41,0 0 23,0 0 76,0 0-16,0 0-90,0 37-662,0-37 705,0 0 130,0 0-25,0 0-52,0 0 46,0 0-75,-31 0 160,-5 0-333,36 0 148,0 0-24,0 0-33,0 0-95,0 0-68,0 0-248,0 0 47,0 0 158,0 0 153,0 0-8,0 0-52,0 0-76,0 0 204,14 0 1352,-14-26-789,5-98-854,1 73 89,0 12 201,-1-44 1,-5 82 27,0 1-40,0 0-51,0 0-33,0 0 36,0 0-94,0 0-32,0-42 342,0 42-209,0 0 31,0 0-13,0 0-78,0-1 121,1 1 0,-1-1 1,0 1-1,0-1 0,0 1 0,0-1 0,0 1 0,0-1 0,0 1 0,0-1 1,0 1-1,0-1 0,0 1 0,0-1 0,0 1 0,0-1 0,-1 1 0,1-1 1,0 1-1,0-1 0,0 1 0,-1-1 0,1 0 0,-4-14 175,3 13-216,1 0 0,0 0-1,0 0 1,0 0 0,0 0 0,0 0-1,0 0 1,1 0 0,-1 0 0,1 0 0,-1 0-1,1 0 1,0 0 0,-1 1 0,1-1 0,0 0-1,0 0 1,1 1 0,-1-1 0,0 1-1,0-1 1,1 1 0,-1-1 0,1 1 0,1-2-1,8-8 5,-10 10 1,0-1 0,0 1 0,0 0-1,0-1 1,1 1 0,-1 0 0,0 0 0,1 0 0,-1 0 0,1 0-1,-1 0 1,1 0 0,0 0 0,-1 1 0,1-1 0,0 1 0,-1-1-1,5 0 1,-6 1-149,0 0 98,0 0 18,0 0 58,0 0-2,0 0 83,0 0 54,0 0 46,0 0 130,0 0 7,0 0-117,0 0-37,0 0-94,-25 0 70,-78 0 386,103 0-417,0 0-47,0 0 60,0 0-161,0 0-101,3-10-923,41 10 1071,-44 0 12,0 0 22,1 0-19,20-5-28,-21 5 39,0 0 67,-2-7 106,-2 1 1,1-1-1,-1 1 0,0 0 0,0 0 1,-1 0-1,1 0 0,-10-7 0,3 0-452,11 13 218,1-1-1,-1 1 0,0 0 1,1-1-1,-1 1 0,0 0 1,0-1-1,1 1 1,-1 0-1,0 0 0,1-1 1,-1 1-1,1 0 0,-1 0 1,0 0-1,1-1 0,-1 1 1,1 0-1,-1 0 0,1 0 1,-1 0-1,0 0 0,1 0 1,-1 0-1,1 0 0,-1 0 1,1 0-1,-1 0 0,0 0 1,1 0-1,-1 1 0,1-1 1,4 0-41,-3-1 59,1 1 0,-1 0-1,1 0 1,0 0 0,-1 0 0,1 0-1,-1 1 1,1-1 0,0 1-1,-1 0 1,1-1 0,-1 1 0,0 0-1,1 0 1,-1 1 0,0-1 0,1 0-1,-1 1 1,2 2 0,4 0 97,-7-3-90,-1-1 1,1 0-1,0 1 1,0-1-1,0 1 1,0-1-1,-1 1 1,1-1-1,0 1 1,0 0-1,-1-1 1,1 1-1,0 0 1,-1 0 0,1-1-1,-1 1 1,1 0-1,-1 0 1,1 0-1,-1 0 1,1 1-1,1 0 22,-2-2-11,0 0 1,0 0-1,0 0 0,1 0 0,-1 0 1,0 0-1,0 0 0,0 0 0,0 0 1,1 0-1,-1 0 0,0 0 0,0 0 1,0 0-1,0 1 0,0-1 0,0 0 1,1 0-1,-1 0 0,0 0 0,0 0 1,0 0-1,0 1 0,0-1 0,0 0 1,0 0-1,0 0 0,0 0 0,1 0 1,-1 1-1,0-1 0,0 0 0,0 0 0,0 0 1,0 0-1,0 1 0,0-1 0,0 0 1,0 0-1,0 0 0,0 0 0,0 1 1,-1-1-1,1 0 0,0 1 171,0-1-124,0 0-26,0 0 48,0 0-45,0 21 18,0 75 1038,0-95-865,1 23-123,-2-18-89,1 139-218,0-145 161,6 36-216,-6-17 171,0-18 112,0-1 11,0 0 44,0 0-95,0 0 5,0 27-46,0 51-547,0-78 620,0 0 44,0 0 112,0 0-103,0 0 6,0 2-35,0-1 13,-2 2-225,-8 1 129,10-4-376,-9-2 1131,5-1-5410,4 3 3398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19:23.7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62 443 888,'0'0'803,"0"0"-348,0 0 52,0 0-251,-22-3 1060,21 3-1323,1-1 0,0 0 0,0 0 0,0 1 0,0-1 1,0 0-1,0 0 0,0 1 0,1-1 0,-1 0 0,0 1 0,0-1 0,0 0 0,1 0 1,-1 1-1,0-1 0,1 1 0,-1-1 0,1 0 0,-1 1 0,2-2 0,17 0-165,-4 3-76,-15 0 1283,0-1-1024,0 0-1,0 1 1,0-1-1,0 0 1,0 0-1,0 0 1,0 0-1,0 1 1,0-1-1,0 0 1,0 0-1,0 0 1,0 1-1,0-1 1,0 0-1,0 0 1,0 0 0,0 1-1,0-1 1,-1 0-1,1 0 1,0 0-1,0 0 1,0 1-1,0-1 1,0 0-1,0 0 1,0 0-1,-1 0 1,1 0-1,0 1 1,0-1-1,0 0 1,0 0-1,-1 0 1,1 0 0,0 0-1,0 0 1,-1 0-1,-3 1 5,0-1 0,-1 1 1,1-1-1,0 1 0,0 1 0,-1-1 0,1 1 0,0-1 0,0 1 1,-7 5-1,6-4-48,4-3 2,0 1 1,0-1 0,0 1-1,0-1 1,0 1-1,0-1 1,0 1-1,0 0 1,1-1 0,-1 1-1,0 0 1,1 0-1,-1 0 1,0 0 0,1-1-1,-1 1 1,1 0-1,-1 0 1,1 0-1,-1 0 1,1 0 0,0 0-1,0 0 1,-1 0-1,1 0 1,0 0 0,0 0-1,0 1 1,0 1-1,0-3 110,0 0 113,2 0-177,-1 0 0,0 0 1,0 0-1,1 0 0,-1 0 0,0 0 1,0 0-1,0 0 0,1-1 0,-1 1 1,0-1-1,0 1 0,0 0 0,0-1 1,2-1-1,-1 1-5,1 0-1,0 0 1,0 0 0,0 0 0,0 0 0,-1 0 0,6 0 0,26-9 96,-17 8 468,-18 0 608,-11 1-877,-23 1-745,35 0 498,0 0-88,1-1-1,0 1 0,0-1 0,-1 1 0,1-1 0,0 1 0,0-1 0,0 1 0,-1 0 0,1-1 0,0 1 0,0 0 1,0 0-1,0 0 0,0-1 0,0 1 0,0 0 0,0 0 0,-1 1 0,3-1 0,28 0 164,-23 0-198,34-7 196,-42 7-107,0 0 32,0 0 28,0 0 30,0 0-82,0 0 14,0 0 123,0 0-76,0 0-19,0 0 159,0 0-111,0 0-41,0 0-6,0 0-39,0 0 6,0 0-36,0 0 14,0 0-11,0 0-14,0 0-10,0-16-26,0-121 355,0 137-339,0-26 221,0 24-189,0 0 6,0 1-20,0-48-7,0 46 16,-3-2 6,0 1 1,1-1-1,0 0 0,0 0 0,0 0 0,1 0 0,-1-1 0,1 1 0,1 0 1,-1-8-1,0 10 13,0 0 1,1 0-1,-1 0 1,0 0-1,0 0 0,-1 0 1,1 0-1,-3-4 1,2 4-14,0 0 0,0 0-1,1-1 1,0 1 0,-1 0 0,1-1 0,0 1 0,-1-7 0,2 9-22,-2-24-20,2-20 92,0 45-46,0 0 14,0 0 47,0 0-62,0 0-113,0 0-296,0 0-1112,0 0-1253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44.425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31 0 24,'0'0'1012,"0"0"-590,0 0-260,0 0-27,0 0-52,0 0-33,0 0 1,0 0 128,0 0 18,0 0-27,-17 1 788,17 208-2048,7-184 955,-2-17 698,-3-19 1868,-2 10-2575,0 1-210,0 0-134,0 0 206,0 0 71,0-10-223,3-15 425,3-23 108,16-66-1,-22 114-107,0 0-1,0 0 0,0 0 0,0 0 0,0 0 0,0 0 1,0 0-1,0 0 0,0 0 0,0 0 0,0 0 0,0 1 1,0-1-1,0 0 0,0 0 0,0 0 0,0 0 0,0 0 1,0 0-1,0 0 0,0 0 0,0 0 0,0 0 0,1 0 0,-1 0 1,0 0-1,0 0 0,0 0 0,0 0 0,0 0 0,0 0 1,0 0-1,0 0 0,0 1 0,0-1 0,0 0 0,0 0 1,0 0-1,0 0 0,0 0 0,1 0 0,-1 0 0,0 0 1,0 0-1,0 0 0,0 0 0,0 0 0,0 0 0,0 0 1,0-1-1,0 1 0,0 0 0,0 0 0,0 0 0,0 0 1,0 0-1,1 0 0,-1 0 0,0 0 0,0 0 0,0 0 0,0 0 1,0 0-1,0 0 0,0 0 0,0 0 0,4 10-112,3 13 267,3 20 262,-2 1 1,4 82-1,-11-146-476,1 0 0,6-26 0,-4 26 93,0-1 0,0-27 0,-4 47-4,0 0-1,0 0 0,0 0 1,0 0-1,0 0 1,0 0-1,0 0 1,-1 0-1,1 0 0,0 0 1,0 0-1,-1 0 1,1 0-1,-1 0 1,1 0-1,-1 0 0,1 0 1,-1 1-1,1-1 1,-1 0-1,0 0 1,1 1-1,-1-1 0,0 0 1,0 1-1,-1-2 1,-1 1 11,0 1-1,-1-1 1,1 0 0,-1 1 0,1 0 0,-1 0 0,-3 0-1,5 0-55,1 1 13,-1 0 0,1 1 0,0-1 0,0 0 0,0 1 1,0-1-1,1 1 0,-1-1 0,0 1 0,0 0 0,1-1 0,-1 1 1,1 0-1,0-1 0,-1 1 0,1 2 0,-1-2 7,-2 8 40,1 0 0,0 0 1,0 1-1,0 18 0,2-29 70,-1-4 237,-3-26-143,3 17-181,-1 1 1,0 0 0,-5-14-1,1 17 81,-1 11 29,7-1-133,-1 0 0,0 0 1,0 1-1,0-1 0,1 0 1,-1 1-1,1-1 1,-1 1-1,1-1 0,0 0 1,-1 2-1,-2 102-1127,4-70 1120,-1-35-98,0 0-127,0 2 150,0 0 1,1 0-1,-1 0 1,1 0-1,-1 0 1,1 0-1,0 0 0,0 0 1,2 3-1,6 17 150,-9-22 189,0 0 60,0 0-50,0 0-82,0 0-92,0 0-86,5 11-1553,-5 19 1541,17-49-5,-9 3 101,0 1 0,-1-2-1,-1 1 1,0-1 0,3-18 0,-10 12 980,1 23-1059,0-1-1,0 1 0,0 0 0,0-1 1,0 1-1,0 0 0,-1-1 0,1 1 0,0 0 1,0-1-1,0 1 0,0 0 0,0-1 1,0 1-1,-1 0 0,1 0 0,0-1 1,0 1-1,-1 0 0,1 0 0,0-1 1,0 1-1,-1 0 0,1 0 0,0-1 1,-1 1-1,1 0 0,0 0 0,0 0 1,-1 0-1,1 0 0,0 0 0,-1-1 1,1 1-1,0 0 0,-1 0 0,1 0 1,-1 0-1,1 0 0,0 0 0,-1 0 1,1 1-1,0-1 0,-1 0 0,1 0 1,0 0-1,-1 0 0,1 0 0,0 0 0,0 1 1,-1-1-1,1 0 0,0 0 0,-1 0 1,1 1-1,0-1 0,0 0 0,-1 1 1,0 1-20,0 0 0,1 0-1,-1 0 1,0 1 0,1-1 0,-1 0 0,1 1 0,0-1 0,0 4 0,-1 3-7,-4 28-348,1 0 0,2 43 0,2-79 482,0-1-14,0 0-61,8 22-266,-8-84 700,0 62-684,0-32 570,0 119-373,0-87 36,0 0 127,0 0 267,0-17 95,0-52-655,0 39 37,0 24 85,0 8 37,-1 42-539,0-26-123,1-15 581,0-6 306,0-107-438,0 110 29,0 10-694,-1 13 1020,0 0-1,-8 40 1,10-77 68,0 0 1,-2-25 0,-1 2-2074,4 57 1454,-1-16 498,0 0 0,-1 1 0,0-1 0,0 0 0,0 0 0,0 0 0,0 0 0,-1 0 0,0 0 0,0 0 1,-2 6-1,2-7-165,1 0 0,-1-1 0,1 1 1,-1 0-1,1 0 0,0-1 0,0 1 1,0 0-1,1 4 0,2 0 583,-2-23-2,4-13-1082,-5 29 561,0 0 1,0 0-1,0 0 0,1 0 0,-1 0 0,0 0 1,0 0-1,0 0 0,0 0 0,0 0 0,0 0 1,0 0-1,0 0 0,0 0 0,0 0 0,0 0 0,0 0 1,0 0-1,0 0 0,0 0 0,0 0 0,0 0 1,0 0-1,0 0 0,0 0 0,1 0 0,-6 16-3,-3-6-9,7-9 46,0 0 0,0-1 0,0 1 0,1 0 0,-1 0 0,0 0 0,0 0 0,1 0-1,-1 0 1,1 0 0,-1 0 0,1 0 0,-1 2 0,1-2-49,0-79-285,-1 80 326,0 1 0,0-1 0,0 1 1,-1-1-1,1 0 0,0 0 0,-4 4 0,-1 4-231,1-1 103,4-8 152,0 1 1,0-1 0,0 1-1,1-1 1,-1 1 0,1-1 0,-1 1-1,1 0 1,-1-1 0,1 3 0,-1-4 679,0 0-732,1 0 0,0 0-1,-1 0 1,1 0 0,-1 0 0,1 0-1,0 0 1,-1 0 0,1 0 0,0 0-1,-1 1 1,1-1 0,0 0 0,-1 0-1,1 0 1,0 0 0,-1 0 0,1 1-1,0-1 1,0 0 0,-1 0 0,1 1-1,0-1 1,0 0 0,-1 0 0,1 1-1,0-1 1,0 0 0,0 1 0,-1-1-1,1 0 1,0 1 0,0-1 0,0 0-1,0 1 1,0-1 0,0 0 0,0 1-1,-3 44-358,78-40 448,-8-5-2065,-58 0 815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13:26:50.966"/>
    </inkml:context>
    <inkml:brush xml:id="br0">
      <inkml:brushProperty name="width" value="0.35" units="cm"/>
      <inkml:brushProperty name="height" value="0.35" units="cm"/>
      <inkml:brushProperty name="color" value="#5B2D90"/>
    </inkml:brush>
  </inkml:definitions>
  <inkml:trace contextRef="#ctx0" brushRef="#br0">80 0 888,'0'0'643,"0"0"-196,0 0-51,0 0-253,-3 0-91,1 0-19,0 0 0,0 0 1,0 0-1,0 0 0,0 1 1,0-1-1,0 0 1,0 1-1,0-1 0,0 1 1,0 0-1,0 0 0,0 0 1,0 0-1,1 0 1,-1 0-1,0 0 0,1 1 1,-1-1-1,1 1 1,-1-1-1,1 1 0,0-1 1,-1 1-1,1 0 0,0 0 1,0-1-1,0 1 1,1 0-1,-1 0 0,0 0 1,1 0-1,-1 0 0,1 3 1,-3 12-46,0-1 1,2 0-1,0 1 0,2 18 1,-1-5-274,0-30 264,0 1 1,0 0-1,0 0 0,0 0 0,0 0 1,0 0-1,1 0 0,-1 0 0,0 0 1,0 0-1,1 0 0,-1 0 0,0-1 1,1 1-1,-1 0 0,1 0 0,-1 0 1,1 0-1,-1-1 0,1 1 0,0 0 1,-1-1-1,1 1 0,0 0 0,0-1 1,0 1-1,0-10-219,1-109 1232,-2 112 187,-1 55-1631,0-27 306,0-1 0,2 1 0,0-1 0,1 0 0,9 34 0,-4-41-207,-3-22-142,-1-26 271,-3-63 77,0 96 455,0 1 73,0 0-129,-1 10-96,-2 124-959,4-82 194,-1-52 822,0 0 20,0 0-322,0 0-107,0 0-24,0 0-16,10 5-1293,-9-5 1781,-1 0 177,0 0-22,0-2-116,0-214 1188,0 216-1443,0 0 1,0 0-33,0 0-41,0-13 91,0-62 110,0 75-252,0 0 23,0 0 14,0 0-6,0 0-27,0 0-55,0 0 45,0 0 168,0 0 137,0-2-189,1 0 1,-1 0-1,1 1 0,-1-1 1,1 0-1,0 1 1,-1-1-1,1 1 0,0-1 1,0 1-1,0-1 0,2-1 1,-3 3 9,0 0 22,1 0 20,37-5-729,-38 5 676,0 0 111,0 0 246,0 0 103,0 0-214,0 18 81,0-13-293,0 0 0,0-1-1,-1 1 1,1-1 0,-1 1 0,0-1 0,0 1-1,-1-1 1,-3 8 0,2-2-82,1 0-1,0 0 1,0 0 0,1 0 0,1 0-1,0 0 1,1 14 0,0 3 61,-1-26 23,0 0 153,0-1-101,0 0-32,0 0 41,0 0 90,0 0 16,0 0-180,0 0-88,0 0-61,0 0-150,0 0-85,0 0 101,0 0 64,0 0 127,-1 2 38,1 2 2,0-1 0,0 0 0,0 1 0,0-1 0,0 0 0,0 1 0,1-1 0,1 5 0,-2-8 33,8 16-1308,-7 1 380,4 33 1398,-5-50-428,0-2 66,0 2-149,0 0-187,0 0 38,0 0 100,0 0 297,0 0 298,0 0 119,0 0-255,0 0-268,0 0-78,0 0-151,0-1 120,0 0-1,0 0 1,0 0-1,0 0 1,-1 0 0,1 1-1,0-1 1,0 0 0,-1 0-1,1 0 1,-1 1-1,1-1 1,-1 0 0,1 0-1,-1 1 1,1-1-1,-1 1 1,0-1 0,1 0-1,-1 1 1,0-1 0,0 1-1,1-1 1,-1 1-1,0 0 1,0-1 0,0 1-1,0 0 1,1 0-1,-1-1 1,0 1 0,0 0-1,0 0 1,0 0 0,-1 0-1,-3 1-37,-1-1-1,0 1 1,1 0-1,-10 4 1,-3-1 155,17-4-87,-27 1 559,28-1-797,-1 1 1,0 0-1,0 0 1,1 0 0,-1 0-1,1 0 1,-1 0 0,1 1-1,-1-1 1,1 0 0,0 0-1,0 0 1,-1 0 0,1 0-1,0 1 1,0-1 0,0 0-1,0 0 1,0 0 0,0 0-1,1 1 1,-1 0-1,1 4-82,-1 4-642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CE5E-66D9-40EA-9626-00808EA95D47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19757-6BCA-42A0-9FAA-56A5F4F8B8A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153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October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6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8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50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713D8-D143-483E-A8E8-6AB430EA4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FFC7F1-A2CE-4986-98D7-8CE59E22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BDBF2C-79C0-42D8-8727-5BBED9B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3AC81-6DB0-427C-A9A2-3251BEA8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1050D8-306F-400B-B3D8-29391943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3496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857B-22AB-4B17-9F63-5460CC27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9A03DD-B7EA-4462-A46B-56E11C0F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FF2A6-E7C5-4A96-88DF-CE901FE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75B59-7DA7-4A19-9B62-15A09DA6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1E89B-F759-4252-B025-7B4BFE05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832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CFD12-781E-43D7-A4C1-AA254D12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E148D4-D79A-42B4-A121-46B3B738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75B6-81C9-4E94-BDD1-7E05E7AE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B215D-DF2F-4CA1-BC7E-4E2A9C9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7DECBA-61D0-484F-B2FE-42BE04F2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994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10881-A75C-4EA6-BBD7-F7746E5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3D7C2-D051-4732-A9DD-E91EF77C0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C99DA-938D-4066-A4D4-4243B385F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11BCB1-EE36-449A-A6FB-1C6EBFEB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F04FDA-A907-4E04-925A-09062E28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29FBA7-8CB7-41F6-9502-06C9C967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0475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352A6-3BB9-4DD2-9314-796D3F83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4512C5-088F-4A7C-890C-2B922C4B7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DEB0ED-2C89-49DF-BFA6-00A656F90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A75996-8697-4976-8A0C-2C3B77E09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4E5719-5B3A-4E05-A1B6-885090AED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579A54D-0C4C-41C9-A7E1-4C1ED047F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450D76-9713-4B8C-9964-AD997753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75441B-6027-479A-8F2B-DB404557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761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8F99B-F98D-4813-8880-881E9D566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7C5115A-6247-42AA-85D2-6A7DAD420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5450BC-39F2-437C-9310-D187BC3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F13400-3E07-4551-9AC1-754A232D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260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8A5001-94C0-4CF2-A52F-4E7FC38A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7A51E5-A349-40DE-A091-4A1856B6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6B29F9-2EBE-4AC1-BC8C-79C56B2E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43865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4BD1B-7B19-4583-B1E3-0FB5EE01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77470-FBE6-4B5C-9CD6-EFA83BE1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9986F3-F0C6-4D5D-99B5-15A194AE5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127394-9283-4338-AF0B-2EA2AB21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A68E92-97CE-46DA-B59D-0CAD0F60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798121-3B25-423F-A1B6-758B3AF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41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October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32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DD427-BFB2-4ECA-85B3-41D6ED53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F0B73-BD88-4BB3-AD6F-5AE071A47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440327-4568-4565-9CA1-0721B5FF4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24A12E-2319-4FA7-BA91-349A0151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1B137C-FF13-4845-B80A-6E729513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D205F2-41F7-48A4-A13E-8C9FD598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7292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D871-FEA6-445E-874A-038124FE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279A22-370E-425D-A2EB-462367BC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11F3BA-86AB-42BB-8555-87331BB5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8BFEB0-F125-4789-ADB0-5638DAD0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F87422-E3A2-494A-8D4C-7D8777AC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247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E9C839-70B8-418E-8C7C-9EF5B5302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5E7330-292C-4934-BDB4-6B5BB2D22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0789B6-D335-45AF-B208-58C7384F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10BF3-94AA-4240-8EDB-CAAB9C8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9B4596-2877-45B0-A110-C589122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112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4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1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9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6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4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9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October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October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30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51" r:id="rId5"/>
    <p:sldLayoutId id="2147483745" r:id="rId6"/>
    <p:sldLayoutId id="2147483746" r:id="rId7"/>
    <p:sldLayoutId id="2147483747" r:id="rId8"/>
    <p:sldLayoutId id="2147483750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DA788B-9F13-424E-9986-D74E8E16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55B37A-4734-44BF-ACC6-85DCB591A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AC3B03-388F-45E9-A8E9-1AA231FB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6F20B-782A-4B83-9D38-568FB42E3FFC}" type="datetimeFigureOut">
              <a:rPr lang="es-AR" smtClean="0"/>
              <a:t>6/10/2022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F48DD-2475-4D93-9153-CCCB18B28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60AC2-5848-4115-8901-A9C9F46EB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0D2C9-9AF5-461A-9DCF-38966F765197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63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3.png"/><Relationship Id="rId5" Type="http://schemas.openxmlformats.org/officeDocument/2006/relationships/image" Target="../media/image38.png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2.jpeg"/><Relationship Id="rId21" Type="http://schemas.openxmlformats.org/officeDocument/2006/relationships/image" Target="../media/image23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themeOverride" Target="../theme/themeOverride3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9.xml"/><Relationship Id="rId18" Type="http://schemas.openxmlformats.org/officeDocument/2006/relationships/image" Target="../media/image130.png"/><Relationship Id="rId26" Type="http://schemas.openxmlformats.org/officeDocument/2006/relationships/customXml" Target="../ink/ink14.xml"/><Relationship Id="rId3" Type="http://schemas.openxmlformats.org/officeDocument/2006/relationships/image" Target="../media/image45.png"/><Relationship Id="rId21" Type="http://schemas.openxmlformats.org/officeDocument/2006/relationships/image" Target="../media/image150.png"/><Relationship Id="rId7" Type="http://schemas.openxmlformats.org/officeDocument/2006/relationships/image" Target="../media/image60.png"/><Relationship Id="rId12" Type="http://schemas.openxmlformats.org/officeDocument/2006/relationships/image" Target="../media/image100.png"/><Relationship Id="rId17" Type="http://schemas.openxmlformats.org/officeDocument/2006/relationships/customXml" Target="../ink/ink11.xml"/><Relationship Id="rId25" Type="http://schemas.openxmlformats.org/officeDocument/2006/relationships/image" Target="../media/image180.png"/><Relationship Id="rId2" Type="http://schemas.openxmlformats.org/officeDocument/2006/relationships/image" Target="../media/image2.jpeg"/><Relationship Id="rId16" Type="http://schemas.openxmlformats.org/officeDocument/2006/relationships/image" Target="../media/image120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7.xml"/><Relationship Id="rId11" Type="http://schemas.openxmlformats.org/officeDocument/2006/relationships/customXml" Target="../ink/ink8.xml"/><Relationship Id="rId24" Type="http://schemas.openxmlformats.org/officeDocument/2006/relationships/customXml" Target="../ink/ink13.xml"/><Relationship Id="rId5" Type="http://schemas.openxmlformats.org/officeDocument/2006/relationships/image" Target="../media/image53.png"/><Relationship Id="rId15" Type="http://schemas.openxmlformats.org/officeDocument/2006/relationships/customXml" Target="../ink/ink10.xml"/><Relationship Id="rId23" Type="http://schemas.openxmlformats.org/officeDocument/2006/relationships/image" Target="../media/image170.png"/><Relationship Id="rId10" Type="http://schemas.openxmlformats.org/officeDocument/2006/relationships/image" Target="../media/image90.png"/><Relationship Id="rId19" Type="http://schemas.openxmlformats.org/officeDocument/2006/relationships/customXml" Target="../ink/ink12.xml"/><Relationship Id="rId4" Type="http://schemas.openxmlformats.org/officeDocument/2006/relationships/customXml" Target="../ink/ink6.xml"/><Relationship Id="rId9" Type="http://schemas.openxmlformats.org/officeDocument/2006/relationships/image" Target="../media/image80.png"/><Relationship Id="rId14" Type="http://schemas.openxmlformats.org/officeDocument/2006/relationships/image" Target="../media/image110.png"/><Relationship Id="rId22" Type="http://schemas.openxmlformats.org/officeDocument/2006/relationships/image" Target="../media/image160.png"/><Relationship Id="rId27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customXml" Target="../ink/ink19.xml"/><Relationship Id="rId18" Type="http://schemas.openxmlformats.org/officeDocument/2006/relationships/image" Target="../media/image28.png"/><Relationship Id="rId3" Type="http://schemas.openxmlformats.org/officeDocument/2006/relationships/image" Target="../media/image200.png"/><Relationship Id="rId21" Type="http://schemas.openxmlformats.org/officeDocument/2006/relationships/image" Target="../media/image30.png"/><Relationship Id="rId7" Type="http://schemas.openxmlformats.org/officeDocument/2006/relationships/customXml" Target="../ink/ink16.xml"/><Relationship Id="rId12" Type="http://schemas.openxmlformats.org/officeDocument/2006/relationships/image" Target="../media/image250.png"/><Relationship Id="rId17" Type="http://schemas.openxmlformats.org/officeDocument/2006/relationships/customXml" Target="../ink/ink21.xml"/><Relationship Id="rId2" Type="http://schemas.openxmlformats.org/officeDocument/2006/relationships/image" Target="../media/image2.jpeg"/><Relationship Id="rId16" Type="http://schemas.openxmlformats.org/officeDocument/2006/relationships/image" Target="../media/image27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image" Target="../media/image32.png"/><Relationship Id="rId10" Type="http://schemas.openxmlformats.org/officeDocument/2006/relationships/image" Target="../media/image240.png"/><Relationship Id="rId19" Type="http://schemas.openxmlformats.org/officeDocument/2006/relationships/customXml" Target="../ink/ink22.xml"/><Relationship Id="rId4" Type="http://schemas.openxmlformats.org/officeDocument/2006/relationships/image" Target="../media/image27.png"/><Relationship Id="rId9" Type="http://schemas.openxmlformats.org/officeDocument/2006/relationships/customXml" Target="../ink/ink17.xml"/><Relationship Id="rId14" Type="http://schemas.openxmlformats.org/officeDocument/2006/relationships/image" Target="../media/image260.png"/><Relationship Id="rId22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9053A7-66AC-4495-8DD1-E5FA55C59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3"/>
            <a:ext cx="5015638" cy="2795738"/>
          </a:xfrm>
        </p:spPr>
        <p:txBody>
          <a:bodyPr>
            <a:normAutofit fontScale="90000"/>
          </a:bodyPr>
          <a:lstStyle/>
          <a:p>
            <a:r>
              <a:rPr lang="es-AR" dirty="0"/>
              <a:t>Interés simple</a:t>
            </a:r>
            <a:br>
              <a:rPr lang="es-AR" dirty="0"/>
            </a:br>
            <a:r>
              <a:rPr lang="es-AR" dirty="0"/>
              <a:t>e </a:t>
            </a:r>
            <a:br>
              <a:rPr lang="es-AR" dirty="0"/>
            </a:br>
            <a:r>
              <a:rPr lang="es-AR" dirty="0"/>
              <a:t>Interés compuesto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3D78E-8A8E-49B3-A6F4-D87CDEA8F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688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4384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1BE0DD5-A902-44CD-9775-007D1BE48445}"/>
              </a:ext>
            </a:extLst>
          </p:cNvPr>
          <p:cNvSpPr txBox="1"/>
          <p:nvPr/>
        </p:nvSpPr>
        <p:spPr>
          <a:xfrm>
            <a:off x="325677" y="526534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 a Interés Simple comparado con Monto a Interés Compuesto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3DCCF5-11EA-425A-9904-829748D26C59}"/>
              </a:ext>
            </a:extLst>
          </p:cNvPr>
          <p:cNvSpPr txBox="1"/>
          <p:nvPr/>
        </p:nvSpPr>
        <p:spPr>
          <a:xfrm>
            <a:off x="423333" y="1124619"/>
            <a:ext cx="6146800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Veamos la diferencia entre suponer una sola capitalización al cabo de los semestres que dura la inversión y suponer una capitalización al final de cada semestre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/>
              <p:nvPr/>
            </p:nvSpPr>
            <p:spPr>
              <a:xfrm>
                <a:off x="965200" y="2760133"/>
                <a:ext cx="2836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Semestres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𝑣𝑎𝑟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í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𝑑𝑒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0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760133"/>
                <a:ext cx="2836333" cy="923330"/>
              </a:xfrm>
              <a:prstGeom prst="rect">
                <a:avLst/>
              </a:prstGeom>
              <a:blipFill>
                <a:blip r:embed="rId3"/>
                <a:stretch>
                  <a:fillRect l="-17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67CA173-0857-491E-83CD-8F3B72BA686E}"/>
              </a:ext>
            </a:extLst>
          </p:cNvPr>
          <p:cNvSpPr txBox="1"/>
          <p:nvPr/>
        </p:nvSpPr>
        <p:spPr>
          <a:xfrm>
            <a:off x="431798" y="3835400"/>
            <a:ext cx="5664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un caso suponemos una sola capitalización al terminar la inversión (Interés Simple) y en el otro suponemos una capitalización por semestre, es decir, m = 2 (Interés Compuesto)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C91CC3F-7756-471E-9522-B489604E3733}"/>
              </a:ext>
            </a:extLst>
          </p:cNvPr>
          <p:cNvSpPr/>
          <p:nvPr/>
        </p:nvSpPr>
        <p:spPr>
          <a:xfrm>
            <a:off x="423333" y="3824858"/>
            <a:ext cx="5664201" cy="839391"/>
          </a:xfrm>
          <a:prstGeom prst="roundRect">
            <a:avLst/>
          </a:prstGeom>
          <a:noFill/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8BCC51-6798-4198-9BA4-1C5F9AD43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441" y="1274233"/>
            <a:ext cx="4413250" cy="1485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41E97E-9E64-44F4-B477-105C3D4B1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441" y="2864774"/>
            <a:ext cx="4584589" cy="399322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0222D30-8C68-4894-B718-BBA09A94614E}"/>
              </a:ext>
            </a:extLst>
          </p:cNvPr>
          <p:cNvSpPr txBox="1"/>
          <p:nvPr/>
        </p:nvSpPr>
        <p:spPr>
          <a:xfrm>
            <a:off x="7560731" y="3005667"/>
            <a:ext cx="1261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</a:t>
            </a:r>
            <a:endParaRPr kumimoji="0" lang="es-A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524B327-DC73-4C35-993F-936C1663AFBC}"/>
              </a:ext>
            </a:extLst>
          </p:cNvPr>
          <p:cNvSpPr txBox="1"/>
          <p:nvPr/>
        </p:nvSpPr>
        <p:spPr>
          <a:xfrm>
            <a:off x="10659533" y="6079067"/>
            <a:ext cx="8011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7AA7E8-EAC1-4510-A9D5-234C79376283}"/>
                  </a:ext>
                </a:extLst>
              </p:cNvPr>
              <p:cNvSpPr txBox="1"/>
              <p:nvPr/>
            </p:nvSpPr>
            <p:spPr>
              <a:xfrm>
                <a:off x="7992533" y="789154"/>
                <a:ext cx="19642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(1+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𝑇𝑁𝐴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/2)</m:t>
                          </m:r>
                        </m:e>
                        <m:sup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F7AA7E8-EAC1-4510-A9D5-234C7937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533" y="789154"/>
                <a:ext cx="1964267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2E2E33D-F699-43BF-B5A6-252DE658BDA8}"/>
                  </a:ext>
                </a:extLst>
              </p:cNvPr>
              <p:cNvSpPr txBox="1"/>
              <p:nvPr/>
            </p:nvSpPr>
            <p:spPr>
              <a:xfrm>
                <a:off x="9685867" y="789154"/>
                <a:ext cx="1964267" cy="335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(1+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2E2E33D-F699-43BF-B5A6-252DE658B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867" y="789154"/>
                <a:ext cx="1964267" cy="335465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05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1DD115-FC58-4496-8205-D5C119F5FB8E}"/>
              </a:ext>
            </a:extLst>
          </p:cNvPr>
          <p:cNvSpPr txBox="1"/>
          <p:nvPr/>
        </p:nvSpPr>
        <p:spPr>
          <a:xfrm>
            <a:off x="812800" y="584200"/>
            <a:ext cx="762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Relación entre Tasa Efectiva Semestral  y Tasa Semestral Proporcional (TNA/2)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294B27D-1921-4508-BA8C-D7E417641293}"/>
                  </a:ext>
                </a:extLst>
              </p:cNvPr>
              <p:cNvSpPr txBox="1"/>
              <p:nvPr/>
            </p:nvSpPr>
            <p:spPr>
              <a:xfrm>
                <a:off x="4301067" y="1236133"/>
                <a:ext cx="28363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Semestres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𝑣𝑎𝑟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í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𝑑𝑒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0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294B27D-1921-4508-BA8C-D7E41764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67" y="1236133"/>
                <a:ext cx="2836333" cy="923330"/>
              </a:xfrm>
              <a:prstGeom prst="rect">
                <a:avLst/>
              </a:prstGeom>
              <a:blipFill>
                <a:blip r:embed="rId4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8AFAD6F-F434-4BF7-B78A-A9772EDBBF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1" y="2628372"/>
          <a:ext cx="92202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9220151" imgH="1479425" progId="Excel.Sheet.12">
                  <p:embed/>
                </p:oleObj>
              </mc:Choice>
              <mc:Fallback>
                <p:oleObj name="Worksheet" r:id="rId5" imgW="9220151" imgH="1479425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8AFAD6F-F434-4BF7-B78A-A9772EDBBF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501" y="2628372"/>
                        <a:ext cx="9220200" cy="147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E13D6B45-D58A-44CF-ACD9-185BB22DFB87}"/>
              </a:ext>
            </a:extLst>
          </p:cNvPr>
          <p:cNvSpPr txBox="1"/>
          <p:nvPr/>
        </p:nvSpPr>
        <p:spPr>
          <a:xfrm>
            <a:off x="889000" y="4626378"/>
            <a:ext cx="10744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la medida de que haya una capitalización de intereses por semestre, la TES y la Tasa Semestral Proporcional coinciden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7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D7D07E-5565-4E11-BF09-CBCD96E9E57B}"/>
                  </a:ext>
                </a:extLst>
              </p:cNvPr>
              <p:cNvSpPr txBox="1"/>
              <p:nvPr/>
            </p:nvSpPr>
            <p:spPr>
              <a:xfrm>
                <a:off x="414866" y="541868"/>
                <a:ext cx="7061199" cy="5383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anuales:    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semestrales: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𝑇𝐸𝑆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cuatrimestrales: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𝑇𝐸𝐶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trimestrales: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=4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𝑇𝐸𝑇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</m:t>
                        </m:r>
                      </m:den>
                    </m:f>
                  </m:oMath>
                </a14:m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bimestrales: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=6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𝑇𝐸𝐵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Capitalizaciones mensuales: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=12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𝑇𝐸𝑀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12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12D7D07E-5565-4E11-BF09-CBCD96E9E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6" y="541868"/>
                <a:ext cx="7061199" cy="5383974"/>
              </a:xfrm>
              <a:prstGeom prst="rect">
                <a:avLst/>
              </a:prstGeom>
              <a:blipFill>
                <a:blip r:embed="rId3"/>
                <a:stretch>
                  <a:fillRect l="-691" t="-6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errar llave 2">
            <a:extLst>
              <a:ext uri="{FF2B5EF4-FFF2-40B4-BE49-F238E27FC236}">
                <a16:creationId xmlns:a16="http://schemas.microsoft.com/office/drawing/2014/main" id="{D25896EF-2285-4E8A-A76B-124038E9A752}"/>
              </a:ext>
            </a:extLst>
          </p:cNvPr>
          <p:cNvSpPr/>
          <p:nvPr/>
        </p:nvSpPr>
        <p:spPr>
          <a:xfrm>
            <a:off x="6688667" y="1397000"/>
            <a:ext cx="702733" cy="41063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FF95E8-89D5-419A-BB43-2EB54A0D8299}"/>
              </a:ext>
            </a:extLst>
          </p:cNvPr>
          <p:cNvSpPr txBox="1"/>
          <p:nvPr/>
        </p:nvSpPr>
        <p:spPr>
          <a:xfrm>
            <a:off x="7679267" y="2819400"/>
            <a:ext cx="428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Suponiendo año de 360, semestre de 180, cuatrimestre de 120, trimestre de 90, bimestre de 60 y mes de 30 días;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 suponiendo períodos enteros en el año.</a:t>
            </a:r>
          </a:p>
        </p:txBody>
      </p:sp>
    </p:spTree>
    <p:extLst>
      <p:ext uri="{BB962C8B-B14F-4D97-AF65-F5344CB8AC3E}">
        <p14:creationId xmlns:p14="http://schemas.microsoft.com/office/powerpoint/2010/main" val="6076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331BC0F-5A69-464B-958C-E03A7C632E1E}"/>
                  </a:ext>
                </a:extLst>
              </p:cNvPr>
              <p:cNvSpPr txBox="1"/>
              <p:nvPr/>
            </p:nvSpPr>
            <p:spPr>
              <a:xfrm>
                <a:off x="414866" y="541868"/>
                <a:ext cx="7730067" cy="5385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anuales:    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semestrales: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=365/180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𝑇𝐸𝑆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×180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cuatrimestrales: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=365/120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𝑇𝐸𝐶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×120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trimestrales: </a:t>
                </a:r>
                <a14:m>
                  <m:oMath xmlns:m="http://schemas.openxmlformats.org/officeDocument/2006/math"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=365/90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𝑇𝐸𝑇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×90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Capitalizaciones bimestrales: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=365/60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𝑇𝐸𝐵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×60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Capitalizaciones mensuales:         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=365/30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𝑖𝑚𝑝𝑙𝑖𝑐𝑎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𝑇𝐸𝑀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×30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365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331BC0F-5A69-464B-958C-E03A7C63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6" y="541868"/>
                <a:ext cx="7730067" cy="5385705"/>
              </a:xfrm>
              <a:prstGeom prst="rect">
                <a:avLst/>
              </a:prstGeom>
              <a:blipFill>
                <a:blip r:embed="rId3"/>
                <a:stretch>
                  <a:fillRect l="-631" t="-68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errar llave 3">
            <a:extLst>
              <a:ext uri="{FF2B5EF4-FFF2-40B4-BE49-F238E27FC236}">
                <a16:creationId xmlns:a16="http://schemas.microsoft.com/office/drawing/2014/main" id="{975D92F3-2CB6-485C-A244-E36DC470B39D}"/>
              </a:ext>
            </a:extLst>
          </p:cNvPr>
          <p:cNvSpPr/>
          <p:nvPr/>
        </p:nvSpPr>
        <p:spPr>
          <a:xfrm>
            <a:off x="7416800" y="1320800"/>
            <a:ext cx="804333" cy="4241800"/>
          </a:xfrm>
          <a:prstGeom prst="rightBrace">
            <a:avLst>
              <a:gd name="adj1" fmla="val 0"/>
              <a:gd name="adj2" fmla="val 511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1148BF-A717-41C3-A37E-2896CC5F11AC}"/>
              </a:ext>
            </a:extLst>
          </p:cNvPr>
          <p:cNvSpPr txBox="1"/>
          <p:nvPr/>
        </p:nvSpPr>
        <p:spPr>
          <a:xfrm>
            <a:off x="8415866" y="2531533"/>
            <a:ext cx="37168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Suponiendo año de 365, semestre de 180, cuatrimestre de 120, trimestre de 90, bimestre de 60 y mes de 30 días, como lo establece el B.C.R.A para depósitos y préstamos bancarios.</a:t>
            </a:r>
          </a:p>
        </p:txBody>
      </p:sp>
    </p:spTree>
    <p:extLst>
      <p:ext uri="{BB962C8B-B14F-4D97-AF65-F5344CB8AC3E}">
        <p14:creationId xmlns:p14="http://schemas.microsoft.com/office/powerpoint/2010/main" val="15080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4E44816-C970-42C1-AC7F-337458119E98}"/>
              </a:ext>
            </a:extLst>
          </p:cNvPr>
          <p:cNvSpPr txBox="1"/>
          <p:nvPr/>
        </p:nvSpPr>
        <p:spPr>
          <a:xfrm>
            <a:off x="761999" y="575734"/>
            <a:ext cx="54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Fórmula general del Monto o Valor Futuro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8389D5A-509A-4104-9684-853EC9FC0F30}"/>
                  </a:ext>
                </a:extLst>
              </p:cNvPr>
              <p:cNvSpPr txBox="1"/>
              <p:nvPr/>
            </p:nvSpPr>
            <p:spPr>
              <a:xfrm>
                <a:off x="1676401" y="1354667"/>
                <a:ext cx="6705600" cy="769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𝑚𝑁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s-A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A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kumimoji="0" lang="es-A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s-A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𝑇𝑁𝐴</m:t>
                                  </m:r>
                                </m:num>
                                <m:den>
                                  <m:r>
                                    <a:rPr kumimoji="0" lang="es-A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kumimoji="0" lang="es-A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𝑚𝑁</m:t>
                          </m:r>
                        </m:sup>
                      </m:sSup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8389D5A-509A-4104-9684-853EC9FC0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1" y="1354667"/>
                <a:ext cx="6705600" cy="769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2CDBC76-18CE-4A4F-9621-6BCBEE00F3E0}"/>
                  </a:ext>
                </a:extLst>
              </p:cNvPr>
              <p:cNvSpPr txBox="1"/>
              <p:nvPr/>
            </p:nvSpPr>
            <p:spPr>
              <a:xfrm>
                <a:off x="1193800" y="3429000"/>
                <a:ext cx="7069667" cy="60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Capital o Valor Actual: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    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0 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𝑚𝑁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(1+</m:t>
                            </m:r>
                            <m:f>
                              <m:f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𝑇𝑁𝐴</m:t>
                                </m:r>
                              </m:num>
                              <m:den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)</m:t>
                            </m:r>
                          </m:e>
                          <m:sup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𝑚𝑁</m:t>
                            </m:r>
                          </m:sup>
                        </m:sSup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2CDBC76-18CE-4A4F-9621-6BCBEE00F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3429000"/>
                <a:ext cx="7069667" cy="604461"/>
              </a:xfrm>
              <a:prstGeom prst="rect">
                <a:avLst/>
              </a:prstGeom>
              <a:blipFill>
                <a:blip r:embed="rId4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17F772-F0F0-4499-A61A-21E5273270A6}"/>
                  </a:ext>
                </a:extLst>
              </p:cNvPr>
              <p:cNvSpPr txBox="1"/>
              <p:nvPr/>
            </p:nvSpPr>
            <p:spPr>
              <a:xfrm>
                <a:off x="1193800" y="5077477"/>
                <a:ext cx="4741334" cy="570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Tasa Efectiva: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𝑇𝑁𝐴</m:t>
                        </m:r>
                      </m:num>
                      <m:den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den>
                    </m:f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𝑚𝑁</m:t>
                            </m:r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</m:den>
                        </m:f>
                      </m:sup>
                    </m:sSup>
                    <m:r>
                      <a:rPr kumimoji="0" lang="es-A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17F772-F0F0-4499-A61A-21E527327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00" y="5077477"/>
                <a:ext cx="4741334" cy="570926"/>
              </a:xfrm>
              <a:prstGeom prst="rect">
                <a:avLst/>
              </a:prstGeom>
              <a:blipFill>
                <a:blip r:embed="rId5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DD1003-F362-450A-8900-DF5A9DAFE0B1}"/>
                  </a:ext>
                </a:extLst>
              </p:cNvPr>
              <p:cNvSpPr txBox="1"/>
              <p:nvPr/>
            </p:nvSpPr>
            <p:spPr>
              <a:xfrm>
                <a:off x="7620001" y="3234267"/>
                <a:ext cx="3158066" cy="764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Períodos: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0" lang="es-A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⁡(</m:t>
                        </m:r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es-A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</m:t>
                                </m:r>
                              </m:sub>
                            </m:sSub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s-A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ln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⁡(1+</m:t>
                        </m:r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𝑇𝑁𝐴</m:t>
                            </m:r>
                          </m:num>
                          <m:den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DD1003-F362-450A-8900-DF5A9DAF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3234267"/>
                <a:ext cx="3158066" cy="764248"/>
              </a:xfrm>
              <a:prstGeom prst="rect">
                <a:avLst/>
              </a:prstGeom>
              <a:blipFill>
                <a:blip r:embed="rId6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C96F196-82E0-4C6B-8381-BE7230593718}"/>
              </a:ext>
            </a:extLst>
          </p:cNvPr>
          <p:cNvSpPr/>
          <p:nvPr/>
        </p:nvSpPr>
        <p:spPr>
          <a:xfrm flipH="1">
            <a:off x="3530600" y="1308948"/>
            <a:ext cx="3496733" cy="1056580"/>
          </a:xfrm>
          <a:prstGeom prst="round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98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73176B-1C68-4583-92B4-E0FCF1DF35D6}"/>
              </a:ext>
            </a:extLst>
          </p:cNvPr>
          <p:cNvSpPr txBox="1"/>
          <p:nvPr/>
        </p:nvSpPr>
        <p:spPr>
          <a:xfrm>
            <a:off x="4301553" y="323850"/>
            <a:ext cx="4376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Interés Simple</a:t>
            </a:r>
            <a:r>
              <a:rPr lang="es-AR" sz="2800" dirty="0"/>
              <a:t>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DF4AE0-E42A-472C-9800-3C3761E6C3B9}"/>
              </a:ext>
            </a:extLst>
          </p:cNvPr>
          <p:cNvSpPr txBox="1"/>
          <p:nvPr/>
        </p:nvSpPr>
        <p:spPr>
          <a:xfrm>
            <a:off x="2876550" y="1292951"/>
            <a:ext cx="722606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AR" u="sng" dirty="0"/>
              <a:t>Años  </a:t>
            </a:r>
            <a:r>
              <a:rPr lang="es-AR" dirty="0"/>
              <a:t>                                                                 </a:t>
            </a:r>
            <a:r>
              <a:rPr lang="es-AR" u="sng" dirty="0"/>
              <a:t>Intereses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E134DF-A00E-42B5-A95B-9A1605BB267B}"/>
                  </a:ext>
                </a:extLst>
              </p:cNvPr>
              <p:cNvSpPr txBox="1"/>
              <p:nvPr/>
            </p:nvSpPr>
            <p:spPr>
              <a:xfrm>
                <a:off x="123825" y="1676399"/>
                <a:ext cx="10934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𝑇𝑁𝐴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EDE134DF-A00E-42B5-A95B-9A1605BB2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5" y="1676399"/>
                <a:ext cx="109347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9F0AE51-2556-4E69-8BF5-93FA3B3692D2}"/>
                  </a:ext>
                </a:extLst>
              </p:cNvPr>
              <p:cNvSpPr txBox="1"/>
              <p:nvPr/>
            </p:nvSpPr>
            <p:spPr>
              <a:xfrm>
                <a:off x="2390775" y="2875060"/>
                <a:ext cx="662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            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𝑇𝑁𝐴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9F0AE51-2556-4E69-8BF5-93FA3B369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75" y="2875060"/>
                <a:ext cx="6629400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6A65FF-70DC-4B9A-9930-960656BA58DA}"/>
                  </a:ext>
                </a:extLst>
              </p:cNvPr>
              <p:cNvSpPr txBox="1"/>
              <p:nvPr/>
            </p:nvSpPr>
            <p:spPr>
              <a:xfrm flipH="1">
                <a:off x="2562224" y="4073721"/>
                <a:ext cx="5210175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Donde: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𝑇𝑁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s-AR" dirty="0"/>
                  <a:t> es la Tasa Nominal Anual 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AR" dirty="0"/>
                  <a:t> es el número de años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es el Capital inicial</a:t>
                </a: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6A65FF-70DC-4B9A-9930-960656BA5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62224" y="4073721"/>
                <a:ext cx="5210175" cy="2031325"/>
              </a:xfrm>
              <a:prstGeom prst="rect">
                <a:avLst/>
              </a:prstGeom>
              <a:blipFill>
                <a:blip r:embed="rId6"/>
                <a:stretch>
                  <a:fillRect l="-936" t="-15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642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A5A7D5-4445-4FF9-B9CE-D44AB50A445E}"/>
              </a:ext>
            </a:extLst>
          </p:cNvPr>
          <p:cNvSpPr txBox="1"/>
          <p:nvPr/>
        </p:nvSpPr>
        <p:spPr>
          <a:xfrm>
            <a:off x="352425" y="171450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Sumando los Intereses al Capital, se obtiene el Monto: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05F9EA-F2CB-43EF-A91C-659EB942CAFC}"/>
                  </a:ext>
                </a:extLst>
              </p:cNvPr>
              <p:cNvSpPr txBox="1"/>
              <p:nvPr/>
            </p:nvSpPr>
            <p:spPr>
              <a:xfrm>
                <a:off x="857250" y="865316"/>
                <a:ext cx="68785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𝑇𝑁𝐴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×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s-A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0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A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0" dirty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AR" i="1" dirty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AR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s-A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005F9EA-F2CB-43EF-A91C-659EB942C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865316"/>
                <a:ext cx="6878534" cy="276999"/>
              </a:xfrm>
              <a:prstGeom prst="rect">
                <a:avLst/>
              </a:prstGeom>
              <a:blipFill>
                <a:blip r:embed="rId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252BF8A6-D87C-4EC1-94A1-2147F21EEF26}"/>
              </a:ext>
            </a:extLst>
          </p:cNvPr>
          <p:cNvSpPr txBox="1"/>
          <p:nvPr/>
        </p:nvSpPr>
        <p:spPr>
          <a:xfrm>
            <a:off x="352425" y="1428750"/>
            <a:ext cx="620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Entonces: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EDBE33F-3F2F-4E5D-8927-D7D74B03F6A4}"/>
                  </a:ext>
                </a:extLst>
              </p:cNvPr>
              <p:cNvSpPr txBox="1"/>
              <p:nvPr/>
            </p:nvSpPr>
            <p:spPr>
              <a:xfrm>
                <a:off x="352425" y="2103566"/>
                <a:ext cx="465772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AR" dirty="0"/>
                  <a:t>Valor Futuro o  Monto: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0" dirty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EDBE33F-3F2F-4E5D-8927-D7D74B03F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2103566"/>
                <a:ext cx="4657725" cy="553998"/>
              </a:xfrm>
              <a:prstGeom prst="rect">
                <a:avLst/>
              </a:prstGeom>
              <a:blipFill>
                <a:blip r:embed="rId5"/>
                <a:stretch>
                  <a:fillRect l="-3141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5D2DD3D-B3BF-407A-9488-A52E9019D725}"/>
                  </a:ext>
                </a:extLst>
              </p:cNvPr>
              <p:cNvSpPr txBox="1"/>
              <p:nvPr/>
            </p:nvSpPr>
            <p:spPr>
              <a:xfrm>
                <a:off x="152400" y="2769561"/>
                <a:ext cx="4657725" cy="567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alor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Actual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Capital</m:t>
                      </m:r>
                      <m:r>
                        <a:rPr lang="es-AR" b="0" i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5D2DD3D-B3BF-407A-9488-A52E9019D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769561"/>
                <a:ext cx="4657725" cy="567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67A9656-F0F3-4875-843E-FE077B14C708}"/>
                  </a:ext>
                </a:extLst>
              </p:cNvPr>
              <p:cNvSpPr txBox="1"/>
              <p:nvPr/>
            </p:nvSpPr>
            <p:spPr>
              <a:xfrm>
                <a:off x="352425" y="3629043"/>
                <a:ext cx="29263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Intereses</m:t>
                          </m:r>
                          <m:r>
                            <a:rPr lang="es-AR" b="0" i="0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267A9656-F0F3-4875-843E-FE077B14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5" y="3629043"/>
                <a:ext cx="2926351" cy="2769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46848D8-9E86-451F-80C9-0E38B0A7B0CC}"/>
                  </a:ext>
                </a:extLst>
              </p:cNvPr>
              <p:cNvSpPr txBox="1"/>
              <p:nvPr/>
            </p:nvSpPr>
            <p:spPr>
              <a:xfrm>
                <a:off x="7353299" y="419100"/>
                <a:ext cx="416242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Ejemplo: 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𝑇𝑁𝐴</m:t>
                    </m:r>
                  </m:oMath>
                </a14:m>
                <a:r>
                  <a:rPr lang="es-AR" dirty="0"/>
                  <a:t> = 0,10 = 10%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= $100.000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46848D8-9E86-451F-80C9-0E38B0A7B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299" y="419100"/>
                <a:ext cx="4162425" cy="1754326"/>
              </a:xfrm>
              <a:prstGeom prst="rect">
                <a:avLst/>
              </a:prstGeom>
              <a:blipFill>
                <a:blip r:embed="rId8"/>
                <a:stretch>
                  <a:fillRect l="-1171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ángulo 13">
            <a:extLst>
              <a:ext uri="{FF2B5EF4-FFF2-40B4-BE49-F238E27FC236}">
                <a16:creationId xmlns:a16="http://schemas.microsoft.com/office/drawing/2014/main" id="{08E8404F-426B-49E7-810B-5B1CB55E46B0}"/>
              </a:ext>
            </a:extLst>
          </p:cNvPr>
          <p:cNvSpPr/>
          <p:nvPr/>
        </p:nvSpPr>
        <p:spPr>
          <a:xfrm>
            <a:off x="7181851" y="419100"/>
            <a:ext cx="3086100" cy="175432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5EB969F-EC7E-4421-A320-5A9233F427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0175" y="2657564"/>
            <a:ext cx="6878534" cy="37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97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640D10A-9052-45B0-A2D2-0685D2DF7506}"/>
              </a:ext>
            </a:extLst>
          </p:cNvPr>
          <p:cNvSpPr txBox="1"/>
          <p:nvPr/>
        </p:nvSpPr>
        <p:spPr>
          <a:xfrm>
            <a:off x="161925" y="238125"/>
            <a:ext cx="753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u="sng" dirty="0"/>
              <a:t>Tasa Efectiva Anual (TEA) y Tasa Nominal Anual (TNA</a:t>
            </a:r>
            <a:r>
              <a:rPr lang="es-AR" dirty="0"/>
              <a:t>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4009B9-ED71-4E11-9D8D-77DC1010BC2C}"/>
              </a:ext>
            </a:extLst>
          </p:cNvPr>
          <p:cNvSpPr txBox="1"/>
          <p:nvPr/>
        </p:nvSpPr>
        <p:spPr>
          <a:xfrm>
            <a:off x="285749" y="1685925"/>
            <a:ext cx="1015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TEA mide el crecimiento porcentual anual  del Capital invertido al comienzo de cada año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B6A3CF8-01F0-4CC3-840E-7BCEC81D27FF}"/>
              </a:ext>
            </a:extLst>
          </p:cNvPr>
          <p:cNvSpPr txBox="1"/>
          <p:nvPr/>
        </p:nvSpPr>
        <p:spPr>
          <a:xfrm>
            <a:off x="295274" y="1038225"/>
            <a:ext cx="1039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TNA mide el crecimiento porcentual anual del Capital invertido al comienzo del primer año 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745298-5B87-4841-A2A4-FF7DEABF516B}"/>
              </a:ext>
            </a:extLst>
          </p:cNvPr>
          <p:cNvCxnSpPr>
            <a:cxnSpLocks/>
          </p:cNvCxnSpPr>
          <p:nvPr/>
        </p:nvCxnSpPr>
        <p:spPr>
          <a:xfrm>
            <a:off x="1314449" y="3638550"/>
            <a:ext cx="85915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10">
            <a:extLst>
              <a:ext uri="{FF2B5EF4-FFF2-40B4-BE49-F238E27FC236}">
                <a16:creationId xmlns:a16="http://schemas.microsoft.com/office/drawing/2014/main" id="{D0EBD46A-0E96-45A7-A160-ECCF90B94A12}"/>
              </a:ext>
            </a:extLst>
          </p:cNvPr>
          <p:cNvGrpSpPr/>
          <p:nvPr/>
        </p:nvGrpSpPr>
        <p:grpSpPr>
          <a:xfrm>
            <a:off x="3923715" y="3547425"/>
            <a:ext cx="76320" cy="178200"/>
            <a:chOff x="3923715" y="3547425"/>
            <a:chExt cx="763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3470A94D-58A0-4056-A068-9EBB9007A275}"/>
                    </a:ext>
                  </a:extLst>
                </p14:cNvPr>
                <p14:cNvContentPartPr/>
                <p14:nvPr/>
              </p14:nvContentPartPr>
              <p14:xfrm>
                <a:off x="3994635" y="3583425"/>
                <a:ext cx="5040" cy="1980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3470A94D-58A0-4056-A068-9EBB9007A2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58995" y="3547785"/>
                  <a:ext cx="76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EC27E1D7-D583-4CCC-AB73-9417A949BF7C}"/>
                    </a:ext>
                  </a:extLst>
                </p14:cNvPr>
                <p14:cNvContentPartPr/>
                <p14:nvPr/>
              </p14:nvContentPartPr>
              <p14:xfrm>
                <a:off x="3923715" y="3547425"/>
                <a:ext cx="76320" cy="17820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EC27E1D7-D583-4CCC-AB73-9417A949BF7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075" y="3511425"/>
                  <a:ext cx="14796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539E3476-8BE5-4CD4-82F3-EB2C861D9BFA}"/>
                  </a:ext>
                </a:extLst>
              </p14:cNvPr>
              <p14:cNvContentPartPr/>
              <p14:nvPr/>
            </p14:nvContentPartPr>
            <p14:xfrm>
              <a:off x="6653595" y="3565065"/>
              <a:ext cx="25560" cy="1483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539E3476-8BE5-4CD4-82F3-EB2C861D9B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7595" y="3529425"/>
                <a:ext cx="97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CDA24CC9-770F-493F-89E3-CD71D3D519D7}"/>
                  </a:ext>
                </a:extLst>
              </p14:cNvPr>
              <p14:cNvContentPartPr/>
              <p14:nvPr/>
            </p14:nvContentPartPr>
            <p14:xfrm>
              <a:off x="9311115" y="3556425"/>
              <a:ext cx="30240" cy="1638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CDA24CC9-770F-493F-89E3-CD71D3D519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75115" y="3520785"/>
                <a:ext cx="101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1DADEB10-32F8-4306-BD17-0E1FE783795D}"/>
                  </a:ext>
                </a:extLst>
              </p14:cNvPr>
              <p14:cNvContentPartPr/>
              <p14:nvPr/>
            </p14:nvContentPartPr>
            <p14:xfrm>
              <a:off x="1285635" y="3527625"/>
              <a:ext cx="52920" cy="16596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1DADEB10-32F8-4306-BD17-0E1FE783795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9995" y="3491985"/>
                <a:ext cx="124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098D53A-7BED-40EA-ACD7-339E908B1E02}"/>
                  </a:ext>
                </a:extLst>
              </p:cNvPr>
              <p:cNvSpPr txBox="1"/>
              <p:nvPr/>
            </p:nvSpPr>
            <p:spPr>
              <a:xfrm>
                <a:off x="758985" y="2971799"/>
                <a:ext cx="1755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=$100.000</a:t>
                </a:r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098D53A-7BED-40EA-ACD7-339E908B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85" y="2971799"/>
                <a:ext cx="1755615" cy="369332"/>
              </a:xfrm>
              <a:prstGeom prst="rect">
                <a:avLst/>
              </a:prstGeom>
              <a:blipFill>
                <a:blip r:embed="rId1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CB0903-09E5-4AC0-A8C1-63747C8BA398}"/>
                  </a:ext>
                </a:extLst>
              </p:cNvPr>
              <p:cNvSpPr txBox="1"/>
              <p:nvPr/>
            </p:nvSpPr>
            <p:spPr>
              <a:xfrm>
                <a:off x="3629025" y="2971799"/>
                <a:ext cx="1837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= $110.000</a:t>
                </a:r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FCB0903-09E5-4AC0-A8C1-63747C8B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025" y="2971799"/>
                <a:ext cx="1837770" cy="369332"/>
              </a:xfrm>
              <a:prstGeom prst="rect">
                <a:avLst/>
              </a:prstGeom>
              <a:blipFill>
                <a:blip r:embed="rId1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FB11402-2C5B-43BA-B166-7883BFB6CD92}"/>
                  </a:ext>
                </a:extLst>
              </p:cNvPr>
              <p:cNvSpPr txBox="1"/>
              <p:nvPr/>
            </p:nvSpPr>
            <p:spPr>
              <a:xfrm>
                <a:off x="6145597" y="2990849"/>
                <a:ext cx="17556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 = $120.000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FB11402-2C5B-43BA-B166-7883BFB6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97" y="2990849"/>
                <a:ext cx="1755615" cy="369332"/>
              </a:xfrm>
              <a:prstGeom prst="rect">
                <a:avLst/>
              </a:prstGeom>
              <a:blipFill>
                <a:blip r:embed="rId1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0B49F081-6A49-4435-A263-3B93444CCF5C}"/>
              </a:ext>
            </a:extLst>
          </p:cNvPr>
          <p:cNvSpPr txBox="1"/>
          <p:nvPr/>
        </p:nvSpPr>
        <p:spPr>
          <a:xfrm>
            <a:off x="9934813" y="3429000"/>
            <a:ext cx="86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años</a:t>
            </a:r>
          </a:p>
        </p:txBody>
      </p:sp>
      <p:sp>
        <p:nvSpPr>
          <p:cNvPr id="25" name="Cerrar llave 24">
            <a:extLst>
              <a:ext uri="{FF2B5EF4-FFF2-40B4-BE49-F238E27FC236}">
                <a16:creationId xmlns:a16="http://schemas.microsoft.com/office/drawing/2014/main" id="{BF9E8328-3F19-4F8A-A5FC-E53F38E656C2}"/>
              </a:ext>
            </a:extLst>
          </p:cNvPr>
          <p:cNvSpPr/>
          <p:nvPr/>
        </p:nvSpPr>
        <p:spPr>
          <a:xfrm rot="5400000">
            <a:off x="2245372" y="3536596"/>
            <a:ext cx="771525" cy="2585161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errar llave 26">
            <a:extLst>
              <a:ext uri="{FF2B5EF4-FFF2-40B4-BE49-F238E27FC236}">
                <a16:creationId xmlns:a16="http://schemas.microsoft.com/office/drawing/2014/main" id="{920E4329-755A-465C-89FB-027A97A03B86}"/>
              </a:ext>
            </a:extLst>
          </p:cNvPr>
          <p:cNvSpPr/>
          <p:nvPr/>
        </p:nvSpPr>
        <p:spPr>
          <a:xfrm rot="5400000">
            <a:off x="5046937" y="3549377"/>
            <a:ext cx="771523" cy="2559600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errar llave 28">
            <a:extLst>
              <a:ext uri="{FF2B5EF4-FFF2-40B4-BE49-F238E27FC236}">
                <a16:creationId xmlns:a16="http://schemas.microsoft.com/office/drawing/2014/main" id="{F5C91EB5-7E67-432E-9647-3D1AD86741B9}"/>
              </a:ext>
            </a:extLst>
          </p:cNvPr>
          <p:cNvSpPr/>
          <p:nvPr/>
        </p:nvSpPr>
        <p:spPr>
          <a:xfrm rot="5400000">
            <a:off x="7725105" y="3612977"/>
            <a:ext cx="771523" cy="2460976"/>
          </a:xfrm>
          <a:prstGeom prst="rightBrace">
            <a:avLst>
              <a:gd name="adj1" fmla="val 30555"/>
              <a:gd name="adj2" fmla="val 507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467EA42-04AC-492F-AEDE-BD182B33274C}"/>
                  </a:ext>
                </a:extLst>
              </p:cNvPr>
              <p:cNvSpPr txBox="1"/>
              <p:nvPr/>
            </p:nvSpPr>
            <p:spPr>
              <a:xfrm flipH="1">
                <a:off x="1338553" y="5305424"/>
                <a:ext cx="2585161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𝑇𝐸𝐴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467EA42-04AC-492F-AEDE-BD182B332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38553" y="5305424"/>
                <a:ext cx="2585161" cy="381515"/>
              </a:xfrm>
              <a:prstGeom prst="rect">
                <a:avLst/>
              </a:prstGeom>
              <a:blipFill>
                <a:blip r:embed="rId17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41C7F4C-5A11-4460-9881-4BF76D8B0E7A}"/>
                  </a:ext>
                </a:extLst>
              </p:cNvPr>
              <p:cNvSpPr txBox="1"/>
              <p:nvPr/>
            </p:nvSpPr>
            <p:spPr>
              <a:xfrm>
                <a:off x="4068959" y="5278142"/>
                <a:ext cx="2912866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𝑇𝐸𝐴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s-AR" dirty="0"/>
                  <a:t> = 0,0909 = 9,09%</a:t>
                </a: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41C7F4C-5A11-4460-9881-4BF76D8B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59" y="5278142"/>
                <a:ext cx="2912866" cy="381515"/>
              </a:xfrm>
              <a:prstGeom prst="rect">
                <a:avLst/>
              </a:prstGeom>
              <a:blipFill>
                <a:blip r:embed="rId18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90734BB-0DCF-4668-A574-D77D99D7059B}"/>
                  </a:ext>
                </a:extLst>
              </p:cNvPr>
              <p:cNvSpPr txBox="1"/>
              <p:nvPr/>
            </p:nvSpPr>
            <p:spPr>
              <a:xfrm>
                <a:off x="6967768" y="5345331"/>
                <a:ext cx="328279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𝑇𝐸𝐴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s-AR" dirty="0"/>
                  <a:t> = 0,0833 = 8,33%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290734BB-0DCF-4668-A574-D77D99D70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68" y="5345331"/>
                <a:ext cx="3282797" cy="381515"/>
              </a:xfrm>
              <a:prstGeom prst="rect">
                <a:avLst/>
              </a:prstGeom>
              <a:blipFill>
                <a:blip r:embed="rId19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BD56DB5-59C8-47DB-9B16-98785C7A1B16}"/>
                  </a:ext>
                </a:extLst>
              </p:cNvPr>
              <p:cNvSpPr txBox="1"/>
              <p:nvPr/>
            </p:nvSpPr>
            <p:spPr>
              <a:xfrm>
                <a:off x="8878964" y="2971797"/>
                <a:ext cx="2835120" cy="381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s-AR" dirty="0"/>
                  <a:t> = $130.000</a:t>
                </a: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9BD56DB5-59C8-47DB-9B16-98785C7A1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964" y="2971797"/>
                <a:ext cx="2835120" cy="381489"/>
              </a:xfrm>
              <a:prstGeom prst="rect">
                <a:avLst/>
              </a:prstGeom>
              <a:blipFill>
                <a:blip r:embed="rId20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2C07769-5301-4547-A80D-24BA99F14A2F}"/>
                  </a:ext>
                </a:extLst>
              </p:cNvPr>
              <p:cNvSpPr txBox="1"/>
              <p:nvPr/>
            </p:nvSpPr>
            <p:spPr>
              <a:xfrm>
                <a:off x="1314449" y="6081327"/>
                <a:ext cx="2680187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𝑇𝑁𝐴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2C07769-5301-4547-A80D-24BA99F14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49" y="6081327"/>
                <a:ext cx="2680187" cy="381515"/>
              </a:xfrm>
              <a:prstGeom prst="rect">
                <a:avLst/>
              </a:prstGeom>
              <a:blipFill>
                <a:blip r:embed="rId21"/>
                <a:stretch>
                  <a:fillRect t="-8065" b="-2419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DC505BA-CD21-4573-81B9-51889DA06CF0}"/>
                  </a:ext>
                </a:extLst>
              </p:cNvPr>
              <p:cNvSpPr txBox="1"/>
              <p:nvPr/>
            </p:nvSpPr>
            <p:spPr>
              <a:xfrm>
                <a:off x="4092734" y="6036711"/>
                <a:ext cx="38781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𝑇𝑁𝐴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3DC505BA-CD21-4573-81B9-51889DA06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34" y="6036711"/>
                <a:ext cx="3878100" cy="381515"/>
              </a:xfrm>
              <a:prstGeom prst="rect">
                <a:avLst/>
              </a:prstGeom>
              <a:blipFill>
                <a:blip r:embed="rId22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8B80C09-9140-4E64-AF08-FBEC636042CA}"/>
                  </a:ext>
                </a:extLst>
              </p:cNvPr>
              <p:cNvSpPr txBox="1"/>
              <p:nvPr/>
            </p:nvSpPr>
            <p:spPr>
              <a:xfrm>
                <a:off x="7016009" y="6049042"/>
                <a:ext cx="609600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𝑇𝑁𝐴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2,3</m:t>
                        </m:r>
                      </m:sub>
                    </m:sSub>
                  </m:oMath>
                </a14:m>
                <a:r>
                  <a:rPr lang="es-AR" dirty="0"/>
                  <a:t> = 0,10 = 10%</a:t>
                </a: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38B80C09-9140-4E64-AF08-FBEC63604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09" y="6049042"/>
                <a:ext cx="6096000" cy="381515"/>
              </a:xfrm>
              <a:prstGeom prst="rect">
                <a:avLst/>
              </a:prstGeom>
              <a:blipFill>
                <a:blip r:embed="rId23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67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4B9162-BA7F-4729-B911-A7556F26B666}"/>
                  </a:ext>
                </a:extLst>
              </p:cNvPr>
              <p:cNvSpPr txBox="1"/>
              <p:nvPr/>
            </p:nvSpPr>
            <p:spPr>
              <a:xfrm>
                <a:off x="248193" y="1593669"/>
                <a:ext cx="11855961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 el Interés Compuesto el número de veces que los Intereses se suman al Capital (se capitalizan)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 está limitado a uno.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datos necesarios para calcular el Monto son</a:t>
                </a: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</a:b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-El Capital: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-La Tasa Nominal Anual: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-El plazo expresado en años: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-La cantidad de capitalizaciones por año: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(recordemos que en el Interés Simple los datos necesarios son los primeros tres)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4B9162-BA7F-4729-B911-A7556F26B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3" y="1593669"/>
                <a:ext cx="11855961" cy="4893647"/>
              </a:xfrm>
              <a:prstGeom prst="rect">
                <a:avLst/>
              </a:prstGeom>
              <a:blipFill>
                <a:blip r:embed="rId4"/>
                <a:stretch>
                  <a:fillRect l="-463" b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>
            <a:extLst>
              <a:ext uri="{FF2B5EF4-FFF2-40B4-BE49-F238E27FC236}">
                <a16:creationId xmlns:a16="http://schemas.microsoft.com/office/drawing/2014/main" id="{5F2E711F-354B-4174-B003-3C255ABBC148}"/>
              </a:ext>
            </a:extLst>
          </p:cNvPr>
          <p:cNvSpPr/>
          <p:nvPr/>
        </p:nvSpPr>
        <p:spPr>
          <a:xfrm>
            <a:off x="1007825" y="1700445"/>
            <a:ext cx="10336695" cy="9223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18194" y="567881"/>
            <a:ext cx="3076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AR" sz="2800" b="1" u="sng" dirty="0">
                <a:solidFill>
                  <a:prstClr val="black"/>
                </a:solidFill>
              </a:rPr>
              <a:t>Interés Compuesto</a:t>
            </a:r>
            <a:r>
              <a:rPr lang="es-AR" sz="2800" dirty="0">
                <a:solidFill>
                  <a:prstClr val="blac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728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03E02D-1FA4-4393-93C9-1AB27BFB5A68}"/>
                  </a:ext>
                </a:extLst>
              </p:cNvPr>
              <p:cNvSpPr txBox="1"/>
              <p:nvPr/>
            </p:nvSpPr>
            <p:spPr>
              <a:xfrm>
                <a:off x="397565" y="995902"/>
                <a:ext cx="648826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Ejemplos: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=$100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=0,10;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2C03E02D-1FA4-4393-93C9-1AB27BFB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995902"/>
                <a:ext cx="6488265" cy="923330"/>
              </a:xfrm>
              <a:prstGeom prst="rect">
                <a:avLst/>
              </a:prstGeom>
              <a:blipFill>
                <a:blip r:embed="rId3"/>
                <a:stretch>
                  <a:fillRect l="-751" t="-3289" b="-92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CE9D4D91-3866-45D2-AEB8-EBA858BAC4C9}"/>
              </a:ext>
            </a:extLst>
          </p:cNvPr>
          <p:cNvCxnSpPr>
            <a:cxnSpLocks/>
          </p:cNvCxnSpPr>
          <p:nvPr/>
        </p:nvCxnSpPr>
        <p:spPr>
          <a:xfrm flipV="1">
            <a:off x="2045911" y="2866696"/>
            <a:ext cx="4346576" cy="102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4098A93D-03AD-4123-8662-EFD019E54501}"/>
                  </a:ext>
                </a:extLst>
              </p14:cNvPr>
              <p14:cNvContentPartPr/>
              <p14:nvPr/>
            </p14:nvContentPartPr>
            <p14:xfrm>
              <a:off x="2236977" y="2767336"/>
              <a:ext cx="68040" cy="2264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4098A93D-03AD-4123-8662-EFD019E545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9337" y="2749336"/>
                <a:ext cx="1036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D93C9D0E-58C8-4FF6-865C-3D69A005EF50}"/>
                  </a:ext>
                </a:extLst>
              </p14:cNvPr>
              <p14:cNvContentPartPr/>
              <p14:nvPr/>
            </p14:nvContentPartPr>
            <p14:xfrm>
              <a:off x="2256417" y="2812336"/>
              <a:ext cx="54720" cy="17208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D93C9D0E-58C8-4FF6-865C-3D69A005E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417" y="2794696"/>
                <a:ext cx="90360" cy="2077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CuadroTexto 23">
            <a:extLst>
              <a:ext uri="{FF2B5EF4-FFF2-40B4-BE49-F238E27FC236}">
                <a16:creationId xmlns:a16="http://schemas.microsoft.com/office/drawing/2014/main" id="{FE613773-BB0B-48A3-8A12-3BBFA9CD165B}"/>
              </a:ext>
            </a:extLst>
          </p:cNvPr>
          <p:cNvSpPr txBox="1"/>
          <p:nvPr/>
        </p:nvSpPr>
        <p:spPr>
          <a:xfrm>
            <a:off x="6062748" y="2384338"/>
            <a:ext cx="67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58C2B12-B31D-4E66-B326-57FFF6DC8373}"/>
                  </a:ext>
                </a:extLst>
              </p:cNvPr>
              <p:cNvSpPr txBox="1"/>
              <p:nvPr/>
            </p:nvSpPr>
            <p:spPr>
              <a:xfrm>
                <a:off x="736363" y="3038776"/>
                <a:ext cx="33534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$</m:t>
                      </m:r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58C2B12-B31D-4E66-B326-57FFF6DC8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63" y="3038776"/>
                <a:ext cx="3353499" cy="276999"/>
              </a:xfrm>
              <a:prstGeom prst="rect">
                <a:avLst/>
              </a:prstGeom>
              <a:blipFill>
                <a:blip r:embed="rId8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BA2FB61-9943-4EB9-AD7A-BEEAAF5268C3}"/>
                  </a:ext>
                </a:extLst>
              </p:cNvPr>
              <p:cNvSpPr txBox="1"/>
              <p:nvPr/>
            </p:nvSpPr>
            <p:spPr>
              <a:xfrm>
                <a:off x="4792470" y="3031625"/>
                <a:ext cx="30007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1+0,10</m:t>
                          </m:r>
                        </m:e>
                      </m:d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=$110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3BA2FB61-9943-4EB9-AD7A-BEEAAF52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70" y="3031625"/>
                <a:ext cx="3000702" cy="276999"/>
              </a:xfrm>
              <a:prstGeom prst="rect">
                <a:avLst/>
              </a:prstGeom>
              <a:blipFill>
                <a:blip r:embed="rId9"/>
                <a:stretch>
                  <a:fillRect l="-1016" t="-4348" r="-1829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6118F5E-0933-4BB2-A0CB-28B238D8704F}"/>
                  </a:ext>
                </a:extLst>
              </p:cNvPr>
              <p:cNvSpPr txBox="1"/>
              <p:nvPr/>
            </p:nvSpPr>
            <p:spPr>
              <a:xfrm>
                <a:off x="397565" y="4297391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=$100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=0,10;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36118F5E-0933-4BB2-A0CB-28B238D87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65" y="4297391"/>
                <a:ext cx="6094674" cy="369332"/>
              </a:xfrm>
              <a:prstGeom prst="rect">
                <a:avLst/>
              </a:prstGeom>
              <a:blipFill>
                <a:blip r:embed="rId10"/>
                <a:stretch>
                  <a:fillRect l="-800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28CAFE5-E654-4196-8009-9CED2EBB59B8}"/>
              </a:ext>
            </a:extLst>
          </p:cNvPr>
          <p:cNvCxnSpPr>
            <a:cxnSpLocks/>
          </p:cNvCxnSpPr>
          <p:nvPr/>
        </p:nvCxnSpPr>
        <p:spPr>
          <a:xfrm>
            <a:off x="2107096" y="5316495"/>
            <a:ext cx="7426724" cy="2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871012C2-6B98-47D9-AC8A-BC540695A9A8}"/>
                  </a:ext>
                </a:extLst>
              </p14:cNvPr>
              <p14:cNvContentPartPr/>
              <p14:nvPr/>
            </p14:nvContentPartPr>
            <p14:xfrm>
              <a:off x="2201337" y="5248456"/>
              <a:ext cx="54720" cy="13212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871012C2-6B98-47D9-AC8A-BC540695A9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38337" y="5185456"/>
                <a:ext cx="180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Entrada de lápiz 46">
                <a:extLst>
                  <a:ext uri="{FF2B5EF4-FFF2-40B4-BE49-F238E27FC236}">
                    <a16:creationId xmlns:a16="http://schemas.microsoft.com/office/drawing/2014/main" id="{F8F21298-BBEA-4576-8E23-8CCA20B146DD}"/>
                  </a:ext>
                </a:extLst>
              </p14:cNvPr>
              <p14:cNvContentPartPr/>
              <p14:nvPr/>
            </p14:nvContentPartPr>
            <p14:xfrm>
              <a:off x="5736897" y="5257456"/>
              <a:ext cx="42120" cy="130680"/>
            </p14:xfrm>
          </p:contentPart>
        </mc:Choice>
        <mc:Fallback xmlns="">
          <p:pic>
            <p:nvPicPr>
              <p:cNvPr id="47" name="Entrada de lápiz 46">
                <a:extLst>
                  <a:ext uri="{FF2B5EF4-FFF2-40B4-BE49-F238E27FC236}">
                    <a16:creationId xmlns:a16="http://schemas.microsoft.com/office/drawing/2014/main" id="{F8F21298-BBEA-4576-8E23-8CCA20B146D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3897" y="5194456"/>
                <a:ext cx="167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Entrada de lápiz 47">
                <a:extLst>
                  <a:ext uri="{FF2B5EF4-FFF2-40B4-BE49-F238E27FC236}">
                    <a16:creationId xmlns:a16="http://schemas.microsoft.com/office/drawing/2014/main" id="{B6075039-D6A9-49BC-8944-E902BB47B7D3}"/>
                  </a:ext>
                </a:extLst>
              </p14:cNvPr>
              <p14:cNvContentPartPr/>
              <p14:nvPr/>
            </p14:nvContentPartPr>
            <p14:xfrm>
              <a:off x="9107937" y="5245576"/>
              <a:ext cx="40320" cy="145800"/>
            </p14:xfrm>
          </p:contentPart>
        </mc:Choice>
        <mc:Fallback xmlns="">
          <p:pic>
            <p:nvPicPr>
              <p:cNvPr id="48" name="Entrada de lápiz 47">
                <a:extLst>
                  <a:ext uri="{FF2B5EF4-FFF2-40B4-BE49-F238E27FC236}">
                    <a16:creationId xmlns:a16="http://schemas.microsoft.com/office/drawing/2014/main" id="{B6075039-D6A9-49BC-8944-E902BB47B7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45297" y="5182936"/>
                <a:ext cx="165960" cy="2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o 50">
            <a:extLst>
              <a:ext uri="{FF2B5EF4-FFF2-40B4-BE49-F238E27FC236}">
                <a16:creationId xmlns:a16="http://schemas.microsoft.com/office/drawing/2014/main" id="{1BC2D5D3-BEB7-4B88-95A9-7DA480B0FF5E}"/>
              </a:ext>
            </a:extLst>
          </p:cNvPr>
          <p:cNvGrpSpPr/>
          <p:nvPr/>
        </p:nvGrpSpPr>
        <p:grpSpPr>
          <a:xfrm>
            <a:off x="9113697" y="5241976"/>
            <a:ext cx="45000" cy="143280"/>
            <a:chOff x="9113697" y="5241976"/>
            <a:chExt cx="450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Entrada de lápiz 48">
                  <a:extLst>
                    <a:ext uri="{FF2B5EF4-FFF2-40B4-BE49-F238E27FC236}">
                      <a16:creationId xmlns:a16="http://schemas.microsoft.com/office/drawing/2014/main" id="{9E7B327B-4B8E-4FC7-B4B9-AEEEFEFEAB6C}"/>
                    </a:ext>
                  </a:extLst>
                </p14:cNvPr>
                <p14:cNvContentPartPr/>
                <p14:nvPr/>
              </p14:nvContentPartPr>
              <p14:xfrm>
                <a:off x="9113697" y="5250616"/>
                <a:ext cx="30600" cy="122040"/>
              </p14:xfrm>
            </p:contentPart>
          </mc:Choice>
          <mc:Fallback xmlns="">
            <p:pic>
              <p:nvPicPr>
                <p:cNvPr id="49" name="Entrada de lápiz 48">
                  <a:extLst>
                    <a:ext uri="{FF2B5EF4-FFF2-40B4-BE49-F238E27FC236}">
                      <a16:creationId xmlns:a16="http://schemas.microsoft.com/office/drawing/2014/main" id="{9E7B327B-4B8E-4FC7-B4B9-AEEEFEFEAB6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51057" y="5187616"/>
                  <a:ext cx="1562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0" name="Entrada de lápiz 49">
                  <a:extLst>
                    <a:ext uri="{FF2B5EF4-FFF2-40B4-BE49-F238E27FC236}">
                      <a16:creationId xmlns:a16="http://schemas.microsoft.com/office/drawing/2014/main" id="{1E0CA1DE-E709-4115-8D83-FF3494DF4708}"/>
                    </a:ext>
                  </a:extLst>
                </p14:cNvPr>
                <p14:cNvContentPartPr/>
                <p14:nvPr/>
              </p14:nvContentPartPr>
              <p14:xfrm>
                <a:off x="9132057" y="5241976"/>
                <a:ext cx="26640" cy="143280"/>
              </p14:xfrm>
            </p:contentPart>
          </mc:Choice>
          <mc:Fallback xmlns="">
            <p:pic>
              <p:nvPicPr>
                <p:cNvPr id="50" name="Entrada de lápiz 49">
                  <a:extLst>
                    <a:ext uri="{FF2B5EF4-FFF2-40B4-BE49-F238E27FC236}">
                      <a16:creationId xmlns:a16="http://schemas.microsoft.com/office/drawing/2014/main" id="{1E0CA1DE-E709-4115-8D83-FF3494DF47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69057" y="5179336"/>
                  <a:ext cx="15228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707139C-7B06-422B-BBEB-3A6067893C72}"/>
                  </a:ext>
                </a:extLst>
              </p:cNvPr>
              <p:cNvSpPr txBox="1"/>
              <p:nvPr/>
            </p:nvSpPr>
            <p:spPr>
              <a:xfrm>
                <a:off x="-634115" y="5592977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$</m:t>
                      </m:r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9707139C-7B06-422B-BBEB-3A6067893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115" y="5592977"/>
                <a:ext cx="609467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B475AC0-617C-44BE-9BFC-C80905B07087}"/>
                  </a:ext>
                </a:extLst>
              </p:cNvPr>
              <p:cNvSpPr txBox="1"/>
              <p:nvPr/>
            </p:nvSpPr>
            <p:spPr>
              <a:xfrm>
                <a:off x="4158533" y="5594188"/>
                <a:ext cx="3946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1+0,10</m:t>
                          </m:r>
                        </m:e>
                      </m:d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=$110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3B475AC0-617C-44BE-9BFC-C80905B07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33" y="5594188"/>
                <a:ext cx="394637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6F18174-396B-43E7-A3B7-2B4793D40607}"/>
                  </a:ext>
                </a:extLst>
              </p:cNvPr>
              <p:cNvSpPr txBox="1"/>
              <p:nvPr/>
            </p:nvSpPr>
            <p:spPr>
              <a:xfrm>
                <a:off x="8163097" y="5592977"/>
                <a:ext cx="456367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2  </m:t>
                        </m:r>
                      </m:sub>
                    </m:sSub>
                    <m:r>
                      <a:rPr kumimoji="0" lang="es-A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s-AR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$100</m:t>
                    </m:r>
                    <m:d>
                      <m:dPr>
                        <m:ctrlPr>
                          <a:rPr kumimoji="0" lang="es-A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s-AR" sz="1800" b="0" i="0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1+0,10</m:t>
                        </m:r>
                      </m:e>
                    </m:d>
                    <m:r>
                      <a:rPr kumimoji="0" lang="es-A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(1+0,10)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</a:t>
                </a: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$100</m:t>
                    </m:r>
                    <m:sSup>
                      <m:sSup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(1+0,10)</m:t>
                        </m:r>
                      </m:e>
                      <m:sup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=$121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D6F18174-396B-43E7-A3B7-2B4793D40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097" y="5592977"/>
                <a:ext cx="4563673" cy="1477328"/>
              </a:xfrm>
              <a:prstGeom prst="rect">
                <a:avLst/>
              </a:prstGeom>
              <a:blipFill>
                <a:blip r:embed="rId23"/>
                <a:stretch>
                  <a:fillRect t="-205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CuadroTexto 58">
            <a:extLst>
              <a:ext uri="{FF2B5EF4-FFF2-40B4-BE49-F238E27FC236}">
                <a16:creationId xmlns:a16="http://schemas.microsoft.com/office/drawing/2014/main" id="{73703E8A-C142-4462-85C2-81FA2F35A5A1}"/>
              </a:ext>
            </a:extLst>
          </p:cNvPr>
          <p:cNvSpPr txBox="1"/>
          <p:nvPr/>
        </p:nvSpPr>
        <p:spPr>
          <a:xfrm>
            <a:off x="9196380" y="4837003"/>
            <a:ext cx="779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4" name="Entrada de lápiz 63">
                <a:extLst>
                  <a:ext uri="{FF2B5EF4-FFF2-40B4-BE49-F238E27FC236}">
                    <a16:creationId xmlns:a16="http://schemas.microsoft.com/office/drawing/2014/main" id="{312C0507-9F14-4E03-936C-8E830809FAAF}"/>
                  </a:ext>
                </a:extLst>
              </p14:cNvPr>
              <p14:cNvContentPartPr/>
              <p14:nvPr/>
            </p14:nvContentPartPr>
            <p14:xfrm>
              <a:off x="5839985" y="2790425"/>
              <a:ext cx="33120" cy="131040"/>
            </p14:xfrm>
          </p:contentPart>
        </mc:Choice>
        <mc:Fallback xmlns="">
          <p:pic>
            <p:nvPicPr>
              <p:cNvPr id="64" name="Entrada de lápiz 63">
                <a:extLst>
                  <a:ext uri="{FF2B5EF4-FFF2-40B4-BE49-F238E27FC236}">
                    <a16:creationId xmlns:a16="http://schemas.microsoft.com/office/drawing/2014/main" id="{312C0507-9F14-4E03-936C-8E830809FAA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76985" y="2727785"/>
                <a:ext cx="158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5" name="Entrada de lápiz 64">
                <a:extLst>
                  <a:ext uri="{FF2B5EF4-FFF2-40B4-BE49-F238E27FC236}">
                    <a16:creationId xmlns:a16="http://schemas.microsoft.com/office/drawing/2014/main" id="{4C614D46-6DCE-41FB-9985-9C8E414DD99F}"/>
                  </a:ext>
                </a:extLst>
              </p14:cNvPr>
              <p14:cNvContentPartPr/>
              <p14:nvPr/>
            </p14:nvContentPartPr>
            <p14:xfrm>
              <a:off x="5825225" y="2771705"/>
              <a:ext cx="61200" cy="152640"/>
            </p14:xfrm>
          </p:contentPart>
        </mc:Choice>
        <mc:Fallback xmlns="">
          <p:pic>
            <p:nvPicPr>
              <p:cNvPr id="65" name="Entrada de lápiz 64">
                <a:extLst>
                  <a:ext uri="{FF2B5EF4-FFF2-40B4-BE49-F238E27FC236}">
                    <a16:creationId xmlns:a16="http://schemas.microsoft.com/office/drawing/2014/main" id="{4C614D46-6DCE-41FB-9985-9C8E414DD99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62585" y="2708705"/>
                <a:ext cx="18684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CuadroTexto 65">
            <a:extLst>
              <a:ext uri="{FF2B5EF4-FFF2-40B4-BE49-F238E27FC236}">
                <a16:creationId xmlns:a16="http://schemas.microsoft.com/office/drawing/2014/main" id="{5ADBD03A-586A-4FBF-B753-9F0BF1275843}"/>
              </a:ext>
            </a:extLst>
          </p:cNvPr>
          <p:cNvSpPr txBox="1"/>
          <p:nvPr/>
        </p:nvSpPr>
        <p:spPr>
          <a:xfrm>
            <a:off x="2107096" y="2448043"/>
            <a:ext cx="1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A1283D2-F4B5-430E-86FD-E3B389DBABD3}"/>
              </a:ext>
            </a:extLst>
          </p:cNvPr>
          <p:cNvSpPr txBox="1"/>
          <p:nvPr/>
        </p:nvSpPr>
        <p:spPr>
          <a:xfrm>
            <a:off x="5736897" y="2448043"/>
            <a:ext cx="27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692C4AE-E136-4BF5-AA00-8CCFA0DB0B48}"/>
              </a:ext>
            </a:extLst>
          </p:cNvPr>
          <p:cNvSpPr txBox="1"/>
          <p:nvPr/>
        </p:nvSpPr>
        <p:spPr>
          <a:xfrm flipH="1">
            <a:off x="2107095" y="4879124"/>
            <a:ext cx="197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B5B668A0-4238-4F59-84A2-2BAD1AD42300}"/>
              </a:ext>
            </a:extLst>
          </p:cNvPr>
          <p:cNvSpPr txBox="1"/>
          <p:nvPr/>
        </p:nvSpPr>
        <p:spPr>
          <a:xfrm>
            <a:off x="5633937" y="4941579"/>
            <a:ext cx="4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C5D48DD-9CD7-400B-A385-7C057808251E}"/>
              </a:ext>
            </a:extLst>
          </p:cNvPr>
          <p:cNvSpPr txBox="1"/>
          <p:nvPr/>
        </p:nvSpPr>
        <p:spPr>
          <a:xfrm>
            <a:off x="9011648" y="4941579"/>
            <a:ext cx="96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1976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0A559C-C61F-4E2C-B2BC-FBCAE79859FE}"/>
                  </a:ext>
                </a:extLst>
              </p:cNvPr>
              <p:cNvSpPr txBox="1"/>
              <p:nvPr/>
            </p:nvSpPr>
            <p:spPr>
              <a:xfrm>
                <a:off x="327992" y="634318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3) </m:t>
                    </m:r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=$100</m:t>
                    </m:r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;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𝑇𝑁𝐴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=0,10;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=1;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=2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70A559C-C61F-4E2C-B2BC-FBCAE7985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2" y="634318"/>
                <a:ext cx="609467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84012527-9E02-4491-9116-43372EA2C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849" y="1850916"/>
            <a:ext cx="7596274" cy="3414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9ED8A146-003C-4952-80A0-745D7A705E08}"/>
                  </a:ext>
                </a:extLst>
              </p14:cNvPr>
              <p14:cNvContentPartPr/>
              <p14:nvPr/>
            </p14:nvContentPartPr>
            <p14:xfrm>
              <a:off x="8088417" y="1951216"/>
              <a:ext cx="29520" cy="13248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9ED8A146-003C-4952-80A0-745D7A705E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5777" y="1888216"/>
                <a:ext cx="1551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2E84963F-828F-48D7-BA82-32E87D65EAE8}"/>
                  </a:ext>
                </a:extLst>
              </p14:cNvPr>
              <p14:cNvContentPartPr/>
              <p14:nvPr/>
            </p14:nvContentPartPr>
            <p14:xfrm>
              <a:off x="4661577" y="1962016"/>
              <a:ext cx="27000" cy="1332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2E84963F-828F-48D7-BA82-32E87D65EA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98937" y="1899376"/>
                <a:ext cx="15264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upo 24">
            <a:extLst>
              <a:ext uri="{FF2B5EF4-FFF2-40B4-BE49-F238E27FC236}">
                <a16:creationId xmlns:a16="http://schemas.microsoft.com/office/drawing/2014/main" id="{2F5A9C0F-6EA7-4AE1-877E-F77986B0FC39}"/>
              </a:ext>
            </a:extLst>
          </p:cNvPr>
          <p:cNvGrpSpPr/>
          <p:nvPr/>
        </p:nvGrpSpPr>
        <p:grpSpPr>
          <a:xfrm>
            <a:off x="1075977" y="1953016"/>
            <a:ext cx="60840" cy="135720"/>
            <a:chOff x="1075977" y="1953016"/>
            <a:chExt cx="6084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F41B78F7-CC4F-45B9-8470-F21AF8CE5668}"/>
                    </a:ext>
                  </a:extLst>
                </p14:cNvPr>
                <p14:cNvContentPartPr/>
                <p14:nvPr/>
              </p14:nvContentPartPr>
              <p14:xfrm>
                <a:off x="1075977" y="1976776"/>
                <a:ext cx="29880" cy="9324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F41B78F7-CC4F-45B9-8470-F21AF8CE5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3337" y="1914136"/>
                  <a:ext cx="1555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06DCDB6F-2C6B-47B7-9AB9-C2EDF2DDACB4}"/>
                    </a:ext>
                  </a:extLst>
                </p14:cNvPr>
                <p14:cNvContentPartPr/>
                <p14:nvPr/>
              </p14:nvContentPartPr>
              <p14:xfrm>
                <a:off x="1077777" y="1971736"/>
                <a:ext cx="32040" cy="11700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06DCDB6F-2C6B-47B7-9AB9-C2EDF2DDAC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5137" y="1909096"/>
                  <a:ext cx="157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D72B4A5A-2044-41AD-B912-395EF7F9D26E}"/>
                    </a:ext>
                  </a:extLst>
                </p14:cNvPr>
                <p14:cNvContentPartPr/>
                <p14:nvPr/>
              </p14:nvContentPartPr>
              <p14:xfrm>
                <a:off x="1136457" y="2009896"/>
                <a:ext cx="360" cy="36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D72B4A5A-2044-41AD-B912-395EF7F9D26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73817" y="194689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42095037-9DB8-403A-A817-86584CB4694F}"/>
                    </a:ext>
                  </a:extLst>
                </p14:cNvPr>
                <p14:cNvContentPartPr/>
                <p14:nvPr/>
              </p14:nvContentPartPr>
              <p14:xfrm>
                <a:off x="1118457" y="1992616"/>
                <a:ext cx="18360" cy="176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42095037-9DB8-403A-A817-86584CB4694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5817" y="1929976"/>
                  <a:ext cx="144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69A6472-AF82-4455-A3B6-C1FA56E4AC66}"/>
                    </a:ext>
                  </a:extLst>
                </p14:cNvPr>
                <p14:cNvContentPartPr/>
                <p14:nvPr/>
              </p14:nvContentPartPr>
              <p14:xfrm>
                <a:off x="1081377" y="1953016"/>
                <a:ext cx="40680" cy="13464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69A6472-AF82-4455-A3B6-C1FA56E4AC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8377" y="1890016"/>
                  <a:ext cx="166320" cy="26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F8800835-126F-4D4D-9B3B-8872A9BC12BA}"/>
                  </a:ext>
                </a:extLst>
              </p14:cNvPr>
              <p14:cNvContentPartPr/>
              <p14:nvPr/>
            </p14:nvContentPartPr>
            <p14:xfrm>
              <a:off x="4642857" y="1971736"/>
              <a:ext cx="18360" cy="12528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F8800835-126F-4D4D-9B3B-8872A9BC12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79857" y="1909096"/>
                <a:ext cx="144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0376C10-723C-43FA-B1EA-510E54770DD8}"/>
                  </a:ext>
                </a:extLst>
              </p:cNvPr>
              <p:cNvSpPr txBox="1"/>
              <p:nvPr/>
            </p:nvSpPr>
            <p:spPr>
              <a:xfrm>
                <a:off x="327992" y="2425828"/>
                <a:ext cx="19784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$</m:t>
                      </m:r>
                      <m:r>
                        <a:rPr kumimoji="0" lang="es-A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A0376C10-723C-43FA-B1EA-510E5477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92" y="2425828"/>
                <a:ext cx="197842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6205F20-6879-4F22-BFB2-22F5C0EF2120}"/>
                  </a:ext>
                </a:extLst>
              </p:cNvPr>
              <p:cNvSpPr txBox="1"/>
              <p:nvPr/>
            </p:nvSpPr>
            <p:spPr>
              <a:xfrm>
                <a:off x="2830665" y="2303422"/>
                <a:ext cx="371325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0,10</m:t>
                              </m:r>
                            </m:num>
                            <m:den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=$105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06205F20-6879-4F22-BFB2-22F5C0EF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65" y="2303422"/>
                <a:ext cx="3713258" cy="71468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69CA6B1-76F5-4BAC-8E10-DDCDE2B88D48}"/>
                  </a:ext>
                </a:extLst>
              </p:cNvPr>
              <p:cNvSpPr txBox="1"/>
              <p:nvPr/>
            </p:nvSpPr>
            <p:spPr>
              <a:xfrm>
                <a:off x="6766561" y="2303422"/>
                <a:ext cx="3721572" cy="1660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2  </m:t>
                          </m:r>
                        </m:sub>
                      </m:sSub>
                      <m:r>
                        <a:rPr kumimoji="0" lang="es-A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s-A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$100</m:t>
                      </m:r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0,10</m:t>
                              </m:r>
                            </m:num>
                            <m:den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0" lang="es-AR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18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0,10</m:t>
                              </m:r>
                            </m:num>
                            <m:den>
                              <m:r>
                                <a:rPr kumimoji="0" lang="es-AR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</a:t>
                </a:r>
                <a:endParaRPr kumimoji="0" lang="es-AR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s-A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= $100</m:t>
                    </m:r>
                    <m:sSup>
                      <m:sSupPr>
                        <m:ctrlP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(1+</m:t>
                        </m:r>
                        <m:f>
                          <m:fPr>
                            <m:ctrlP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0,10</m:t>
                            </m:r>
                          </m:num>
                          <m:den>
                            <m:r>
                              <a:rPr kumimoji="0" lang="es-A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s-A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s-A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A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=$110,25</m:t>
                    </m:r>
                  </m:oMath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C69CA6B1-76F5-4BAC-8E10-DDCDE2B88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1" y="2303422"/>
                <a:ext cx="3721572" cy="166039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27B7CABE-DCAC-4D9B-B82A-9CEAE7F66FD7}"/>
              </a:ext>
            </a:extLst>
          </p:cNvPr>
          <p:cNvSpPr txBox="1"/>
          <p:nvPr/>
        </p:nvSpPr>
        <p:spPr>
          <a:xfrm>
            <a:off x="8218178" y="1426034"/>
            <a:ext cx="1272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semestres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1376628-6E0F-412E-A764-26E70FF13E9C}"/>
              </a:ext>
            </a:extLst>
          </p:cNvPr>
          <p:cNvSpPr txBox="1"/>
          <p:nvPr/>
        </p:nvSpPr>
        <p:spPr>
          <a:xfrm>
            <a:off x="949516" y="1610700"/>
            <a:ext cx="42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D343027-6D7B-4620-9927-AD665C0E444B}"/>
              </a:ext>
            </a:extLst>
          </p:cNvPr>
          <p:cNvSpPr txBox="1"/>
          <p:nvPr/>
        </p:nvSpPr>
        <p:spPr>
          <a:xfrm>
            <a:off x="4505698" y="1651092"/>
            <a:ext cx="18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4F1620D-F788-4D92-9A7D-51C216B9E28A}"/>
              </a:ext>
            </a:extLst>
          </p:cNvPr>
          <p:cNvSpPr txBox="1"/>
          <p:nvPr/>
        </p:nvSpPr>
        <p:spPr>
          <a:xfrm>
            <a:off x="7946372" y="1633452"/>
            <a:ext cx="31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370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486E40-CE3D-44D7-ABA6-A4E985D4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4" y="3435991"/>
            <a:ext cx="5912024" cy="2916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543C0B-774E-45FD-B3E4-BF82D3CE9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76" y="1618193"/>
            <a:ext cx="4413250" cy="1301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BE0DD5-A902-44CD-9775-007D1BE48445}"/>
              </a:ext>
            </a:extLst>
          </p:cNvPr>
          <p:cNvSpPr txBox="1"/>
          <p:nvPr/>
        </p:nvSpPr>
        <p:spPr>
          <a:xfrm>
            <a:off x="325677" y="526534"/>
            <a:ext cx="6560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 a Interés Simple comparado con Monto a Interés Compuesto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73DCCF5-11EA-425A-9904-829748D26C59}"/>
              </a:ext>
            </a:extLst>
          </p:cNvPr>
          <p:cNvSpPr txBox="1"/>
          <p:nvPr/>
        </p:nvSpPr>
        <p:spPr>
          <a:xfrm>
            <a:off x="423333" y="1124619"/>
            <a:ext cx="6146800" cy="83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Veamos la diferencia entre suponer una sola capitalización al cabo de los </a:t>
            </a:r>
            <a:r>
              <a:rPr kumimoji="0" lang="es-AR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años que dura la inversión y suponer una capitalización al final de cada año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/>
              <p:nvPr/>
            </p:nvSpPr>
            <p:spPr>
              <a:xfrm>
                <a:off x="965200" y="2760133"/>
                <a:ext cx="21251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𝑣𝑎𝑟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í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0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5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CCB274F-8084-4DB9-96BD-845AEA43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2760133"/>
                <a:ext cx="212513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967CA173-0857-491E-83CD-8F3B72BA686E}"/>
              </a:ext>
            </a:extLst>
          </p:cNvPr>
          <p:cNvSpPr txBox="1"/>
          <p:nvPr/>
        </p:nvSpPr>
        <p:spPr>
          <a:xfrm>
            <a:off x="431798" y="3835400"/>
            <a:ext cx="5664201" cy="11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un caso suponemos una sola capitalización al terminar la inversión (Interés Simple) y en el otro suponemos una capitalización por año, es decir, m = 1 (Interés Compuesto)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C91CC3F-7756-471E-9522-B489604E3733}"/>
              </a:ext>
            </a:extLst>
          </p:cNvPr>
          <p:cNvSpPr/>
          <p:nvPr/>
        </p:nvSpPr>
        <p:spPr>
          <a:xfrm>
            <a:off x="431798" y="3892519"/>
            <a:ext cx="5664201" cy="839391"/>
          </a:xfrm>
          <a:prstGeom prst="roundRect">
            <a:avLst/>
          </a:prstGeom>
          <a:noFill/>
          <a:effectLst>
            <a:glow rad="1270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71DB7F-1FAB-4D9F-9243-6D8F7D7153D1}"/>
              </a:ext>
            </a:extLst>
          </p:cNvPr>
          <p:cNvSpPr txBox="1"/>
          <p:nvPr/>
        </p:nvSpPr>
        <p:spPr>
          <a:xfrm>
            <a:off x="7154333" y="3581400"/>
            <a:ext cx="106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CDD01F-0FC8-4864-9254-24448DD788F5}"/>
              </a:ext>
            </a:extLst>
          </p:cNvPr>
          <p:cNvSpPr txBox="1"/>
          <p:nvPr/>
        </p:nvSpPr>
        <p:spPr>
          <a:xfrm>
            <a:off x="11404601" y="5733381"/>
            <a:ext cx="541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años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64F1EB5-B42A-441A-B027-FC2CF055E8B2}"/>
                  </a:ext>
                </a:extLst>
              </p:cNvPr>
              <p:cNvSpPr txBox="1"/>
              <p:nvPr/>
            </p:nvSpPr>
            <p:spPr>
              <a:xfrm>
                <a:off x="7882467" y="1057030"/>
                <a:ext cx="1701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(1+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𝑇𝑁𝐴</m:t>
                          </m:r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64F1EB5-B42A-441A-B027-FC2CF055E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2467" y="1057030"/>
                <a:ext cx="1701800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6CB004-7D36-4836-87F6-97D2823FE503}"/>
                  </a:ext>
                </a:extLst>
              </p:cNvPr>
              <p:cNvSpPr txBox="1"/>
              <p:nvPr/>
            </p:nvSpPr>
            <p:spPr>
              <a:xfrm>
                <a:off x="9406466" y="1058333"/>
                <a:ext cx="220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(1+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s-AR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s-A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F6CB004-7D36-4836-87F6-97D2823F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466" y="1058333"/>
                <a:ext cx="2209803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76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69F3243-2B79-4087-B7DC-A6EAE373CDDB}"/>
              </a:ext>
            </a:extLst>
          </p:cNvPr>
          <p:cNvSpPr txBox="1"/>
          <p:nvPr/>
        </p:nvSpPr>
        <p:spPr>
          <a:xfrm>
            <a:off x="550333" y="550333"/>
            <a:ext cx="1081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Relación entre TEA y TNA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25E9FA-ED81-4425-BF21-E7B5629B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22" y="2862791"/>
            <a:ext cx="11370734" cy="20055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CE6F70-7325-4EEA-AC46-6070F911BB42}"/>
                  </a:ext>
                </a:extLst>
              </p:cNvPr>
              <p:cNvSpPr txBox="1"/>
              <p:nvPr/>
            </p:nvSpPr>
            <p:spPr>
              <a:xfrm>
                <a:off x="3738033" y="1249865"/>
                <a:ext cx="471593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s-A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0 </m:t>
                          </m:r>
                        </m:sub>
                      </m:sSub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=$100.000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𝑣𝑎𝑟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í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𝑑𝑒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0 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5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𝑇𝑁𝐴</m:t>
                      </m:r>
                      <m:r>
                        <a:rPr kumimoji="0" lang="es-A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=50%</m:t>
                      </m:r>
                    </m:oMath>
                  </m:oMathPara>
                </a14:m>
                <a:endParaRPr kumimoji="0" lang="es-A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DACE6F70-7325-4EEA-AC46-6070F911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33" y="1249865"/>
                <a:ext cx="471593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B5FEFC8A-D491-4705-8E1C-13D5D1D45B8C}"/>
              </a:ext>
            </a:extLst>
          </p:cNvPr>
          <p:cNvSpPr txBox="1"/>
          <p:nvPr/>
        </p:nvSpPr>
        <p:spPr>
          <a:xfrm>
            <a:off x="364067" y="546100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la medida de que haya una capitalización de intereses por año, la TEA y la TNA coinciden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2474411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3E8E2"/>
      </a:lt2>
      <a:accent1>
        <a:srgbClr val="B94DC3"/>
      </a:accent1>
      <a:accent2>
        <a:srgbClr val="783FB3"/>
      </a:accent2>
      <a:accent3>
        <a:srgbClr val="564DC3"/>
      </a:accent3>
      <a:accent4>
        <a:srgbClr val="3B63B1"/>
      </a:accent4>
      <a:accent5>
        <a:srgbClr val="4DA6C3"/>
      </a:accent5>
      <a:accent6>
        <a:srgbClr val="3BB19D"/>
      </a:accent6>
      <a:hlink>
        <a:srgbClr val="3E89BD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223</TotalTime>
  <Words>917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Calibri</vt:lpstr>
      <vt:lpstr>Calibri Light</vt:lpstr>
      <vt:lpstr>Cambria Math</vt:lpstr>
      <vt:lpstr>Sagona Book</vt:lpstr>
      <vt:lpstr>The Hand Extrablack</vt:lpstr>
      <vt:lpstr>BlobVTI</vt:lpstr>
      <vt:lpstr>Tema de Office</vt:lpstr>
      <vt:lpstr>Worksheet</vt:lpstr>
      <vt:lpstr>Interés simple e  Interés compuesto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Interés simple</dc:title>
  <dc:creator>DIEGO FERNANDEZ MOLERO</dc:creator>
  <cp:lastModifiedBy>Federico Lopez</cp:lastModifiedBy>
  <cp:revision>10</cp:revision>
  <dcterms:created xsi:type="dcterms:W3CDTF">2020-08-18T21:28:03Z</dcterms:created>
  <dcterms:modified xsi:type="dcterms:W3CDTF">2022-10-06T20:57:08Z</dcterms:modified>
</cp:coreProperties>
</file>