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EGO FERNANDEZ MOLERO" initials="DFM" lastIdx="2" clrIdx="0">
    <p:extLst>
      <p:ext uri="{19B8F6BF-5375-455C-9EA6-DF929625EA0E}">
        <p15:presenceInfo xmlns:p15="http://schemas.microsoft.com/office/powerpoint/2012/main" userId="f80984f00e0edd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D896B0-942D-444D-8EFA-0621E08072C5}" v="2041" dt="2020-11-09T21:05:26.5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49" autoAdjust="0"/>
    <p:restoredTop sz="94660"/>
  </p:normalViewPr>
  <p:slideViewPr>
    <p:cSldViewPr snapToGrid="0">
      <p:cViewPr varScale="1">
        <p:scale>
          <a:sx n="73" d="100"/>
          <a:sy n="73" d="100"/>
        </p:scale>
        <p:origin x="9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FERNANDEZ MOLERO" userId="f80984f00e0edd63" providerId="LiveId" clId="{3AD896B0-942D-444D-8EFA-0621E08072C5}"/>
    <pc:docChg chg="undo custSel addSld modSld sldOrd">
      <pc:chgData name="DIEGO FERNANDEZ MOLERO" userId="f80984f00e0edd63" providerId="LiveId" clId="{3AD896B0-942D-444D-8EFA-0621E08072C5}" dt="2020-11-09T21:05:26.534" v="5213"/>
      <pc:docMkLst>
        <pc:docMk/>
      </pc:docMkLst>
      <pc:sldChg chg="addSp modSp mod setBg">
        <pc:chgData name="DIEGO FERNANDEZ MOLERO" userId="f80984f00e0edd63" providerId="LiveId" clId="{3AD896B0-942D-444D-8EFA-0621E08072C5}" dt="2020-11-09T18:15:25.669" v="328" actId="20577"/>
        <pc:sldMkLst>
          <pc:docMk/>
          <pc:sldMk cId="3619205971" sldId="260"/>
        </pc:sldMkLst>
        <pc:spChg chg="add mod">
          <ac:chgData name="DIEGO FERNANDEZ MOLERO" userId="f80984f00e0edd63" providerId="LiveId" clId="{3AD896B0-942D-444D-8EFA-0621E08072C5}" dt="2020-11-09T18:15:25.669" v="328" actId="20577"/>
          <ac:spMkLst>
            <pc:docMk/>
            <pc:sldMk cId="3619205971" sldId="260"/>
            <ac:spMk id="4" creationId="{4C33F8EC-D91A-468A-BD0E-96EFF2A054C8}"/>
          </ac:spMkLst>
        </pc:spChg>
        <pc:spChg chg="add mod">
          <ac:chgData name="DIEGO FERNANDEZ MOLERO" userId="f80984f00e0edd63" providerId="LiveId" clId="{3AD896B0-942D-444D-8EFA-0621E08072C5}" dt="2020-11-09T18:04:04.887" v="148" actId="1076"/>
          <ac:spMkLst>
            <pc:docMk/>
            <pc:sldMk cId="3619205971" sldId="260"/>
            <ac:spMk id="5" creationId="{AE693E95-4C48-4833-888C-BE6D25A820A5}"/>
          </ac:spMkLst>
        </pc:spChg>
        <pc:spChg chg="add mod">
          <ac:chgData name="DIEGO FERNANDEZ MOLERO" userId="f80984f00e0edd63" providerId="LiveId" clId="{3AD896B0-942D-444D-8EFA-0621E08072C5}" dt="2020-11-09T18:04:03.285" v="147" actId="1076"/>
          <ac:spMkLst>
            <pc:docMk/>
            <pc:sldMk cId="3619205971" sldId="260"/>
            <ac:spMk id="7" creationId="{37F349E3-7FC4-4949-83AE-FA152EEABAC0}"/>
          </ac:spMkLst>
        </pc:spChg>
        <pc:spChg chg="add mod">
          <ac:chgData name="DIEGO FERNANDEZ MOLERO" userId="f80984f00e0edd63" providerId="LiveId" clId="{3AD896B0-942D-444D-8EFA-0621E08072C5}" dt="2020-11-09T18:05:30.005" v="155" actId="14100"/>
          <ac:spMkLst>
            <pc:docMk/>
            <pc:sldMk cId="3619205971" sldId="260"/>
            <ac:spMk id="8" creationId="{EF2D0F3F-C9B1-4B55-AE4D-7C4DFD0B58F7}"/>
          </ac:spMkLst>
        </pc:spChg>
        <pc:spChg chg="add mod">
          <ac:chgData name="DIEGO FERNANDEZ MOLERO" userId="f80984f00e0edd63" providerId="LiveId" clId="{3AD896B0-942D-444D-8EFA-0621E08072C5}" dt="2020-11-09T18:05:20.069" v="154" actId="207"/>
          <ac:spMkLst>
            <pc:docMk/>
            <pc:sldMk cId="3619205971" sldId="260"/>
            <ac:spMk id="9" creationId="{5EC3E01E-9374-4BA6-9CE6-169C91203E58}"/>
          </ac:spMkLst>
        </pc:spChg>
      </pc:sldChg>
      <pc:sldChg chg="addSp modSp new mod setBg">
        <pc:chgData name="DIEGO FERNANDEZ MOLERO" userId="f80984f00e0edd63" providerId="LiveId" clId="{3AD896B0-942D-444D-8EFA-0621E08072C5}" dt="2020-11-09T18:48:22.506" v="1725" actId="20577"/>
        <pc:sldMkLst>
          <pc:docMk/>
          <pc:sldMk cId="512249383" sldId="261"/>
        </pc:sldMkLst>
        <pc:spChg chg="add mod">
          <ac:chgData name="DIEGO FERNANDEZ MOLERO" userId="f80984f00e0edd63" providerId="LiveId" clId="{3AD896B0-942D-444D-8EFA-0621E08072C5}" dt="2020-11-09T18:48:22.506" v="1725" actId="20577"/>
          <ac:spMkLst>
            <pc:docMk/>
            <pc:sldMk cId="512249383" sldId="261"/>
            <ac:spMk id="2" creationId="{E5B77B72-AF2C-4B2E-A761-CAD7137EAC37}"/>
          </ac:spMkLst>
        </pc:spChg>
        <pc:spChg chg="add mod">
          <ac:chgData name="DIEGO FERNANDEZ MOLERO" userId="f80984f00e0edd63" providerId="LiveId" clId="{3AD896B0-942D-444D-8EFA-0621E08072C5}" dt="2020-11-09T18:08:18.480" v="247" actId="1076"/>
          <ac:spMkLst>
            <pc:docMk/>
            <pc:sldMk cId="512249383" sldId="261"/>
            <ac:spMk id="4" creationId="{9EB65510-EF63-4D52-A029-CDC3B1040AED}"/>
          </ac:spMkLst>
        </pc:spChg>
        <pc:spChg chg="add mod">
          <ac:chgData name="DIEGO FERNANDEZ MOLERO" userId="f80984f00e0edd63" providerId="LiveId" clId="{3AD896B0-942D-444D-8EFA-0621E08072C5}" dt="2020-11-09T18:14:51.676" v="326" actId="20577"/>
          <ac:spMkLst>
            <pc:docMk/>
            <pc:sldMk cId="512249383" sldId="261"/>
            <ac:spMk id="5" creationId="{7D4D2932-026A-443F-B0D6-DB1BE945D091}"/>
          </ac:spMkLst>
        </pc:spChg>
      </pc:sldChg>
      <pc:sldChg chg="addSp delSp modSp new mod setBg">
        <pc:chgData name="DIEGO FERNANDEZ MOLERO" userId="f80984f00e0edd63" providerId="LiveId" clId="{3AD896B0-942D-444D-8EFA-0621E08072C5}" dt="2020-11-09T18:34:20.829" v="1241"/>
        <pc:sldMkLst>
          <pc:docMk/>
          <pc:sldMk cId="4258140643" sldId="262"/>
        </pc:sldMkLst>
        <pc:spChg chg="add mod">
          <ac:chgData name="DIEGO FERNANDEZ MOLERO" userId="f80984f00e0edd63" providerId="LiveId" clId="{3AD896B0-942D-444D-8EFA-0621E08072C5}" dt="2020-11-09T18:20:33.159" v="481" actId="1076"/>
          <ac:spMkLst>
            <pc:docMk/>
            <pc:sldMk cId="4258140643" sldId="262"/>
            <ac:spMk id="2" creationId="{D41794D4-8FE4-4307-BB8A-091804B16461}"/>
          </ac:spMkLst>
        </pc:spChg>
        <pc:spChg chg="add mod">
          <ac:chgData name="DIEGO FERNANDEZ MOLERO" userId="f80984f00e0edd63" providerId="LiveId" clId="{3AD896B0-942D-444D-8EFA-0621E08072C5}" dt="2020-11-09T18:33:44.813" v="1239" actId="20577"/>
          <ac:spMkLst>
            <pc:docMk/>
            <pc:sldMk cId="4258140643" sldId="262"/>
            <ac:spMk id="3" creationId="{D7832BCA-667E-4EC3-881F-F1DE76ACB138}"/>
          </ac:spMkLst>
        </pc:spChg>
        <pc:spChg chg="add del mod">
          <ac:chgData name="DIEGO FERNANDEZ MOLERO" userId="f80984f00e0edd63" providerId="LiveId" clId="{3AD896B0-942D-444D-8EFA-0621E08072C5}" dt="2020-11-09T18:32:06.872" v="1049" actId="21"/>
          <ac:spMkLst>
            <pc:docMk/>
            <pc:sldMk cId="4258140643" sldId="262"/>
            <ac:spMk id="4" creationId="{A55804D3-715A-4D67-AB7F-ABC174D89B74}"/>
          </ac:spMkLst>
        </pc:spChg>
      </pc:sldChg>
      <pc:sldChg chg="addSp modSp new mod ord setBg">
        <pc:chgData name="DIEGO FERNANDEZ MOLERO" userId="f80984f00e0edd63" providerId="LiveId" clId="{3AD896B0-942D-444D-8EFA-0621E08072C5}" dt="2020-11-09T18:47:54.576" v="1712" actId="1076"/>
        <pc:sldMkLst>
          <pc:docMk/>
          <pc:sldMk cId="2246071531" sldId="263"/>
        </pc:sldMkLst>
        <pc:spChg chg="add mod">
          <ac:chgData name="DIEGO FERNANDEZ MOLERO" userId="f80984f00e0edd63" providerId="LiveId" clId="{3AD896B0-942D-444D-8EFA-0621E08072C5}" dt="2020-11-09T18:41:18.567" v="1448" actId="20577"/>
          <ac:spMkLst>
            <pc:docMk/>
            <pc:sldMk cId="2246071531" sldId="263"/>
            <ac:spMk id="3" creationId="{D072E9BF-1F75-45BC-B8CF-575276867356}"/>
          </ac:spMkLst>
        </pc:spChg>
        <pc:spChg chg="add mod">
          <ac:chgData name="DIEGO FERNANDEZ MOLERO" userId="f80984f00e0edd63" providerId="LiveId" clId="{3AD896B0-942D-444D-8EFA-0621E08072C5}" dt="2020-11-09T18:42:31.391" v="1528" actId="1076"/>
          <ac:spMkLst>
            <pc:docMk/>
            <pc:sldMk cId="2246071531" sldId="263"/>
            <ac:spMk id="4" creationId="{99B794FA-AD09-4810-924B-2FCDE673497D}"/>
          </ac:spMkLst>
        </pc:spChg>
        <pc:spChg chg="add mod">
          <ac:chgData name="DIEGO FERNANDEZ MOLERO" userId="f80984f00e0edd63" providerId="LiveId" clId="{3AD896B0-942D-444D-8EFA-0621E08072C5}" dt="2020-11-09T18:47:54.576" v="1712" actId="1076"/>
          <ac:spMkLst>
            <pc:docMk/>
            <pc:sldMk cId="2246071531" sldId="263"/>
            <ac:spMk id="5" creationId="{7F521A2B-B2E7-4BC2-B81C-34B66A0033F4}"/>
          </ac:spMkLst>
        </pc:spChg>
      </pc:sldChg>
      <pc:sldChg chg="addSp modSp new mod setBg">
        <pc:chgData name="DIEGO FERNANDEZ MOLERO" userId="f80984f00e0edd63" providerId="LiveId" clId="{3AD896B0-942D-444D-8EFA-0621E08072C5}" dt="2020-11-09T18:56:36.016" v="2318"/>
        <pc:sldMkLst>
          <pc:docMk/>
          <pc:sldMk cId="625617215" sldId="264"/>
        </pc:sldMkLst>
        <pc:spChg chg="add mod">
          <ac:chgData name="DIEGO FERNANDEZ MOLERO" userId="f80984f00e0edd63" providerId="LiveId" clId="{3AD896B0-942D-444D-8EFA-0621E08072C5}" dt="2020-11-09T18:49:17.408" v="1811" actId="20577"/>
          <ac:spMkLst>
            <pc:docMk/>
            <pc:sldMk cId="625617215" sldId="264"/>
            <ac:spMk id="2" creationId="{DD27DE70-15A5-4854-89D5-82D82F1DADA8}"/>
          </ac:spMkLst>
        </pc:spChg>
        <pc:spChg chg="add mod">
          <ac:chgData name="DIEGO FERNANDEZ MOLERO" userId="f80984f00e0edd63" providerId="LiveId" clId="{3AD896B0-942D-444D-8EFA-0621E08072C5}" dt="2020-11-09T18:53:42.994" v="1960" actId="20577"/>
          <ac:spMkLst>
            <pc:docMk/>
            <pc:sldMk cId="625617215" sldId="264"/>
            <ac:spMk id="3" creationId="{B9D16F4A-12AA-404C-A555-030276563B10}"/>
          </ac:spMkLst>
        </pc:spChg>
        <pc:spChg chg="add mod">
          <ac:chgData name="DIEGO FERNANDEZ MOLERO" userId="f80984f00e0edd63" providerId="LiveId" clId="{3AD896B0-942D-444D-8EFA-0621E08072C5}" dt="2020-11-09T18:56:16.445" v="2316" actId="1076"/>
          <ac:spMkLst>
            <pc:docMk/>
            <pc:sldMk cId="625617215" sldId="264"/>
            <ac:spMk id="4" creationId="{7D6BC35C-A91C-4FB1-9675-BF91ADBB19EC}"/>
          </ac:spMkLst>
        </pc:spChg>
      </pc:sldChg>
      <pc:sldChg chg="addSp delSp modSp new mod setBg">
        <pc:chgData name="DIEGO FERNANDEZ MOLERO" userId="f80984f00e0edd63" providerId="LiveId" clId="{3AD896B0-942D-444D-8EFA-0621E08072C5}" dt="2020-11-09T19:06:46.825" v="2611" actId="1582"/>
        <pc:sldMkLst>
          <pc:docMk/>
          <pc:sldMk cId="592753745" sldId="265"/>
        </pc:sldMkLst>
        <pc:spChg chg="add mod">
          <ac:chgData name="DIEGO FERNANDEZ MOLERO" userId="f80984f00e0edd63" providerId="LiveId" clId="{3AD896B0-942D-444D-8EFA-0621E08072C5}" dt="2020-11-09T18:58:38.350" v="2503" actId="14100"/>
          <ac:spMkLst>
            <pc:docMk/>
            <pc:sldMk cId="592753745" sldId="265"/>
            <ac:spMk id="2" creationId="{A81D7100-D04D-4FB6-8224-EB78DCB82AFD}"/>
          </ac:spMkLst>
        </pc:spChg>
        <pc:spChg chg="add mod">
          <ac:chgData name="DIEGO FERNANDEZ MOLERO" userId="f80984f00e0edd63" providerId="LiveId" clId="{3AD896B0-942D-444D-8EFA-0621E08072C5}" dt="2020-11-09T18:58:58.032" v="2505" actId="1076"/>
          <ac:spMkLst>
            <pc:docMk/>
            <pc:sldMk cId="592753745" sldId="265"/>
            <ac:spMk id="4" creationId="{EEAEC3D8-E5C7-457D-8E0B-F812CE62C2E4}"/>
          </ac:spMkLst>
        </pc:spChg>
        <pc:spChg chg="add mod">
          <ac:chgData name="DIEGO FERNANDEZ MOLERO" userId="f80984f00e0edd63" providerId="LiveId" clId="{3AD896B0-942D-444D-8EFA-0621E08072C5}" dt="2020-11-09T18:59:52.744" v="2537" actId="14100"/>
          <ac:spMkLst>
            <pc:docMk/>
            <pc:sldMk cId="592753745" sldId="265"/>
            <ac:spMk id="5" creationId="{E2BFF0C5-E0EA-4C59-A45B-E58DD629AB61}"/>
          </ac:spMkLst>
        </pc:spChg>
        <pc:spChg chg="add mod">
          <ac:chgData name="DIEGO FERNANDEZ MOLERO" userId="f80984f00e0edd63" providerId="LiveId" clId="{3AD896B0-942D-444D-8EFA-0621E08072C5}" dt="2020-11-09T19:00:47.844" v="2554" actId="20577"/>
          <ac:spMkLst>
            <pc:docMk/>
            <pc:sldMk cId="592753745" sldId="265"/>
            <ac:spMk id="6" creationId="{C25B31EE-34AE-4792-A700-6B5805086ED7}"/>
          </ac:spMkLst>
        </pc:spChg>
        <pc:spChg chg="add mod">
          <ac:chgData name="DIEGO FERNANDEZ MOLERO" userId="f80984f00e0edd63" providerId="LiveId" clId="{3AD896B0-942D-444D-8EFA-0621E08072C5}" dt="2020-11-09T19:02:17.027" v="2575" actId="20577"/>
          <ac:spMkLst>
            <pc:docMk/>
            <pc:sldMk cId="592753745" sldId="265"/>
            <ac:spMk id="11" creationId="{72EF31B4-BC14-4A1E-95D3-0CD9588CD680}"/>
          </ac:spMkLst>
        </pc:spChg>
        <pc:spChg chg="add mod">
          <ac:chgData name="DIEGO FERNANDEZ MOLERO" userId="f80984f00e0edd63" providerId="LiveId" clId="{3AD896B0-942D-444D-8EFA-0621E08072C5}" dt="2020-11-09T19:03:01.205" v="2585" actId="20577"/>
          <ac:spMkLst>
            <pc:docMk/>
            <pc:sldMk cId="592753745" sldId="265"/>
            <ac:spMk id="14" creationId="{36363BC3-C34D-48A7-9BC2-942DECDAD2DB}"/>
          </ac:spMkLst>
        </pc:spChg>
        <pc:spChg chg="add mod">
          <ac:chgData name="DIEGO FERNANDEZ MOLERO" userId="f80984f00e0edd63" providerId="LiveId" clId="{3AD896B0-942D-444D-8EFA-0621E08072C5}" dt="2020-11-09T19:03:54.382" v="2591" actId="1076"/>
          <ac:spMkLst>
            <pc:docMk/>
            <pc:sldMk cId="592753745" sldId="265"/>
            <ac:spMk id="15" creationId="{32C21513-F0A5-4525-9218-F3C00D069338}"/>
          </ac:spMkLst>
        </pc:spChg>
        <pc:spChg chg="add mod">
          <ac:chgData name="DIEGO FERNANDEZ MOLERO" userId="f80984f00e0edd63" providerId="LiveId" clId="{3AD896B0-942D-444D-8EFA-0621E08072C5}" dt="2020-11-09T19:04:46.218" v="2605" actId="20577"/>
          <ac:spMkLst>
            <pc:docMk/>
            <pc:sldMk cId="592753745" sldId="265"/>
            <ac:spMk id="17" creationId="{3C9D71A2-ADBC-49FE-9DDB-670AADEB3561}"/>
          </ac:spMkLst>
        </pc:spChg>
        <pc:cxnChg chg="add del mod">
          <ac:chgData name="DIEGO FERNANDEZ MOLERO" userId="f80984f00e0edd63" providerId="LiveId" clId="{3AD896B0-942D-444D-8EFA-0621E08072C5}" dt="2020-11-09T19:01:07.343" v="2556" actId="11529"/>
          <ac:cxnSpMkLst>
            <pc:docMk/>
            <pc:sldMk cId="592753745" sldId="265"/>
            <ac:cxnSpMk id="8" creationId="{DAE835CC-6AB4-4595-85C8-C1A63E25ACF9}"/>
          </ac:cxnSpMkLst>
        </pc:cxnChg>
        <pc:cxnChg chg="add mod">
          <ac:chgData name="DIEGO FERNANDEZ MOLERO" userId="f80984f00e0edd63" providerId="LiveId" clId="{3AD896B0-942D-444D-8EFA-0621E08072C5}" dt="2020-11-09T19:06:46.825" v="2611" actId="1582"/>
          <ac:cxnSpMkLst>
            <pc:docMk/>
            <pc:sldMk cId="592753745" sldId="265"/>
            <ac:cxnSpMk id="10" creationId="{14B42BC5-E99A-4B77-A576-FF5F2D1F23F3}"/>
          </ac:cxnSpMkLst>
        </pc:cxnChg>
        <pc:cxnChg chg="add mod">
          <ac:chgData name="DIEGO FERNANDEZ MOLERO" userId="f80984f00e0edd63" providerId="LiveId" clId="{3AD896B0-942D-444D-8EFA-0621E08072C5}" dt="2020-11-09T19:06:15.309" v="2610" actId="1582"/>
          <ac:cxnSpMkLst>
            <pc:docMk/>
            <pc:sldMk cId="592753745" sldId="265"/>
            <ac:cxnSpMk id="13" creationId="{1CF08324-D4F3-413D-A6F5-7A14BF168394}"/>
          </ac:cxnSpMkLst>
        </pc:cxnChg>
      </pc:sldChg>
      <pc:sldChg chg="addSp modSp new mod setBg">
        <pc:chgData name="DIEGO FERNANDEZ MOLERO" userId="f80984f00e0edd63" providerId="LiveId" clId="{3AD896B0-942D-444D-8EFA-0621E08072C5}" dt="2020-11-09T19:14:39.621" v="2851"/>
        <pc:sldMkLst>
          <pc:docMk/>
          <pc:sldMk cId="2107871063" sldId="266"/>
        </pc:sldMkLst>
        <pc:spChg chg="add mod">
          <ac:chgData name="DIEGO FERNANDEZ MOLERO" userId="f80984f00e0edd63" providerId="LiveId" clId="{3AD896B0-942D-444D-8EFA-0621E08072C5}" dt="2020-11-09T19:14:25.841" v="2849" actId="1076"/>
          <ac:spMkLst>
            <pc:docMk/>
            <pc:sldMk cId="2107871063" sldId="266"/>
            <ac:spMk id="2" creationId="{24F37210-5F95-41E0-8D72-6FDA3CE25750}"/>
          </ac:spMkLst>
        </pc:spChg>
        <pc:spChg chg="add mod">
          <ac:chgData name="DIEGO FERNANDEZ MOLERO" userId="f80984f00e0edd63" providerId="LiveId" clId="{3AD896B0-942D-444D-8EFA-0621E08072C5}" dt="2020-11-09T19:11:32.442" v="2811" actId="1076"/>
          <ac:spMkLst>
            <pc:docMk/>
            <pc:sldMk cId="2107871063" sldId="266"/>
            <ac:spMk id="3" creationId="{8C900A00-DAA1-473A-A7EA-FB6134533E01}"/>
          </ac:spMkLst>
        </pc:spChg>
        <pc:spChg chg="add mod">
          <ac:chgData name="DIEGO FERNANDEZ MOLERO" userId="f80984f00e0edd63" providerId="LiveId" clId="{3AD896B0-942D-444D-8EFA-0621E08072C5}" dt="2020-11-09T19:13:11.989" v="2846" actId="20577"/>
          <ac:spMkLst>
            <pc:docMk/>
            <pc:sldMk cId="2107871063" sldId="266"/>
            <ac:spMk id="4" creationId="{85F8AD76-55E2-4EAD-8889-E63F781E2C4C}"/>
          </ac:spMkLst>
        </pc:spChg>
        <pc:spChg chg="add mod">
          <ac:chgData name="DIEGO FERNANDEZ MOLERO" userId="f80984f00e0edd63" providerId="LiveId" clId="{3AD896B0-942D-444D-8EFA-0621E08072C5}" dt="2020-11-09T19:14:00.105" v="2848" actId="207"/>
          <ac:spMkLst>
            <pc:docMk/>
            <pc:sldMk cId="2107871063" sldId="266"/>
            <ac:spMk id="5" creationId="{636229D9-CFA8-406B-A749-67FEBA711110}"/>
          </ac:spMkLst>
        </pc:spChg>
      </pc:sldChg>
      <pc:sldChg chg="addSp delSp modSp new mod setBg addCm delCm">
        <pc:chgData name="DIEGO FERNANDEZ MOLERO" userId="f80984f00e0edd63" providerId="LiveId" clId="{3AD896B0-942D-444D-8EFA-0621E08072C5}" dt="2020-11-09T19:45:33.434" v="3505"/>
        <pc:sldMkLst>
          <pc:docMk/>
          <pc:sldMk cId="4278944092" sldId="267"/>
        </pc:sldMkLst>
        <pc:spChg chg="add mod">
          <ac:chgData name="DIEGO FERNANDEZ MOLERO" userId="f80984f00e0edd63" providerId="LiveId" clId="{3AD896B0-942D-444D-8EFA-0621E08072C5}" dt="2020-11-09T19:21:23.282" v="2959" actId="14100"/>
          <ac:spMkLst>
            <pc:docMk/>
            <pc:sldMk cId="4278944092" sldId="267"/>
            <ac:spMk id="2" creationId="{0CE99137-15B8-4E43-A177-137DEEB92035}"/>
          </ac:spMkLst>
        </pc:spChg>
        <pc:spChg chg="add mod">
          <ac:chgData name="DIEGO FERNANDEZ MOLERO" userId="f80984f00e0edd63" providerId="LiveId" clId="{3AD896B0-942D-444D-8EFA-0621E08072C5}" dt="2020-11-09T19:23:30.804" v="3234" actId="14100"/>
          <ac:spMkLst>
            <pc:docMk/>
            <pc:sldMk cId="4278944092" sldId="267"/>
            <ac:spMk id="3" creationId="{B569CA08-8B05-46FD-B442-AF4F0174A80B}"/>
          </ac:spMkLst>
        </pc:spChg>
        <pc:spChg chg="add mod">
          <ac:chgData name="DIEGO FERNANDEZ MOLERO" userId="f80984f00e0edd63" providerId="LiveId" clId="{3AD896B0-942D-444D-8EFA-0621E08072C5}" dt="2020-11-09T19:33:09.995" v="3293" actId="1076"/>
          <ac:spMkLst>
            <pc:docMk/>
            <pc:sldMk cId="4278944092" sldId="267"/>
            <ac:spMk id="17" creationId="{E6D207EF-8E0B-4C54-802E-66E10D645C38}"/>
          </ac:spMkLst>
        </pc:spChg>
        <pc:spChg chg="add mod">
          <ac:chgData name="DIEGO FERNANDEZ MOLERO" userId="f80984f00e0edd63" providerId="LiveId" clId="{3AD896B0-942D-444D-8EFA-0621E08072C5}" dt="2020-11-09T19:33:46.582" v="3298" actId="1076"/>
          <ac:spMkLst>
            <pc:docMk/>
            <pc:sldMk cId="4278944092" sldId="267"/>
            <ac:spMk id="18" creationId="{451F45E2-8CAA-4BE0-AE9F-B05D4FBE5065}"/>
          </ac:spMkLst>
        </pc:spChg>
        <pc:spChg chg="add mod">
          <ac:chgData name="DIEGO FERNANDEZ MOLERO" userId="f80984f00e0edd63" providerId="LiveId" clId="{3AD896B0-942D-444D-8EFA-0621E08072C5}" dt="2020-11-09T19:37:25.458" v="3338" actId="1076"/>
          <ac:spMkLst>
            <pc:docMk/>
            <pc:sldMk cId="4278944092" sldId="267"/>
            <ac:spMk id="19" creationId="{093E4493-EDF2-489E-BB39-B4BB1457C012}"/>
          </ac:spMkLst>
        </pc:spChg>
        <pc:spChg chg="add mod">
          <ac:chgData name="DIEGO FERNANDEZ MOLERO" userId="f80984f00e0edd63" providerId="LiveId" clId="{3AD896B0-942D-444D-8EFA-0621E08072C5}" dt="2020-11-09T19:37:34.176" v="3339" actId="1076"/>
          <ac:spMkLst>
            <pc:docMk/>
            <pc:sldMk cId="4278944092" sldId="267"/>
            <ac:spMk id="20" creationId="{0E244918-7D77-487E-BD8C-013AECDDC526}"/>
          </ac:spMkLst>
        </pc:spChg>
        <pc:spChg chg="add mod">
          <ac:chgData name="DIEGO FERNANDEZ MOLERO" userId="f80984f00e0edd63" providerId="LiveId" clId="{3AD896B0-942D-444D-8EFA-0621E08072C5}" dt="2020-11-09T19:37:16.636" v="3337" actId="1076"/>
          <ac:spMkLst>
            <pc:docMk/>
            <pc:sldMk cId="4278944092" sldId="267"/>
            <ac:spMk id="21" creationId="{956F26E4-E941-4AF1-B3D3-F084078B328E}"/>
          </ac:spMkLst>
        </pc:spChg>
        <pc:spChg chg="add mod">
          <ac:chgData name="DIEGO FERNANDEZ MOLERO" userId="f80984f00e0edd63" providerId="LiveId" clId="{3AD896B0-942D-444D-8EFA-0621E08072C5}" dt="2020-11-09T19:37:51.692" v="3342" actId="1076"/>
          <ac:spMkLst>
            <pc:docMk/>
            <pc:sldMk cId="4278944092" sldId="267"/>
            <ac:spMk id="34" creationId="{0C988BE9-6D68-4ED0-8344-763A42CDD559}"/>
          </ac:spMkLst>
        </pc:spChg>
        <pc:spChg chg="add mod">
          <ac:chgData name="DIEGO FERNANDEZ MOLERO" userId="f80984f00e0edd63" providerId="LiveId" clId="{3AD896B0-942D-444D-8EFA-0621E08072C5}" dt="2020-11-09T19:38:46.482" v="3354" actId="1076"/>
          <ac:spMkLst>
            <pc:docMk/>
            <pc:sldMk cId="4278944092" sldId="267"/>
            <ac:spMk id="35" creationId="{823B8CC2-2D15-4F67-ABCE-B2D4C5DBB8F1}"/>
          </ac:spMkLst>
        </pc:spChg>
        <pc:spChg chg="add mod">
          <ac:chgData name="DIEGO FERNANDEZ MOLERO" userId="f80984f00e0edd63" providerId="LiveId" clId="{3AD896B0-942D-444D-8EFA-0621E08072C5}" dt="2020-11-09T19:39:39.228" v="3366" actId="14100"/>
          <ac:spMkLst>
            <pc:docMk/>
            <pc:sldMk cId="4278944092" sldId="267"/>
            <ac:spMk id="37" creationId="{716DBDA6-1894-4F7E-A588-C94CD8B97018}"/>
          </ac:spMkLst>
        </pc:spChg>
        <pc:spChg chg="add mod">
          <ac:chgData name="DIEGO FERNANDEZ MOLERO" userId="f80984f00e0edd63" providerId="LiveId" clId="{3AD896B0-942D-444D-8EFA-0621E08072C5}" dt="2020-11-09T19:40:08.176" v="3368" actId="14100"/>
          <ac:spMkLst>
            <pc:docMk/>
            <pc:sldMk cId="4278944092" sldId="267"/>
            <ac:spMk id="38" creationId="{A9435DD8-9A11-4861-879D-E4CB0B4EB294}"/>
          </ac:spMkLst>
        </pc:spChg>
        <pc:spChg chg="add mod">
          <ac:chgData name="DIEGO FERNANDEZ MOLERO" userId="f80984f00e0edd63" providerId="LiveId" clId="{3AD896B0-942D-444D-8EFA-0621E08072C5}" dt="2020-11-09T19:41:15.511" v="3421" actId="1076"/>
          <ac:spMkLst>
            <pc:docMk/>
            <pc:sldMk cId="4278944092" sldId="267"/>
            <ac:spMk id="39" creationId="{E06AA36E-5ACF-4AC4-B019-1030832FB909}"/>
          </ac:spMkLst>
        </pc:spChg>
        <pc:spChg chg="add mod">
          <ac:chgData name="DIEGO FERNANDEZ MOLERO" userId="f80984f00e0edd63" providerId="LiveId" clId="{3AD896B0-942D-444D-8EFA-0621E08072C5}" dt="2020-11-09T19:43:32.678" v="3428" actId="1076"/>
          <ac:spMkLst>
            <pc:docMk/>
            <pc:sldMk cId="4278944092" sldId="267"/>
            <ac:spMk id="40" creationId="{F8D3CAAB-6AAA-4C4F-9FA1-BDD1F74581C4}"/>
          </ac:spMkLst>
        </pc:spChg>
        <pc:spChg chg="add mod">
          <ac:chgData name="DIEGO FERNANDEZ MOLERO" userId="f80984f00e0edd63" providerId="LiveId" clId="{3AD896B0-942D-444D-8EFA-0621E08072C5}" dt="2020-11-09T19:45:05.988" v="3503" actId="14100"/>
          <ac:spMkLst>
            <pc:docMk/>
            <pc:sldMk cId="4278944092" sldId="267"/>
            <ac:spMk id="41" creationId="{CDFD5501-B348-4BDC-AD03-46839BE89B56}"/>
          </ac:spMkLst>
        </pc:spChg>
        <pc:grpChg chg="del mod">
          <ac:chgData name="DIEGO FERNANDEZ MOLERO" userId="f80984f00e0edd63" providerId="LiveId" clId="{3AD896B0-942D-444D-8EFA-0621E08072C5}" dt="2020-11-09T19:32:00.136" v="3282"/>
          <ac:grpSpMkLst>
            <pc:docMk/>
            <pc:sldMk cId="4278944092" sldId="267"/>
            <ac:grpSpMk id="16" creationId="{9B791D1D-024C-4936-BB55-AE861DEECD70}"/>
          </ac:grpSpMkLst>
        </pc:grpChg>
        <pc:grpChg chg="del mod">
          <ac:chgData name="DIEGO FERNANDEZ MOLERO" userId="f80984f00e0edd63" providerId="LiveId" clId="{3AD896B0-942D-444D-8EFA-0621E08072C5}" dt="2020-11-09T19:36:10.746" v="3322"/>
          <ac:grpSpMkLst>
            <pc:docMk/>
            <pc:sldMk cId="4278944092" sldId="267"/>
            <ac:grpSpMk id="26" creationId="{84833D5D-B61C-4871-8AA7-99225B87D66D}"/>
          </ac:grpSpMkLst>
        </pc:grpChg>
        <pc:inkChg chg="add">
          <ac:chgData name="DIEGO FERNANDEZ MOLERO" userId="f80984f00e0edd63" providerId="LiveId" clId="{3AD896B0-942D-444D-8EFA-0621E08072C5}" dt="2020-11-09T19:31:04.501" v="3268" actId="9405"/>
          <ac:inkMkLst>
            <pc:docMk/>
            <pc:sldMk cId="4278944092" sldId="267"/>
            <ac:inkMk id="4" creationId="{0AACFCFB-05DC-4AB4-AF27-CC6F3BC24C8F}"/>
          </ac:inkMkLst>
        </pc:inkChg>
        <pc:inkChg chg="add">
          <ac:chgData name="DIEGO FERNANDEZ MOLERO" userId="f80984f00e0edd63" providerId="LiveId" clId="{3AD896B0-942D-444D-8EFA-0621E08072C5}" dt="2020-11-09T19:31:08.758" v="3269" actId="9405"/>
          <ac:inkMkLst>
            <pc:docMk/>
            <pc:sldMk cId="4278944092" sldId="267"/>
            <ac:inkMk id="6" creationId="{7C9FA323-656A-4DC3-96AA-637E7D0DA134}"/>
          </ac:inkMkLst>
        </pc:inkChg>
        <pc:inkChg chg="add">
          <ac:chgData name="DIEGO FERNANDEZ MOLERO" userId="f80984f00e0edd63" providerId="LiveId" clId="{3AD896B0-942D-444D-8EFA-0621E08072C5}" dt="2020-11-09T19:31:12.734" v="3270" actId="9405"/>
          <ac:inkMkLst>
            <pc:docMk/>
            <pc:sldMk cId="4278944092" sldId="267"/>
            <ac:inkMk id="7" creationId="{8E53FDCF-EE47-4C71-9BE4-1115FAFA9AE7}"/>
          </ac:inkMkLst>
        </pc:inkChg>
        <pc:inkChg chg="add del">
          <ac:chgData name="DIEGO FERNANDEZ MOLERO" userId="f80984f00e0edd63" providerId="LiveId" clId="{3AD896B0-942D-444D-8EFA-0621E08072C5}" dt="2020-11-09T19:35:39.655" v="3314"/>
          <ac:inkMkLst>
            <pc:docMk/>
            <pc:sldMk cId="4278944092" sldId="267"/>
            <ac:inkMk id="8" creationId="{261FE842-DA6F-4A3A-B714-4C0D1E817391}"/>
          </ac:inkMkLst>
        </pc:inkChg>
        <pc:inkChg chg="add del">
          <ac:chgData name="DIEGO FERNANDEZ MOLERO" userId="f80984f00e0edd63" providerId="LiveId" clId="{3AD896B0-942D-444D-8EFA-0621E08072C5}" dt="2020-11-09T19:35:39.656" v="3315"/>
          <ac:inkMkLst>
            <pc:docMk/>
            <pc:sldMk cId="4278944092" sldId="267"/>
            <ac:inkMk id="9" creationId="{BA471221-616F-4100-B859-BD172801DC29}"/>
          </ac:inkMkLst>
        </pc:inkChg>
        <pc:inkChg chg="add">
          <ac:chgData name="DIEGO FERNANDEZ MOLERO" userId="f80984f00e0edd63" providerId="LiveId" clId="{3AD896B0-942D-444D-8EFA-0621E08072C5}" dt="2020-11-09T19:31:31.382" v="3273" actId="9405"/>
          <ac:inkMkLst>
            <pc:docMk/>
            <pc:sldMk cId="4278944092" sldId="267"/>
            <ac:inkMk id="10" creationId="{30A34937-9B6B-4F8D-8E53-682AA11547BE}"/>
          </ac:inkMkLst>
        </pc:inkChg>
        <pc:inkChg chg="add del">
          <ac:chgData name="DIEGO FERNANDEZ MOLERO" userId="f80984f00e0edd63" providerId="LiveId" clId="{3AD896B0-942D-444D-8EFA-0621E08072C5}" dt="2020-11-09T19:35:42.279" v="3316"/>
          <ac:inkMkLst>
            <pc:docMk/>
            <pc:sldMk cId="4278944092" sldId="267"/>
            <ac:inkMk id="11" creationId="{0D89D7E9-233B-4912-8ED8-2D25AECA6A7B}"/>
          </ac:inkMkLst>
        </pc:inkChg>
        <pc:inkChg chg="add del mod">
          <ac:chgData name="DIEGO FERNANDEZ MOLERO" userId="f80984f00e0edd63" providerId="LiveId" clId="{3AD896B0-942D-444D-8EFA-0621E08072C5}" dt="2020-11-09T19:32:00.134" v="3281"/>
          <ac:inkMkLst>
            <pc:docMk/>
            <pc:sldMk cId="4278944092" sldId="267"/>
            <ac:inkMk id="12" creationId="{84A339F0-A251-4A45-812F-18BCF81E478C}"/>
          </ac:inkMkLst>
        </pc:inkChg>
        <pc:inkChg chg="add del mod">
          <ac:chgData name="DIEGO FERNANDEZ MOLERO" userId="f80984f00e0edd63" providerId="LiveId" clId="{3AD896B0-942D-444D-8EFA-0621E08072C5}" dt="2020-11-09T19:32:00.129" v="3280"/>
          <ac:inkMkLst>
            <pc:docMk/>
            <pc:sldMk cId="4278944092" sldId="267"/>
            <ac:inkMk id="13" creationId="{CBCE532D-9ADB-45FD-BCD1-42553333C82D}"/>
          </ac:inkMkLst>
        </pc:inkChg>
        <pc:inkChg chg="add del mod">
          <ac:chgData name="DIEGO FERNANDEZ MOLERO" userId="f80984f00e0edd63" providerId="LiveId" clId="{3AD896B0-942D-444D-8EFA-0621E08072C5}" dt="2020-11-09T19:32:00.136" v="3282"/>
          <ac:inkMkLst>
            <pc:docMk/>
            <pc:sldMk cId="4278944092" sldId="267"/>
            <ac:inkMk id="14" creationId="{15D81390-CBB2-415C-97A6-02B28E381431}"/>
          </ac:inkMkLst>
        </pc:inkChg>
        <pc:inkChg chg="add del mod">
          <ac:chgData name="DIEGO FERNANDEZ MOLERO" userId="f80984f00e0edd63" providerId="LiveId" clId="{3AD896B0-942D-444D-8EFA-0621E08072C5}" dt="2020-11-09T19:32:00.136" v="3283"/>
          <ac:inkMkLst>
            <pc:docMk/>
            <pc:sldMk cId="4278944092" sldId="267"/>
            <ac:inkMk id="15" creationId="{ECD335CD-CA62-4F56-A2D3-A877C58430BA}"/>
          </ac:inkMkLst>
        </pc:inkChg>
        <pc:inkChg chg="add">
          <ac:chgData name="DIEGO FERNANDEZ MOLERO" userId="f80984f00e0edd63" providerId="LiveId" clId="{3AD896B0-942D-444D-8EFA-0621E08072C5}" dt="2020-11-09T19:35:52.752" v="3317" actId="9405"/>
          <ac:inkMkLst>
            <pc:docMk/>
            <pc:sldMk cId="4278944092" sldId="267"/>
            <ac:inkMk id="22" creationId="{D4F01C67-5E80-4C17-A810-F4ED63C7475A}"/>
          </ac:inkMkLst>
        </pc:inkChg>
        <pc:inkChg chg="add del">
          <ac:chgData name="DIEGO FERNANDEZ MOLERO" userId="f80984f00e0edd63" providerId="LiveId" clId="{3AD896B0-942D-444D-8EFA-0621E08072C5}" dt="2020-11-09T19:36:10.748" v="3324"/>
          <ac:inkMkLst>
            <pc:docMk/>
            <pc:sldMk cId="4278944092" sldId="267"/>
            <ac:inkMk id="23" creationId="{F31CF9FE-4C5C-4782-824E-CC0A2BC5B13B}"/>
          </ac:inkMkLst>
        </pc:inkChg>
        <pc:inkChg chg="add del mod">
          <ac:chgData name="DIEGO FERNANDEZ MOLERO" userId="f80984f00e0edd63" providerId="LiveId" clId="{3AD896B0-942D-444D-8EFA-0621E08072C5}" dt="2020-11-09T19:36:10.748" v="3323"/>
          <ac:inkMkLst>
            <pc:docMk/>
            <pc:sldMk cId="4278944092" sldId="267"/>
            <ac:inkMk id="24" creationId="{93E0549A-6E68-4354-9D97-7D1CEFA465E6}"/>
          </ac:inkMkLst>
        </pc:inkChg>
        <pc:inkChg chg="add del mod">
          <ac:chgData name="DIEGO FERNANDEZ MOLERO" userId="f80984f00e0edd63" providerId="LiveId" clId="{3AD896B0-942D-444D-8EFA-0621E08072C5}" dt="2020-11-09T19:36:10.746" v="3322"/>
          <ac:inkMkLst>
            <pc:docMk/>
            <pc:sldMk cId="4278944092" sldId="267"/>
            <ac:inkMk id="25" creationId="{6AF3FAD8-A554-4C69-8D1A-F4C115EA77E2}"/>
          </ac:inkMkLst>
        </pc:inkChg>
        <pc:inkChg chg="add del">
          <ac:chgData name="DIEGO FERNANDEZ MOLERO" userId="f80984f00e0edd63" providerId="LiveId" clId="{3AD896B0-942D-444D-8EFA-0621E08072C5}" dt="2020-11-09T19:36:48.335" v="3329"/>
          <ac:inkMkLst>
            <pc:docMk/>
            <pc:sldMk cId="4278944092" sldId="267"/>
            <ac:inkMk id="27" creationId="{2D1F4595-DE51-4205-963B-32FB20FF958A}"/>
          </ac:inkMkLst>
        </pc:inkChg>
        <pc:inkChg chg="add del">
          <ac:chgData name="DIEGO FERNANDEZ MOLERO" userId="f80984f00e0edd63" providerId="LiveId" clId="{3AD896B0-942D-444D-8EFA-0621E08072C5}" dt="2020-11-09T19:36:48.336" v="3331"/>
          <ac:inkMkLst>
            <pc:docMk/>
            <pc:sldMk cId="4278944092" sldId="267"/>
            <ac:inkMk id="28" creationId="{F1023A1A-76FF-489B-9371-A1892B71CEA6}"/>
          </ac:inkMkLst>
        </pc:inkChg>
        <pc:inkChg chg="add del">
          <ac:chgData name="DIEGO FERNANDEZ MOLERO" userId="f80984f00e0edd63" providerId="LiveId" clId="{3AD896B0-942D-444D-8EFA-0621E08072C5}" dt="2020-11-09T19:36:48.337" v="3332"/>
          <ac:inkMkLst>
            <pc:docMk/>
            <pc:sldMk cId="4278944092" sldId="267"/>
            <ac:inkMk id="29" creationId="{6EBF0333-E466-4A76-959C-1D726376555A}"/>
          </ac:inkMkLst>
        </pc:inkChg>
        <pc:inkChg chg="add del">
          <ac:chgData name="DIEGO FERNANDEZ MOLERO" userId="f80984f00e0edd63" providerId="LiveId" clId="{3AD896B0-942D-444D-8EFA-0621E08072C5}" dt="2020-11-09T19:36:48.336" v="3330"/>
          <ac:inkMkLst>
            <pc:docMk/>
            <pc:sldMk cId="4278944092" sldId="267"/>
            <ac:inkMk id="30" creationId="{3B46FFB4-9654-4ABE-B154-50C5CA70C733}"/>
          </ac:inkMkLst>
        </pc:inkChg>
        <pc:inkChg chg="add">
          <ac:chgData name="DIEGO FERNANDEZ MOLERO" userId="f80984f00e0edd63" providerId="LiveId" clId="{3AD896B0-942D-444D-8EFA-0621E08072C5}" dt="2020-11-09T19:36:54.894" v="3333" actId="9405"/>
          <ac:inkMkLst>
            <pc:docMk/>
            <pc:sldMk cId="4278944092" sldId="267"/>
            <ac:inkMk id="31" creationId="{998E0A35-CFEA-4143-B87B-0D1422F8B7DB}"/>
          </ac:inkMkLst>
        </pc:inkChg>
        <pc:inkChg chg="add">
          <ac:chgData name="DIEGO FERNANDEZ MOLERO" userId="f80984f00e0edd63" providerId="LiveId" clId="{3AD896B0-942D-444D-8EFA-0621E08072C5}" dt="2020-11-09T19:36:59.348" v="3334" actId="9405"/>
          <ac:inkMkLst>
            <pc:docMk/>
            <pc:sldMk cId="4278944092" sldId="267"/>
            <ac:inkMk id="32" creationId="{0903C5A6-3782-4674-A75F-BB729D72B2CF}"/>
          </ac:inkMkLst>
        </pc:inkChg>
        <pc:inkChg chg="add">
          <ac:chgData name="DIEGO FERNANDEZ MOLERO" userId="f80984f00e0edd63" providerId="LiveId" clId="{3AD896B0-942D-444D-8EFA-0621E08072C5}" dt="2020-11-09T19:37:04.619" v="3335" actId="9405"/>
          <ac:inkMkLst>
            <pc:docMk/>
            <pc:sldMk cId="4278944092" sldId="267"/>
            <ac:inkMk id="33" creationId="{CB8357A0-A57D-4EF1-8D04-24EE1CF9373D}"/>
          </ac:inkMkLst>
        </pc:inkChg>
        <pc:cxnChg chg="add mod">
          <ac:chgData name="DIEGO FERNANDEZ MOLERO" userId="f80984f00e0edd63" providerId="LiveId" clId="{3AD896B0-942D-444D-8EFA-0621E08072C5}" dt="2020-11-09T19:29:01.280" v="3267" actId="692"/>
          <ac:cxnSpMkLst>
            <pc:docMk/>
            <pc:sldMk cId="4278944092" sldId="267"/>
            <ac:cxnSpMk id="5" creationId="{EB7CB2B1-BC88-4C46-81F7-85A611C7ADF6}"/>
          </ac:cxnSpMkLst>
        </pc:cxnChg>
      </pc:sldChg>
      <pc:sldChg chg="addSp modSp new mod setBg">
        <pc:chgData name="DIEGO FERNANDEZ MOLERO" userId="f80984f00e0edd63" providerId="LiveId" clId="{3AD896B0-942D-444D-8EFA-0621E08072C5}" dt="2020-11-09T20:05:18.945" v="4038" actId="20577"/>
        <pc:sldMkLst>
          <pc:docMk/>
          <pc:sldMk cId="3712278086" sldId="268"/>
        </pc:sldMkLst>
        <pc:spChg chg="add mod">
          <ac:chgData name="DIEGO FERNANDEZ MOLERO" userId="f80984f00e0edd63" providerId="LiveId" clId="{3AD896B0-942D-444D-8EFA-0621E08072C5}" dt="2020-11-09T20:04:57.578" v="4030" actId="6549"/>
          <ac:spMkLst>
            <pc:docMk/>
            <pc:sldMk cId="3712278086" sldId="268"/>
            <ac:spMk id="2" creationId="{6087F0DC-E7D8-4AA3-A856-EF0B68FAB970}"/>
          </ac:spMkLst>
        </pc:spChg>
        <pc:spChg chg="add mod">
          <ac:chgData name="DIEGO FERNANDEZ MOLERO" userId="f80984f00e0edd63" providerId="LiveId" clId="{3AD896B0-942D-444D-8EFA-0621E08072C5}" dt="2020-11-09T19:51:03.520" v="3646" actId="14100"/>
          <ac:spMkLst>
            <pc:docMk/>
            <pc:sldMk cId="3712278086" sldId="268"/>
            <ac:spMk id="3" creationId="{C6B3029D-FF0F-40DC-816C-4E35EA0E333E}"/>
          </ac:spMkLst>
        </pc:spChg>
        <pc:spChg chg="add mod">
          <ac:chgData name="DIEGO FERNANDEZ MOLERO" userId="f80984f00e0edd63" providerId="LiveId" clId="{3AD896B0-942D-444D-8EFA-0621E08072C5}" dt="2020-11-09T19:52:48.394" v="3664" actId="1076"/>
          <ac:spMkLst>
            <pc:docMk/>
            <pc:sldMk cId="3712278086" sldId="268"/>
            <ac:spMk id="5" creationId="{5F41D5C8-097F-4193-B33D-329B7251DB37}"/>
          </ac:spMkLst>
        </pc:spChg>
        <pc:spChg chg="add mod">
          <ac:chgData name="DIEGO FERNANDEZ MOLERO" userId="f80984f00e0edd63" providerId="LiveId" clId="{3AD896B0-942D-444D-8EFA-0621E08072C5}" dt="2020-11-09T20:05:14.094" v="4036" actId="20577"/>
          <ac:spMkLst>
            <pc:docMk/>
            <pc:sldMk cId="3712278086" sldId="268"/>
            <ac:spMk id="7" creationId="{01236544-B564-48C0-A092-2180FEA6839A}"/>
          </ac:spMkLst>
        </pc:spChg>
        <pc:spChg chg="add mod">
          <ac:chgData name="DIEGO FERNANDEZ MOLERO" userId="f80984f00e0edd63" providerId="LiveId" clId="{3AD896B0-942D-444D-8EFA-0621E08072C5}" dt="2020-11-09T19:53:23.665" v="3674" actId="20577"/>
          <ac:spMkLst>
            <pc:docMk/>
            <pc:sldMk cId="3712278086" sldId="268"/>
            <ac:spMk id="9" creationId="{D1E1DD98-33ED-4B7E-AA4D-754E73B3252C}"/>
          </ac:spMkLst>
        </pc:spChg>
        <pc:spChg chg="add mod">
          <ac:chgData name="DIEGO FERNANDEZ MOLERO" userId="f80984f00e0edd63" providerId="LiveId" clId="{3AD896B0-942D-444D-8EFA-0621E08072C5}" dt="2020-11-09T20:05:18.945" v="4038" actId="20577"/>
          <ac:spMkLst>
            <pc:docMk/>
            <pc:sldMk cId="3712278086" sldId="268"/>
            <ac:spMk id="11" creationId="{FA845BC4-950F-41BE-A333-9A0C05C1EDBE}"/>
          </ac:spMkLst>
        </pc:spChg>
      </pc:sldChg>
      <pc:sldChg chg="addSp modSp new mod setBg">
        <pc:chgData name="DIEGO FERNANDEZ MOLERO" userId="f80984f00e0edd63" providerId="LiveId" clId="{3AD896B0-942D-444D-8EFA-0621E08072C5}" dt="2020-11-09T20:13:57.573" v="4149" actId="1076"/>
        <pc:sldMkLst>
          <pc:docMk/>
          <pc:sldMk cId="437784704" sldId="269"/>
        </pc:sldMkLst>
        <pc:spChg chg="add mod">
          <ac:chgData name="DIEGO FERNANDEZ MOLERO" userId="f80984f00e0edd63" providerId="LiveId" clId="{3AD896B0-942D-444D-8EFA-0621E08072C5}" dt="2020-11-09T20:04:38.161" v="4028" actId="20577"/>
          <ac:spMkLst>
            <pc:docMk/>
            <pc:sldMk cId="437784704" sldId="269"/>
            <ac:spMk id="2" creationId="{1E4C9247-0F1D-49AE-8BA1-C8F1FF43810B}"/>
          </ac:spMkLst>
        </pc:spChg>
        <pc:spChg chg="add mod">
          <ac:chgData name="DIEGO FERNANDEZ MOLERO" userId="f80984f00e0edd63" providerId="LiveId" clId="{3AD896B0-942D-444D-8EFA-0621E08072C5}" dt="2020-11-09T19:58:57.506" v="3783" actId="20577"/>
          <ac:spMkLst>
            <pc:docMk/>
            <pc:sldMk cId="437784704" sldId="269"/>
            <ac:spMk id="3" creationId="{E705C816-4ACD-4B7B-BD46-ED0D17373576}"/>
          </ac:spMkLst>
        </pc:spChg>
        <pc:spChg chg="add mod">
          <ac:chgData name="DIEGO FERNANDEZ MOLERO" userId="f80984f00e0edd63" providerId="LiveId" clId="{3AD896B0-942D-444D-8EFA-0621E08072C5}" dt="2020-11-09T20:00:50.399" v="3958" actId="1076"/>
          <ac:spMkLst>
            <pc:docMk/>
            <pc:sldMk cId="437784704" sldId="269"/>
            <ac:spMk id="4" creationId="{6ACE7E42-ABAB-4092-9619-8E31C7FBBDB5}"/>
          </ac:spMkLst>
        </pc:spChg>
        <pc:spChg chg="add mod">
          <ac:chgData name="DIEGO FERNANDEZ MOLERO" userId="f80984f00e0edd63" providerId="LiveId" clId="{3AD896B0-942D-444D-8EFA-0621E08072C5}" dt="2020-11-09T20:11:22.826" v="4105" actId="20577"/>
          <ac:spMkLst>
            <pc:docMk/>
            <pc:sldMk cId="437784704" sldId="269"/>
            <ac:spMk id="5" creationId="{3F7B35C2-8211-4A5B-87CD-01F58625B2AF}"/>
          </ac:spMkLst>
        </pc:spChg>
        <pc:spChg chg="add mod">
          <ac:chgData name="DIEGO FERNANDEZ MOLERO" userId="f80984f00e0edd63" providerId="LiveId" clId="{3AD896B0-942D-444D-8EFA-0621E08072C5}" dt="2020-11-09T20:13:57.573" v="4149" actId="1076"/>
          <ac:spMkLst>
            <pc:docMk/>
            <pc:sldMk cId="437784704" sldId="269"/>
            <ac:spMk id="6" creationId="{C1E10F4F-6D96-4BDD-96C5-B24B7CE705BD}"/>
          </ac:spMkLst>
        </pc:spChg>
      </pc:sldChg>
      <pc:sldChg chg="addSp delSp modSp new mod setBg">
        <pc:chgData name="DIEGO FERNANDEZ MOLERO" userId="f80984f00e0edd63" providerId="LiveId" clId="{3AD896B0-942D-444D-8EFA-0621E08072C5}" dt="2020-11-09T20:23:18.878" v="4654" actId="20577"/>
        <pc:sldMkLst>
          <pc:docMk/>
          <pc:sldMk cId="717646835" sldId="270"/>
        </pc:sldMkLst>
        <pc:spChg chg="add del mod">
          <ac:chgData name="DIEGO FERNANDEZ MOLERO" userId="f80984f00e0edd63" providerId="LiveId" clId="{3AD896B0-942D-444D-8EFA-0621E08072C5}" dt="2020-11-09T20:15:36.902" v="4346" actId="14100"/>
          <ac:spMkLst>
            <pc:docMk/>
            <pc:sldMk cId="717646835" sldId="270"/>
            <ac:spMk id="2" creationId="{88C4FB1D-199D-4B03-81E4-8B398B6237B5}"/>
          </ac:spMkLst>
        </pc:spChg>
        <pc:spChg chg="add mod">
          <ac:chgData name="DIEGO FERNANDEZ MOLERO" userId="f80984f00e0edd63" providerId="LiveId" clId="{3AD896B0-942D-444D-8EFA-0621E08072C5}" dt="2020-11-09T20:19:24.665" v="4458" actId="20577"/>
          <ac:spMkLst>
            <pc:docMk/>
            <pc:sldMk cId="717646835" sldId="270"/>
            <ac:spMk id="4" creationId="{8BBED916-C2AD-4E0E-948F-10ECC7152F37}"/>
          </ac:spMkLst>
        </pc:spChg>
        <pc:spChg chg="add mod">
          <ac:chgData name="DIEGO FERNANDEZ MOLERO" userId="f80984f00e0edd63" providerId="LiveId" clId="{3AD896B0-942D-444D-8EFA-0621E08072C5}" dt="2020-11-09T20:16:16.530" v="4349" actId="1076"/>
          <ac:spMkLst>
            <pc:docMk/>
            <pc:sldMk cId="717646835" sldId="270"/>
            <ac:spMk id="6" creationId="{05971F53-B1A2-4C71-9A3D-5B2CB91A940E}"/>
          </ac:spMkLst>
        </pc:spChg>
        <pc:spChg chg="add mod">
          <ac:chgData name="DIEGO FERNANDEZ MOLERO" userId="f80984f00e0edd63" providerId="LiveId" clId="{3AD896B0-942D-444D-8EFA-0621E08072C5}" dt="2020-11-09T20:16:43.376" v="4351" actId="207"/>
          <ac:spMkLst>
            <pc:docMk/>
            <pc:sldMk cId="717646835" sldId="270"/>
            <ac:spMk id="7" creationId="{81C49E8A-367C-4D0D-B4E4-1E85878028F0}"/>
          </ac:spMkLst>
        </pc:spChg>
        <pc:spChg chg="add mod">
          <ac:chgData name="DIEGO FERNANDEZ MOLERO" userId="f80984f00e0edd63" providerId="LiveId" clId="{3AD896B0-942D-444D-8EFA-0621E08072C5}" dt="2020-11-09T20:17:56.310" v="4357" actId="14100"/>
          <ac:spMkLst>
            <pc:docMk/>
            <pc:sldMk cId="717646835" sldId="270"/>
            <ac:spMk id="8" creationId="{9EF5CAC6-1685-49D3-B9D7-31D1235E056B}"/>
          </ac:spMkLst>
        </pc:spChg>
        <pc:spChg chg="add mod">
          <ac:chgData name="DIEGO FERNANDEZ MOLERO" userId="f80984f00e0edd63" providerId="LiveId" clId="{3AD896B0-942D-444D-8EFA-0621E08072C5}" dt="2020-11-09T20:18:45.025" v="4448" actId="1076"/>
          <ac:spMkLst>
            <pc:docMk/>
            <pc:sldMk cId="717646835" sldId="270"/>
            <ac:spMk id="9" creationId="{BC14CCDA-A40D-45E4-B943-6B2B5EF8312B}"/>
          </ac:spMkLst>
        </pc:spChg>
        <pc:spChg chg="add mod">
          <ac:chgData name="DIEGO FERNANDEZ MOLERO" userId="f80984f00e0edd63" providerId="LiveId" clId="{3AD896B0-942D-444D-8EFA-0621E08072C5}" dt="2020-11-09T20:23:18.878" v="4654" actId="20577"/>
          <ac:spMkLst>
            <pc:docMk/>
            <pc:sldMk cId="717646835" sldId="270"/>
            <ac:spMk id="10" creationId="{443DB089-FB66-44B6-89FC-CFFDCEA579E4}"/>
          </ac:spMkLst>
        </pc:spChg>
        <pc:spChg chg="add mod">
          <ac:chgData name="DIEGO FERNANDEZ MOLERO" userId="f80984f00e0edd63" providerId="LiveId" clId="{3AD896B0-942D-444D-8EFA-0621E08072C5}" dt="2020-11-09T20:22:31.783" v="4646" actId="14100"/>
          <ac:spMkLst>
            <pc:docMk/>
            <pc:sldMk cId="717646835" sldId="270"/>
            <ac:spMk id="11" creationId="{15FBF1AE-AF72-43F7-86CF-6BDCC0EF8CDF}"/>
          </ac:spMkLst>
        </pc:spChg>
        <pc:spChg chg="add mod">
          <ac:chgData name="DIEGO FERNANDEZ MOLERO" userId="f80984f00e0edd63" providerId="LiveId" clId="{3AD896B0-942D-444D-8EFA-0621E08072C5}" dt="2020-11-09T20:23:05.364" v="4652" actId="1076"/>
          <ac:spMkLst>
            <pc:docMk/>
            <pc:sldMk cId="717646835" sldId="270"/>
            <ac:spMk id="13" creationId="{ADB442AE-75FD-40B4-981F-8418B5412101}"/>
          </ac:spMkLst>
        </pc:spChg>
      </pc:sldChg>
      <pc:sldChg chg="addSp delSp modSp new mod setBg">
        <pc:chgData name="DIEGO FERNANDEZ MOLERO" userId="f80984f00e0edd63" providerId="LiveId" clId="{3AD896B0-942D-444D-8EFA-0621E08072C5}" dt="2020-11-09T21:05:26.534" v="5213"/>
        <pc:sldMkLst>
          <pc:docMk/>
          <pc:sldMk cId="3436713719" sldId="271"/>
        </pc:sldMkLst>
        <pc:spChg chg="add mod">
          <ac:chgData name="DIEGO FERNANDEZ MOLERO" userId="f80984f00e0edd63" providerId="LiveId" clId="{3AD896B0-942D-444D-8EFA-0621E08072C5}" dt="2020-11-09T20:44:58.217" v="4938" actId="1076"/>
          <ac:spMkLst>
            <pc:docMk/>
            <pc:sldMk cId="3436713719" sldId="271"/>
            <ac:spMk id="2" creationId="{B8E09B39-38B3-4B74-A36C-721C84C8EE47}"/>
          </ac:spMkLst>
        </pc:spChg>
        <pc:spChg chg="add mod">
          <ac:chgData name="DIEGO FERNANDEZ MOLERO" userId="f80984f00e0edd63" providerId="LiveId" clId="{3AD896B0-942D-444D-8EFA-0621E08072C5}" dt="2020-11-09T20:54:09.494" v="5040" actId="1076"/>
          <ac:spMkLst>
            <pc:docMk/>
            <pc:sldMk cId="3436713719" sldId="271"/>
            <ac:spMk id="3" creationId="{E93936B4-2C2D-4652-B89E-CC1EAB01BE66}"/>
          </ac:spMkLst>
        </pc:spChg>
        <pc:spChg chg="add mod">
          <ac:chgData name="DIEGO FERNANDEZ MOLERO" userId="f80984f00e0edd63" providerId="LiveId" clId="{3AD896B0-942D-444D-8EFA-0621E08072C5}" dt="2020-11-09T20:43:22.729" v="4925" actId="1076"/>
          <ac:spMkLst>
            <pc:docMk/>
            <pc:sldMk cId="3436713719" sldId="271"/>
            <ac:spMk id="11" creationId="{1280B464-5BD1-4166-A3C3-317AC1C19B87}"/>
          </ac:spMkLst>
        </pc:spChg>
        <pc:spChg chg="add del mod">
          <ac:chgData name="DIEGO FERNANDEZ MOLERO" userId="f80984f00e0edd63" providerId="LiveId" clId="{3AD896B0-942D-444D-8EFA-0621E08072C5}" dt="2020-11-09T20:48:05.238" v="4996" actId="20577"/>
          <ac:spMkLst>
            <pc:docMk/>
            <pc:sldMk cId="3436713719" sldId="271"/>
            <ac:spMk id="22" creationId="{BF860F3B-3952-48DA-A1A0-5E280A0159C8}"/>
          </ac:spMkLst>
        </pc:spChg>
        <pc:spChg chg="add mod">
          <ac:chgData name="DIEGO FERNANDEZ MOLERO" userId="f80984f00e0edd63" providerId="LiveId" clId="{3AD896B0-942D-444D-8EFA-0621E08072C5}" dt="2020-11-09T20:48:43.288" v="4998" actId="1076"/>
          <ac:spMkLst>
            <pc:docMk/>
            <pc:sldMk cId="3436713719" sldId="271"/>
            <ac:spMk id="23" creationId="{75DDE0D4-FF0A-4751-9430-683BA7323F8C}"/>
          </ac:spMkLst>
        </pc:spChg>
        <pc:spChg chg="add del mod">
          <ac:chgData name="DIEGO FERNANDEZ MOLERO" userId="f80984f00e0edd63" providerId="LiveId" clId="{3AD896B0-942D-444D-8EFA-0621E08072C5}" dt="2020-11-09T20:47:41.464" v="4990" actId="1076"/>
          <ac:spMkLst>
            <pc:docMk/>
            <pc:sldMk cId="3436713719" sldId="271"/>
            <ac:spMk id="24" creationId="{261530BE-BE1D-40FD-9D61-9503E7BBEF41}"/>
          </ac:spMkLst>
        </pc:spChg>
        <pc:spChg chg="add mod">
          <ac:chgData name="DIEGO FERNANDEZ MOLERO" userId="f80984f00e0edd63" providerId="LiveId" clId="{3AD896B0-942D-444D-8EFA-0621E08072C5}" dt="2020-11-09T20:49:15.797" v="5002" actId="1076"/>
          <ac:spMkLst>
            <pc:docMk/>
            <pc:sldMk cId="3436713719" sldId="271"/>
            <ac:spMk id="25" creationId="{0DBAE10D-CF2B-4966-9AB1-591DB3C5361C}"/>
          </ac:spMkLst>
        </pc:spChg>
        <pc:spChg chg="add mod">
          <ac:chgData name="DIEGO FERNANDEZ MOLERO" userId="f80984f00e0edd63" providerId="LiveId" clId="{3AD896B0-942D-444D-8EFA-0621E08072C5}" dt="2020-11-09T20:49:50.445" v="5010" actId="1076"/>
          <ac:spMkLst>
            <pc:docMk/>
            <pc:sldMk cId="3436713719" sldId="271"/>
            <ac:spMk id="26" creationId="{B384C75F-D3C3-4381-84F3-100AFD5588DE}"/>
          </ac:spMkLst>
        </pc:spChg>
        <pc:spChg chg="add mod">
          <ac:chgData name="DIEGO FERNANDEZ MOLERO" userId="f80984f00e0edd63" providerId="LiveId" clId="{3AD896B0-942D-444D-8EFA-0621E08072C5}" dt="2020-11-09T20:50:23.541" v="5019" actId="1076"/>
          <ac:spMkLst>
            <pc:docMk/>
            <pc:sldMk cId="3436713719" sldId="271"/>
            <ac:spMk id="27" creationId="{B1781724-2074-4704-8C5C-C49767FA9E6E}"/>
          </ac:spMkLst>
        </pc:spChg>
        <pc:spChg chg="add mod">
          <ac:chgData name="DIEGO FERNANDEZ MOLERO" userId="f80984f00e0edd63" providerId="LiveId" clId="{3AD896B0-942D-444D-8EFA-0621E08072C5}" dt="2020-11-09T20:51:13.498" v="5026" actId="14100"/>
          <ac:spMkLst>
            <pc:docMk/>
            <pc:sldMk cId="3436713719" sldId="271"/>
            <ac:spMk id="28" creationId="{3099F29A-D533-4B89-8491-A7CD5E19B7BE}"/>
          </ac:spMkLst>
        </pc:spChg>
        <pc:spChg chg="add mod">
          <ac:chgData name="DIEGO FERNANDEZ MOLERO" userId="f80984f00e0edd63" providerId="LiveId" clId="{3AD896B0-942D-444D-8EFA-0621E08072C5}" dt="2020-11-09T20:53:55.565" v="5039" actId="14100"/>
          <ac:spMkLst>
            <pc:docMk/>
            <pc:sldMk cId="3436713719" sldId="271"/>
            <ac:spMk id="29" creationId="{9EA64DA4-03A0-4CD2-BEE1-79FB290A33FC}"/>
          </ac:spMkLst>
        </pc:spChg>
        <pc:spChg chg="add mod">
          <ac:chgData name="DIEGO FERNANDEZ MOLERO" userId="f80984f00e0edd63" providerId="LiveId" clId="{3AD896B0-942D-444D-8EFA-0621E08072C5}" dt="2020-11-09T20:56:41.271" v="5072" actId="1076"/>
          <ac:spMkLst>
            <pc:docMk/>
            <pc:sldMk cId="3436713719" sldId="271"/>
            <ac:spMk id="30" creationId="{0BC1F6E3-3BFC-4D87-803F-B980FA6878DE}"/>
          </ac:spMkLst>
        </pc:spChg>
        <pc:spChg chg="add mod">
          <ac:chgData name="DIEGO FERNANDEZ MOLERO" userId="f80984f00e0edd63" providerId="LiveId" clId="{3AD896B0-942D-444D-8EFA-0621E08072C5}" dt="2020-11-09T20:57:42.279" v="5090" actId="1076"/>
          <ac:spMkLst>
            <pc:docMk/>
            <pc:sldMk cId="3436713719" sldId="271"/>
            <ac:spMk id="31" creationId="{11471ABC-20C5-44D8-B2E7-3A931D5FAD56}"/>
          </ac:spMkLst>
        </pc:spChg>
        <pc:spChg chg="add del mod">
          <ac:chgData name="DIEGO FERNANDEZ MOLERO" userId="f80984f00e0edd63" providerId="LiveId" clId="{3AD896B0-942D-444D-8EFA-0621E08072C5}" dt="2020-11-09T21:04:08.371" v="5199" actId="255"/>
          <ac:spMkLst>
            <pc:docMk/>
            <pc:sldMk cId="3436713719" sldId="271"/>
            <ac:spMk id="32" creationId="{A6256B82-5BB7-4712-8ACF-BD8D8FC75D65}"/>
          </ac:spMkLst>
        </pc:spChg>
        <pc:spChg chg="add mod">
          <ac:chgData name="DIEGO FERNANDEZ MOLERO" userId="f80984f00e0edd63" providerId="LiveId" clId="{3AD896B0-942D-444D-8EFA-0621E08072C5}" dt="2020-11-09T21:05:11.609" v="5207" actId="692"/>
          <ac:spMkLst>
            <pc:docMk/>
            <pc:sldMk cId="3436713719" sldId="271"/>
            <ac:spMk id="33" creationId="{3FA8A0E2-7034-4A0B-A3DE-11088AF99CDB}"/>
          </ac:spMkLst>
        </pc:spChg>
        <pc:grpChg chg="mod">
          <ac:chgData name="DIEGO FERNANDEZ MOLERO" userId="f80984f00e0edd63" providerId="LiveId" clId="{3AD896B0-942D-444D-8EFA-0621E08072C5}" dt="2020-11-09T20:44:50.432" v="4937"/>
          <ac:grpSpMkLst>
            <pc:docMk/>
            <pc:sldMk cId="3436713719" sldId="271"/>
            <ac:grpSpMk id="21" creationId="{5AD60EA9-B81A-4A62-87DD-7CBFE91AD89A}"/>
          </ac:grpSpMkLst>
        </pc:grpChg>
        <pc:inkChg chg="add del">
          <ac:chgData name="DIEGO FERNANDEZ MOLERO" userId="f80984f00e0edd63" providerId="LiveId" clId="{3AD896B0-942D-444D-8EFA-0621E08072C5}" dt="2020-11-09T20:44:16.945" v="4929"/>
          <ac:inkMkLst>
            <pc:docMk/>
            <pc:sldMk cId="3436713719" sldId="271"/>
            <ac:inkMk id="12" creationId="{56612F9A-2B77-4A9C-9F9C-4CA683938973}"/>
          </ac:inkMkLst>
        </pc:inkChg>
        <pc:inkChg chg="add del">
          <ac:chgData name="DIEGO FERNANDEZ MOLERO" userId="f80984f00e0edd63" providerId="LiveId" clId="{3AD896B0-942D-444D-8EFA-0621E08072C5}" dt="2020-11-09T20:44:16.317" v="4928"/>
          <ac:inkMkLst>
            <pc:docMk/>
            <pc:sldMk cId="3436713719" sldId="271"/>
            <ac:inkMk id="13" creationId="{042151E9-53F9-4C23-A508-B976841E61AB}"/>
          </ac:inkMkLst>
        </pc:inkChg>
        <pc:inkChg chg="add">
          <ac:chgData name="DIEGO FERNANDEZ MOLERO" userId="f80984f00e0edd63" providerId="LiveId" clId="{3AD896B0-942D-444D-8EFA-0621E08072C5}" dt="2020-11-09T20:44:29.888" v="4930" actId="9405"/>
          <ac:inkMkLst>
            <pc:docMk/>
            <pc:sldMk cId="3436713719" sldId="271"/>
            <ac:inkMk id="14" creationId="{E3B5C818-A770-49C4-8129-99A5D1E220D2}"/>
          </ac:inkMkLst>
        </pc:inkChg>
        <pc:inkChg chg="add">
          <ac:chgData name="DIEGO FERNANDEZ MOLERO" userId="f80984f00e0edd63" providerId="LiveId" clId="{3AD896B0-942D-444D-8EFA-0621E08072C5}" dt="2020-11-09T20:44:36.384" v="4931" actId="9405"/>
          <ac:inkMkLst>
            <pc:docMk/>
            <pc:sldMk cId="3436713719" sldId="271"/>
            <ac:inkMk id="15" creationId="{3F702054-5383-4984-9E88-969A1A27E5BB}"/>
          </ac:inkMkLst>
        </pc:inkChg>
        <pc:inkChg chg="add">
          <ac:chgData name="DIEGO FERNANDEZ MOLERO" userId="f80984f00e0edd63" providerId="LiveId" clId="{3AD896B0-942D-444D-8EFA-0621E08072C5}" dt="2020-11-09T20:44:39.649" v="4932" actId="9405"/>
          <ac:inkMkLst>
            <pc:docMk/>
            <pc:sldMk cId="3436713719" sldId="271"/>
            <ac:inkMk id="16" creationId="{774FF9BC-5EA9-4D17-9A89-C2D3F49804B2}"/>
          </ac:inkMkLst>
        </pc:inkChg>
        <pc:inkChg chg="add">
          <ac:chgData name="DIEGO FERNANDEZ MOLERO" userId="f80984f00e0edd63" providerId="LiveId" clId="{3AD896B0-942D-444D-8EFA-0621E08072C5}" dt="2020-11-09T20:44:42.801" v="4933" actId="9405"/>
          <ac:inkMkLst>
            <pc:docMk/>
            <pc:sldMk cId="3436713719" sldId="271"/>
            <ac:inkMk id="17" creationId="{450FDCDD-85EB-495F-8498-6B717E9FAFA8}"/>
          </ac:inkMkLst>
        </pc:inkChg>
        <pc:inkChg chg="add">
          <ac:chgData name="DIEGO FERNANDEZ MOLERO" userId="f80984f00e0edd63" providerId="LiveId" clId="{3AD896B0-942D-444D-8EFA-0621E08072C5}" dt="2020-11-09T20:44:45.956" v="4934" actId="9405"/>
          <ac:inkMkLst>
            <pc:docMk/>
            <pc:sldMk cId="3436713719" sldId="271"/>
            <ac:inkMk id="18" creationId="{CC9D2CA2-9181-4C89-8B99-B04AB20567B4}"/>
          </ac:inkMkLst>
        </pc:inkChg>
        <pc:inkChg chg="add mod">
          <ac:chgData name="DIEGO FERNANDEZ MOLERO" userId="f80984f00e0edd63" providerId="LiveId" clId="{3AD896B0-942D-444D-8EFA-0621E08072C5}" dt="2020-11-09T20:44:50.432" v="4937"/>
          <ac:inkMkLst>
            <pc:docMk/>
            <pc:sldMk cId="3436713719" sldId="271"/>
            <ac:inkMk id="19" creationId="{1ADEBC0C-F1CE-4217-89FF-AD39A7546167}"/>
          </ac:inkMkLst>
        </pc:inkChg>
        <pc:inkChg chg="add mod">
          <ac:chgData name="DIEGO FERNANDEZ MOLERO" userId="f80984f00e0edd63" providerId="LiveId" clId="{3AD896B0-942D-444D-8EFA-0621E08072C5}" dt="2020-11-09T20:44:50.432" v="4937"/>
          <ac:inkMkLst>
            <pc:docMk/>
            <pc:sldMk cId="3436713719" sldId="271"/>
            <ac:inkMk id="20" creationId="{9BDAC8DE-B051-48CC-8D86-BE8D56383735}"/>
          </ac:inkMkLst>
        </pc:inkChg>
        <pc:cxnChg chg="add del">
          <ac:chgData name="DIEGO FERNANDEZ MOLERO" userId="f80984f00e0edd63" providerId="LiveId" clId="{3AD896B0-942D-444D-8EFA-0621E08072C5}" dt="2020-11-09T20:41:22.777" v="4897" actId="11529"/>
          <ac:cxnSpMkLst>
            <pc:docMk/>
            <pc:sldMk cId="3436713719" sldId="271"/>
            <ac:cxnSpMk id="5" creationId="{2DE32B31-2B2E-402D-9AB1-2EF41B3FBBB2}"/>
          </ac:cxnSpMkLst>
        </pc:cxnChg>
        <pc:cxnChg chg="add mod">
          <ac:chgData name="DIEGO FERNANDEZ MOLERO" userId="f80984f00e0edd63" providerId="LiveId" clId="{3AD896B0-942D-444D-8EFA-0621E08072C5}" dt="2020-11-09T20:42:33.089" v="4908" actId="692"/>
          <ac:cxnSpMkLst>
            <pc:docMk/>
            <pc:sldMk cId="3436713719" sldId="271"/>
            <ac:cxnSpMk id="7" creationId="{7847A030-E74E-4472-98D6-434210D3C9BD}"/>
          </ac:cxnSpMkLst>
        </pc:cxnChg>
        <pc:cxnChg chg="add mod">
          <ac:chgData name="DIEGO FERNANDEZ MOLERO" userId="f80984f00e0edd63" providerId="LiveId" clId="{3AD896B0-942D-444D-8EFA-0621E08072C5}" dt="2020-11-09T20:42:44.750" v="4916" actId="692"/>
          <ac:cxnSpMkLst>
            <pc:docMk/>
            <pc:sldMk cId="3436713719" sldId="271"/>
            <ac:cxnSpMk id="9" creationId="{7F4F6F33-3364-4120-95F3-460107E9C041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9T19:31:04.42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 45 1632,'0'0'1153,"-14"0"-1209,14-13 48,0 0-489,0-6-551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9T20:44:36.381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0 1168,'0'0'6432,"1"24"-6404,19 61-25,-13-42-204,3 86 1,-7-119-118,-1-3-475,-1-3 589,-1-1 1,1 0 0,-1 1-1,0-1 1,0 1 0,-1 5-1,1-2 25,0-3-10,0 15 558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9T20:44:39.644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39 159 464,'0'0'3638,"-4"-7"-3402,-10-24 16,14 30-188,-1 1-1,1-1 1,0 0 0,-1 0-1,1 1 1,0-1-1,-1 0 1,1 1-1,-1-1 1,1 1-1,-1-1 1,0 0-1,1 1 1,-1-1 0,0 1-1,1 0 1,-1-1-1,0 1 1,1-1-1,-1 1 1,-1-1-1,2 1-46,-1 0 0,1 0-1,0 0 1,0 0-1,-1 0 1,1 0-1,0-1 1,-1 1-1,1 0 1,0 0 0,0 0-1,-1-1 1,1 1-1,0 0 1,0 0-1,0-1 1,-1 1-1,1 0 1,0-1 0,0 1-1,0 0 1,0 0-1,0-1 1,0 1-1,0 0 1,-1-1 0,1 1-1,0 0 1,0-1-1,0 1 1,0 0-1,0-1 1,1 1-1,-1 0 1,0-1 0,0 1-1,0 0 1,0-1-1,0 1 1,-3-97 450,21 126-737,-14-12 324,0 1 1,-1-1-1,-1 0 0,-1 1 0,0 0 0,-3 27 0,1 0 78,0-38-126,1-1 1,-1 1-1,-1-1 1,-3 12-1,3-11 12,0 0 0,1-1-1,-1 1 1,1 0 0,0 8 445,1 1-2039,0 63 1706,9-76-1258,-7-3 967,-1 1 0,0-1-1,1 0 1,-1 0 0,0 0 0,1 0 0,-1 0 0,2-1-1,9 1-1078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9T20:44:42.799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9 4 656,'-9'-4'6197,"15"203"-6019,-6-198-129,0 22-900,0-7 1294,0 8-794,0-20 81,0 9 562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9T20:44:45.954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10 8 392,'-4'-8'6690,"3"11"-6502,1 0 0,-1 0 1,1-1-1,-1 1 1,1 0-1,0 0 0,0 0 1,1 5-1,-1-4-32,-2 33-240,1-25 40,1 0 0,-1 0 1,2 0-1,0 0 0,0 0 1,5 19-1,-5-30 63,-1 1 0,1 0 0,-1 0 0,1 0 0,-1 0 0,0 0 0,0 0 0,0 0 0,0 0 0,0 0 0,-1 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9T20:44:48.402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1 544,'0'0'1144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9T20:44:49.453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15 19 880,'-12'-19'6620,"13"47"-6755,-2-22 180,4 223 661,-9-241-244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9T19:31:08.7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92 1 120,'0'0'3559,"0"7"-3525,0 28 7,1-5 72,-1 0 0,-2-1 0,-1 1 1,-8 36-1,9-55 20,-1 0 1,2 0 0,-2 23 0,3 0 3191,-9-68-3297,9 29-25,0 0-1,-1 0 0,0 0 0,0 0 1,0 0-1,0 1 0,-1-1 0,-3-7 0,3 10 8,1 2-1,1-2-9,0 1 0,0 0-1,0 0 1,-1 0 0,1 0 0,-1-1-1,1 1 1,-1 0 0,1 0-1,-1 0 1,0 0 0,1 0 0,-1 0-1,-1-1 1,1 1 3,0 0 1,0 0-1,1 0 0,-1 0 0,0 0 0,0 0 1,1 0-1,-1 0 0,1-1 0,-1 1 0,1 0 1,0-1-1,-1 1 0,1-2 0,0 2-2,-1 1-1,1-1 1,0 0-1,0 1 1,-1-1-1,1 0 1,0 1-1,-1-1 1,1 1 0,0-1-1,-1 1 1,1-1-1,-1 0 1,1 1-1,-1 0 1,0-1-1,1 1 1,-2-1-1,1 0-9,0 1 0,1-1 0,-1 1 0,0-1-1,0 0 1,1 0 0,-1 1 0,0-1 0,1 0-1,-1 0 1,1 0 0,-1 1 0,1-1 0,-1 0 0,1 0-1,-1 0 1,1 0 0,0 0 0,0 0 0,-1-2-1,-1-33 36,0 26-106,1 0-1,1 0 1,-1 0-1,2 0 1,2-17-1,17-16-23,-17 30-88,-3 13 303,1 0-434,0 1 215,0-1 0,0 0 0,0 1 0,0-1 0,0 1 0,0 0 0,0-1-1,0 1 1,0 0 0,0 0 0,0-1 0,-1 1 0,1 0 0,0 0 0,-1 0 0,2 2 0,9 17-1004,-7-6-1346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9T19:31:12.72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101 138 520,'0'0'327,"0"1"-394,0 6 154,0-6 2,0 0 0,0 0 0,1 0 0,-1 1 0,0-1 0,0 0 0,0 0 0,0 1 0,-1-1 0,1 0 0,0 0 0,0 0 0,-1 1 0,1-1 0,-1 0 0,1 0 0,-1 0 0,1 0 0,-1 0 0,0 0 0,1 0 0,-1 0 0,-2 2 0,3-3 237,0 2-284,-23-57 3572,22 52-3596,0 0-1,0 0 0,-1 0 0,1 0 1,-1 0-1,0 0 0,1 0 0,-1 1 1,0-1-1,-1 1 0,1-1 0,-5-3 1,7 6-67,0 0 0,0 0 0,-1 0 0,1 0 0,0-1 0,0 1 0,-1 0 0,1 0 0,0 0 0,0 0 0,-1 0 0,1 0 0,0 0 0,0 0 0,-1 0 1,1 0-1,0 0 0,-1 0 0,1 0 0,0 0 0,0 0 0,-1 0 0,1 0 0,0 0 0,0 0 0,-1 1 0,1-1 0,0 0 0,0 0 0,-1 0 0,1 0 1,0 0-1,0 1 0,0-1 0,-1 0 0,1 0 0,0 1 0,0-1 0,0 0 0,0 0 0,0 0 0,-1 1 0,1-1 0,0 0 0,0 1 0,-3 20-362,7 30 883,-4-47-595,12 162 463,-12-165 73,1-2-388,0-1-1,-1 1 1,1 0 0,0 0-1,0-1 1,-1 1 0,1 0-1,-1-1 1,1 1 0,-1 0-1,1-1 1,-1 1 0,0-1-1,0 1 1,0-1 0,0 1-1,0-1 1,0-1-1,1-4 23,2-22 122,-2 1-1,-2-36 1,1 13-318,0 51 75,0 7-146,0 251 305,-1-255-82,1-2-5,0 1 1,0-1-1,0 0 1,0 0-1,0 0 1,0 0-1,0 0 1,1 1-1,-1-1 1,0 0-1,1 0 0,-1 0 1,0 0-1,1 0 1,-1 0-1,1 0 1,0 0-1,-1 0 1,1 0-1,0 0 1,1 1-1,-1-2 5,-1 0-1,0 0 1,1 0-1,-1 0 1,1 0-1,-1 0 1,0 0-1,1 0 1,-1 0-1,1 0 1,-1 0-1,0 0 1,1 0-1,-1 0 1,0 0-1,1-1 0,-1 1 1,0 0-1,1 0 1,-1 0-1,0-1 1,1 1-1,-1 0 1,0 0-1,1-1 1,-1 1-1,0 0 1,0-1-1,0 1 1,1 0-1,-1-1 1,0 1-1,0 0 1,0-1-1,0 1 1,0-1-1,0 1 1,1 0-1,-1-1 1,0 1-1,0-1 0,0 1 1,4-22 110,0 0 1,-1-1-1,-1 1 0,-2-26 0,1 2-78,3-92 83,-4 138 27,0 22-638,-2 5 541,-2 0-1,0 0 1,-2 0 0,-11 33 0,6-23-38,12-43 9,0 0 1,-1 0-1,0 0 0,0 0 0,-1 0 0,-1-8 1,-10-52 198,2 16-129,5 8-73,3 26 0,0 0 0,-4-18 0,6 32-13,-1-1 7,-10 2-63,11 20-237,-1 4 302,1-1-1,2 1 0,0 0 1,2-1-1,0 0 1,11 33-1,-11-44-30,-4-8 18,1 1 1,0-1-1,0 1 0,0-1 0,1 0 0,-1 0 1,1 0-1,0 0 0,0 0 0,0 0 0,0 0 1,4 3-1,-6-5-14,0-1-1,1 0 1,-1 0 0,0 0 0,1 0-1,-1 0 1,0 0 0,1 0 0,-1 0-1,1 0 1,-1 0 0,0 0-1,1 0 1,-1 0 0,0 0 0,1 0-1,-1-1 1,0 1 0,1 0 0,-1 0-1,0 0 1,1 0 0,-1-1 0,0 1-1,1 0 1,-1 0 0,0-1 0,0 1-1,1 0 1,-1 0 0,0-1 0,0 1-1,0 0 1,1-1 0,-1 1-1,0 0 1,0-1 0,5-16 83,-4 12-80,8-38 190,-1 0 1,-3 0 0,0-83 0,-5 124-179,-2-7 36,-13 6-32,14 3-100,1 12-171,-6 183 1003,5-221-514,-10-49 0,0 2-179,11 69-77,0 3 21,0 1 1,0-1-1,1 1 1,-1-1-1,0 0 1,0 1-1,0-1 1,0 0 0,0 1-1,0-1 1,-1 0-1,1 1 1,0-1-1,0 1 1,0-1-1,-1 0 1,1 1-1,0-1 1,0 1 0,-1-1-1,1 1 1,0-1-1,-1 1 1,1-1-1,-1 1 1,1-1-1,-1 1 1,1 0 0,-1-1-1,1 1 1,-1 0-1,1-1 1,-2 1-1,3 3-684,-1 1 645,1-1-1,-1 1 1,0 0 0,0-1 0,0 1 0,0-1 0,-1 5 0,0 7 69,1 12-11,0 1 102,-5 54-1,3-30-105,3-34-223,-1 12-999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9T19:31:31.37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79 233 1736,'0'0'3404,"-9"-1"-3295,-26-5 18,35 6-119,-1 0 1,1 0 0,-1 0 0,1 0-1,-1 0 1,1-1 0,-1 1-1,1 0 1,0 0 0,-1 0-1,1-1 1,-1 1 0,1 0-1,-1 0 1,1-1 0,0 1-1,-1 0 1,1-1 0,0 1-1,-1 0 1,1-1 0,0 1-1,0-1 1,-1 0 0,3 19-2117,0-3 2120,0 0 1,8 23-1,-6-21 26,0 1 0,2 26-1,-5 30 1847,11-99-1116,5-15-698,-8 23-31,-2-1 0,0 0 0,-1 0 0,6-31 0,-12-14 142,0 62 482,0 13-777,0 7 104,-1-14 17,0-1-1,1 1 0,0 0 0,0 0 1,0 0-1,1 0 0,0 0 0,-1-1 1,2 1-1,-1 0 0,1-1 0,2 7 1,-1-9-5,-3-4 81,1 1 0,0-1 0,-1 0 0,1 0-1,-1 1 1,1-1 0,-1 0 0,0 0 0,0 0 0,0 1-1,0-1 1,0 0 0,0 0 0,-1-1 0,1-2 0,1-53-25,0-49 11,-2 94-59,-1 0 0,0 1 1,0-1-1,-1 0 1,-10-23-1,14 36-26,-1-1 0,0 1-1,0 0 1,0 0 0,0 0-1,0 0 1,0 0 0,0-1-1,0 1 1,0 0 0,0 0-1,0 0 1,0 0 0,0 0 0,0-1-1,-1 1 1,1 0 0,0 0-1,0 0 1,0 0 0,0 0-1,0-1 1,0 1 0,0 0-1,0 0 1,0 0 0,0 0-1,-1 0 1,1 0 0,0 0 0,0 0-1,0-1 1,0 1 0,0 0-1,0 0 1,-1 0 0,1 0-1,0 0 1,0 0 0,0 0-1,0 0 1,-1 0 0,1 0-1,0 0 1,0 0 0,0 0-1,0 0 1,0 0 0,-1 0 0,1 0-1,0 0 1,0 0 0,0 0-1,0 0 1,0 0 0,-1 1-1,1-1 1,0 0 0,0 0-1,0 0 1,0 0 0,0 0-1,0 0 1,-1 0 0,1 0 0,0 1-1,0-1 1,0 0 0,0 0-1,-2 11-588,2 265 749,0-274-143,0 0 1,0 1-1,0-1 0,0 0 0,1 0 1,-1 1-1,1-1 0,-1 0 0,1 0 1,0 0-1,0 1 0,0-1 0,0 0 1,0 0-1,3 2 0,-4-4 7,0 0 1,0 0-1,0 1 0,0-1 0,0 0 1,0 0-1,0 0 0,0 0 0,1 0 1,-1 0-1,0 0 0,0 0 0,0 0 1,0 0-1,0 1 0,0-1 0,0 0 0,0 0 1,1 0-1,-1 0 0,0 0 0,0 0 1,0 0-1,0 0 0,0 0 0,0 0 1,0 0-1,1 0 0,-1 0 0,0 0 1,0 0-1,0 0 0,0 0 0,0 0 0,0 0 1,0 0-1,1 0 0,-1 0 0,0-1 1,0 1-1,0 0 0,0 0 0,0 0 1,0 0-1,0 0 0,0 0 0,0 0 1,1 0-1,-1 0 0,0 0 0,0-1 1,0 1-1,0 0 0,0 0 0,0 0 0,0 0 1,0 0-1,0 0 0,0 0 0,0-1 1,0 1-1,0-7 588,0 6-695,0-185 477,0 186-382,0 0-1,0 0 1,-1-1 0,1 1-1,0 0 1,0-1 0,-1 1 0,1 0-1,0 0 1,-1 0 0,1-1-1,0 1 1,-1 0 0,1 0-1,0 0 1,-1 0 0,1 0 0,0 0-1,-1-1 1,1 1 0,0 0-1,-1 0 1,1 0 0,-1 0 0,1 0-1,0 0 1,-1 0 0,1 1-1,0-1 1,-1 0 0,1 0 0,0 0-1,-1 0 1,1 0 0,0 1-1,-1-1 1,1 0 0,0 0 0,-1 0-1,1 1 1,0-1 0,0 0-1,-1 1 1,1-1 0,0 0-1,0 223-3,0-221 123,-7-5 232,-2-7-306,0 0 0,1 0-1,0-1 1,1 0 0,0-1 0,-7-15 0,5 9 83,-19-28 1,20 40-372,7 13-293,5 13-246,17 32 922,7 23-70,-16-25 16,11 100 0,-24-150-78,1 0-1,0 0 1,0 1 0,0-1 0,0 0 0,0 1-1,0-1 1,0 0 0,0 1 0,0-1 0,0 0 0,0 1-1,0-1 1,0 0 0,0 0 0,0 1 0,0-1-1,1 0 1,-1 1 0,0-1 0,0 0 0,0 0-1,0 1 1,1-1 0,-1 0 0,0 0 0,0 1 0,0-1-1,1 0 1,-1 0 0,0 0 0,0 1 0,1-1-1,-1 0 1,0 0 0,0 0 0,1 0 0,0 1-1,6-17 276,34-166 22,-24 97-241,-15 73-15,0 0 0,-1 0 0,1-12 0,-3 23-29,1 1-1,0 0 1,0 0-1,0-1 1,-1 1 0,1 0-1,0 0 1,-1-1-1,1 1 1,0 0-1,0 0 1,-1 0 0,1 0-1,0 0 1,-1-1-1,1 1 1,0 0 0,-1 0-1,1 0 1,-1 0-1,1 0 1,0 0 0,-1 0-1,1 0 1,0 0-1,-1 0 1,1 0-1,0 0 1,-1 1 0,0-1-1,-3 0-303,4 1 271,-1 1 1,0-1-1,0 0 1,1 0-1,-1 1 1,1-1 0,-1 1-1,1-1 1,0 0-1,0 1 1,-1-1-1,1 3 1,0-2-4,-3 24-14,1 1 0,1 28-1,1-37 114,-4-21 193,-4-8-278,0-1 0,1 0-1,0 0 1,1 0 0,0-1 0,-3-14-1,-20-86-161,22 78 191,-2 1-1,-14-38 0,18 64-1341,7 19 731,10 23 424,8-1 187,-5-9 47,14 31-1,-25-47-45,0 1-1,-1 0 1,-1 0-1,0 0 1,0 0-1,0 0 1,0 16 0,-2-20-39,-1-5 5,1 1 1,0 0-1,0-1 1,0 1-1,0-1 1,0 1-1,0-1 1,0 1-1,0-1 1,0 1-1,0 0 1,0-1-1,0 1 1,0-1-1,0 1 1,0-1-1,1 1 1,-1-1-1,0 1 1,0-1-1,1 1 1,-1-1-1,0 1 1,1-1-1,-1 1 1,0-1-1,1 0 1,-1 1-1,1-1 1,-1 0-1,1 1 1,-1-1-1,1 0 1,-1 1-1,1-1 1,-1 0-1,1 0 1,-1 0-1,1 0 1,-1 1-1,1-1 1,-1 0-1,1 0 1,0 0-1,-1 0 1,1 0-1,-1 0 1,1-1 0,0 1 41,0-1 1,0 0 0,-1 1 0,1-1 0,-1 0 0,1 0 0,-1 0 0,1 1 0,-1-1 0,1 0 0,-1 0-1,0 0 1,1 0 0,-1 0 0,0 0 0,0 0 0,0 0 0,0-1 0,4-21 298,-1-103 330,-3 112-378,0 14-288,-1 1 3,1 0 1,-1 0 0,1 0-1,0 0 1,-1 0 0,1 0 0,0 0-1,0 1 1,0-1 0,-1 0 0,1 0-1,1 0 1,-1 0 0,0 2 0,0-2-2,0 153 37,0-152-51,1 0 0,-1 0 0,0 0 1,1 0-1,-1-1 0,1 1 0,-1 0 0,1 0 1,0 0-1,0-1 0,0 1 0,0 0 1,2 2-1,-2-3 316,-1-11-121,-1 3-159,-1 0 0,1-1 0,-1 1-1,-1 0 1,1 0 0,-1 1 0,-1-1-1,1 0 1,-8-9 0,-10-22 60,21 37-93,-1 1 1,1-1-1,0 0 0,0 1 0,-1-1 1,1 0-1,-1 1 0,1-1 0,-1 1 1,1-1-1,-1 1 0,1-1 0,-1 1 1,1 0-1,-1-1 0,0 1 1,1-1-1,-1 1 0,1 0 0,-1 0 1,0-1-1,1 1 0,-1 0 0,0 0 1,0 0-1,1 0 0,-1 0 0,0 0 1,0 0-1,0 0-127,4 23-9,1 0 83,11 38 0,1 6 156,-12-56 63,-1-16 106,-1-16-4,-2 14-246,0 1 0,1-1 0,0 0 0,-1 1 0,2-1 0,2-8 0,-3 12-64,0 0 0,1 1 0,-1-1 0,1 0 0,0 1 0,0 0 0,0-1 0,0 1 0,0 0 0,0 0 0,0 0 0,1 0 0,-1 0 0,1 1 0,-1-1 0,6-1 0,21-6-958,1 3-697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9T19:35:52.75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12 2905,'0'0'2584,"14"-11"-7137,10 16 3617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9T19:36:54.88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22 2633,'0'0'2312,"6"18"-2399,-4-13 179,0 0-1,0 0 0,-1 0 1,1 0-1,-1 1 0,1 9 1,4 19 305,5 3-223,-2 0 0,9 70 0,-18-101-52,1-1 102,-1 0-1,1 0 0,-1 0 0,1 10 2718,1-24-2894,-1 0 0,-1 0 0,1 0 0,-2-9 0,1-18-163,0 35 126,7-59-150,-4 46-14,-1 42 131,-4 7 33,-1 0 1,-2 0-1,-17 61 0,1-157 176,16 35-237,0-1 0,2 1 0,1-1 0,2-31 0,0 57 15,0-28-506,1 22 501,1 0-1,0 0 1,0 0-1,0 0 0,1 0 1,0 1-1,0-1 0,5-7 1,4-8 57,-7 14-3,-4 6-2,0 1-1,-1 0 1,1 0 0,0 0 0,-1 0-1,1 0 1,-1-1 0,1 1 0,-1 0 0,1-7 1536,-1 8-1544,0 0 1,1 0-1,-1 0 1,0 0-1,0 0 1,0 0-1,0 0 1,0 0-1,0 0 1,0 0-1,0-1 1,0 1-1,0 0 1,0 0-1,1 0 1,-1 0-1,0 0 1,0 0-1,0 0 0,0 0 1,0 0-1,0-1 1,0 1-1,0 0 1,0 0-1,0 0 1,0 0-1,0 0 1,0 0-1,0 0 1,0 0-1,0-1 1,0 1-1,0 0 1,0 0-1,0 0 0,0 0 1,0 0-1,0 0 1,0 0-1,-1 0 1,1 0-1,0-1 1,0 1-1,0 0 1,0 0-1,0 0 1,0 0-1,0 0 1,0 0-1,0 0 1,0 0-1,0 0 1,-1 0-1,1 0 0,0 0 1,0 0-1,0 0 1,0 0-1,0 0 1,0 0-1,0 0 1,0 0-1,-1 0 1,1 0-1,-7-6-28,7 6 49,-2-2-24,-1 1-1,1 0 0,0-1 1,0 0-1,0 1 1,0-1-1,0 0 1,0 0-1,-3-4 1,4 5 21,-1 1 22,1 0-97,0 0-36,0 18-754,0 43 816,-1-20 29,6 51 0,16 15-470,-10-27-1490,-9-47-150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9T19:36:59.34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91 80 256,'0'0'3266,"-3"0"-2938,-44-5 2559,45 47-2853,1-31-17,0 0 0,0 0 0,2 1 0,-1-1 0,5 21 0,-5-38 0,1 0 1,-1-1 1,0 0-1,0 1 0,0-1 1,-1 0-1,0 1 0,-1-1 1,1 1-1,-5-11 1,1 8-4,3 7-5,0 0 0,1-1 0,-1 1 0,1-1 0,-1 0 0,1 1 0,0-1 0,0 0 0,0 0 0,0-5 39,1 11 52,1 22-67,1 0 0,1 0 0,1-1 0,1 1 0,2-1 1,14 39-1,-14-41 111,-1-52 1130,-6-141-1271,-1 166-3,0 1 1,1-1-1,-2 0 0,1 1 1,-1-1-1,1 1 1,-1 0-1,-4-7 0,3 6-1,1 1-1,0-1 0,0 1 0,0-1 0,1 0 1,-1 1-1,1-1 0,-1-9 0,2 11 2,1 2 1,-1 1 0,0 0 1,0-1-1,0 1 1,0-1-1,0 1 0,0 0 1,0-1-1,0 1 0,0-1 1,0 1-1,0 0 1,0-1-1,0 1 0,0-1 1,0 1-1,0 0 0,0-1 1,0 1-1,-1 0 1,1-1-1,0 1 0,0-1 1,0 1-1,-1 0 0,1 0 1,0-1-1,-1 1 1,1 0-1,0-1 0,0 1 1,-1 0-1,1 0 0,-1 0 1,1-1-1,0 1 1,-1 0-1,-2 20 38,1 123-13,4-66-27,-2-76-31,0-23-477,-1 6 498,0 1 0,-1 0 0,-6-26 0,5 25 9,0 0 1,0-33 0,2 48-38,-1-1 30,2 1 1,-2-17 596,1 41-401,10 172-886,-1-129-690,-4-11-2442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9T19:37:04.61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51 91 1032,'0'0'1699,"-3"-24"626,3 24-2314,0-1 1,-1 1 0,1 0 0,0 0-1,0 0 1,0-1 0,0 1-1,0 0 1,0 0 0,0 0-1,0 0 1,0-1 0,-1 1 0,1 0-1,0 0 1,0 0 0,0 0-1,0 0 1,-1-1 0,1 1 0,0 0-1,0 0 1,0 0 0,0 0-1,-1 0 1,1 0 0,0 0-1,0 0 1,0 0 0,-1 0 0,1 0-1,0 0 1,0 0 0,0 0-1,-1 0 1,1 0 0,0 0-1,0 0 1,0 0 0,-1 0 0,1 0-1,0 0 1,0 0 0,0 0-1,-1 0 1,1 1 0,0-1-1,0 0 1,0 0 0,-4 15 901,4 29 703,0-34-1464,0 73 152,0-95-442,-9-167-106,9 155 236,0 36 125,0 17-119,-1 49 9,2 91 7,8-118 1009,-9-51-933,2 0-54,-1 0-83,0-13-424,-1 0 104,-2-24 1,1 32 383,0-1 0,0 1 0,-1 0 0,0-1 0,0 1 0,0 0 0,-1 0 0,-5-9 0,7 13-3,0-1-6,0 1-1,0 0 1,0-1-1,0 1 0,1 0 1,-1-1-1,1 1 1,-1-1-1,1 1 0,-1-1 1,1 0-1,0 1 1,-1-1-1,1-2 0,0 3-17,0 1-25,-2 0 48,1 27 210,0-1-162,1-19-53,-1 0-1,1 0 1,0 0 0,0 0-1,1 0 1,-1 0-1,2 0 1,-1 0-1,1 0 1,0-1 0,4 8-1,-6-12 37,6-1 871,-6-51-716,0 50-226,0 21-617,6 62 658,0 14 560,-6-116-441,0-12-82,1 12-87,-1 0 1,-1-1-1,0 1 1,-2 0-1,-4-20 1,5 32-63,1 0 0,0 0 0,0 0 0,1 0 0,1-12 0,-1 1-829,0-3-926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9T20:44:29.886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1 544,'0'2'7007,"9"145"-6771,0 6-148,-9-93 469,0-59-519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11/15/2022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94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6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54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86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76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89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9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53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6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0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84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74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3.png"/><Relationship Id="rId18" Type="http://schemas.openxmlformats.org/officeDocument/2006/relationships/customXml" Target="../ink/ink8.xml"/><Relationship Id="rId3" Type="http://schemas.openxmlformats.org/officeDocument/2006/relationships/customXml" Target="../ink/ink1.xml"/><Relationship Id="rId21" Type="http://schemas.openxmlformats.org/officeDocument/2006/relationships/image" Target="../media/image38.png"/><Relationship Id="rId7" Type="http://schemas.openxmlformats.org/officeDocument/2006/relationships/customXml" Target="../ink/ink3.xml"/><Relationship Id="rId12" Type="http://schemas.openxmlformats.org/officeDocument/2006/relationships/customXml" Target="../ink/ink5.xml"/><Relationship Id="rId17" Type="http://schemas.openxmlformats.org/officeDocument/2006/relationships/image" Target="../media/image35.png"/><Relationship Id="rId2" Type="http://schemas.openxmlformats.org/officeDocument/2006/relationships/image" Target="../media/image2.jpeg"/><Relationship Id="rId16" Type="http://schemas.openxmlformats.org/officeDocument/2006/relationships/customXml" Target="../ink/ink7.xml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2.png"/><Relationship Id="rId5" Type="http://schemas.openxmlformats.org/officeDocument/2006/relationships/customXml" Target="../ink/ink2.xml"/><Relationship Id="rId15" Type="http://schemas.openxmlformats.org/officeDocument/2006/relationships/image" Target="../media/image34.png"/><Relationship Id="rId10" Type="http://schemas.openxmlformats.org/officeDocument/2006/relationships/image" Target="../media/image31.png"/><Relationship Id="rId19" Type="http://schemas.openxmlformats.org/officeDocument/2006/relationships/image" Target="../media/image36.png"/><Relationship Id="rId4" Type="http://schemas.openxmlformats.org/officeDocument/2006/relationships/image" Target="../media/image28.png"/><Relationship Id="rId9" Type="http://schemas.openxmlformats.org/officeDocument/2006/relationships/customXml" Target="../ink/ink4.xml"/><Relationship Id="rId14" Type="http://schemas.openxmlformats.org/officeDocument/2006/relationships/customXml" Target="../ink/ink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13" Type="http://schemas.openxmlformats.org/officeDocument/2006/relationships/image" Target="../media/image54.png"/><Relationship Id="rId18" Type="http://schemas.openxmlformats.org/officeDocument/2006/relationships/image" Target="../media/image57.png"/><Relationship Id="rId26" Type="http://schemas.openxmlformats.org/officeDocument/2006/relationships/image" Target="../media/image65.png"/><Relationship Id="rId3" Type="http://schemas.openxmlformats.org/officeDocument/2006/relationships/image" Target="../media/image49.png"/><Relationship Id="rId21" Type="http://schemas.openxmlformats.org/officeDocument/2006/relationships/image" Target="../media/image60.png"/><Relationship Id="rId7" Type="http://schemas.openxmlformats.org/officeDocument/2006/relationships/image" Target="../media/image51.png"/><Relationship Id="rId12" Type="http://schemas.openxmlformats.org/officeDocument/2006/relationships/customXml" Target="../ink/ink13.xml"/><Relationship Id="rId17" Type="http://schemas.openxmlformats.org/officeDocument/2006/relationships/image" Target="../media/image56.png"/><Relationship Id="rId25" Type="http://schemas.openxmlformats.org/officeDocument/2006/relationships/image" Target="../media/image64.png"/><Relationship Id="rId2" Type="http://schemas.openxmlformats.org/officeDocument/2006/relationships/image" Target="../media/image2.jpeg"/><Relationship Id="rId16" Type="http://schemas.openxmlformats.org/officeDocument/2006/relationships/customXml" Target="../ink/ink15.xml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.xml"/><Relationship Id="rId11" Type="http://schemas.openxmlformats.org/officeDocument/2006/relationships/image" Target="../media/image53.png"/><Relationship Id="rId24" Type="http://schemas.openxmlformats.org/officeDocument/2006/relationships/image" Target="../media/image63.png"/><Relationship Id="rId5" Type="http://schemas.openxmlformats.org/officeDocument/2006/relationships/image" Target="../media/image50.png"/><Relationship Id="rId15" Type="http://schemas.openxmlformats.org/officeDocument/2006/relationships/image" Target="../media/image55.png"/><Relationship Id="rId23" Type="http://schemas.openxmlformats.org/officeDocument/2006/relationships/image" Target="../media/image62.png"/><Relationship Id="rId10" Type="http://schemas.openxmlformats.org/officeDocument/2006/relationships/customXml" Target="../ink/ink12.xml"/><Relationship Id="rId19" Type="http://schemas.openxmlformats.org/officeDocument/2006/relationships/image" Target="../media/image58.png"/><Relationship Id="rId4" Type="http://schemas.openxmlformats.org/officeDocument/2006/relationships/customXml" Target="../ink/ink9.xml"/><Relationship Id="rId9" Type="http://schemas.openxmlformats.org/officeDocument/2006/relationships/image" Target="../media/image52.png"/><Relationship Id="rId14" Type="http://schemas.openxmlformats.org/officeDocument/2006/relationships/customXml" Target="../ink/ink14.xml"/><Relationship Id="rId22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F642132-805A-497E-9C84-8D6774339C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E7F1DA-407F-41FD-AC0F-D9CAD11876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685800"/>
            <a:ext cx="47244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F98453-D4B9-481F-8F39-AC3260709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7600" y="1371599"/>
            <a:ext cx="3390900" cy="2360429"/>
          </a:xfrm>
        </p:spPr>
        <p:txBody>
          <a:bodyPr>
            <a:normAutofit/>
          </a:bodyPr>
          <a:lstStyle/>
          <a:p>
            <a:r>
              <a:rPr lang="es-AR" sz="2500" dirty="0">
                <a:solidFill>
                  <a:schemeClr val="bg2"/>
                </a:solidFill>
              </a:rPr>
              <a:t>Valuación de acciones por el método de flujos de fondos descontados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6541213-E8D3-44B1-8294-F759AE406D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31" r="28634" b="-1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234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81D7100-D04D-4FB6-8224-EB78DCB82AFD}"/>
              </a:ext>
            </a:extLst>
          </p:cNvPr>
          <p:cNvSpPr txBox="1"/>
          <p:nvPr/>
        </p:nvSpPr>
        <p:spPr>
          <a:xfrm>
            <a:off x="1296063" y="962108"/>
            <a:ext cx="9462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Entonces, los cinco supuestos mencionados son suficientes para poder estimar el valor de una acción por medio de la fórmula: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EEAEC3D8-E5C7-457D-8E0B-F812CE62C2E4}"/>
                  </a:ext>
                </a:extLst>
              </p:cNvPr>
              <p:cNvSpPr txBox="1"/>
              <p:nvPr/>
            </p:nvSpPr>
            <p:spPr>
              <a:xfrm>
                <a:off x="1950058" y="2309166"/>
                <a:ext cx="6094674" cy="6613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𝑉𝐴𝐿𝑂𝑅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𝐷𝑃𝐴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EEAEC3D8-E5C7-457D-8E0B-F812CE62C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058" y="2309166"/>
                <a:ext cx="6094674" cy="6613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E2BFF0C5-E0EA-4C59-A45B-E58DD629AB61}"/>
                  </a:ext>
                </a:extLst>
              </p:cNvPr>
              <p:cNvSpPr txBox="1"/>
              <p:nvPr/>
            </p:nvSpPr>
            <p:spPr>
              <a:xfrm>
                <a:off x="1359673" y="3887500"/>
                <a:ext cx="61304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/>
                  <a:t>Caso particular </a:t>
                </a:r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E2BFF0C5-E0EA-4C59-A45B-E58DD629A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673" y="3887500"/>
                <a:ext cx="6130456" cy="369332"/>
              </a:xfrm>
              <a:prstGeom prst="rect">
                <a:avLst/>
              </a:prstGeom>
              <a:blipFill>
                <a:blip r:embed="rId4"/>
                <a:stretch>
                  <a:fillRect l="-795" t="-10000" b="-26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25B31EE-34AE-4792-A700-6B5805086ED7}"/>
                  </a:ext>
                </a:extLst>
              </p:cNvPr>
              <p:cNvSpPr txBox="1"/>
              <p:nvPr/>
            </p:nvSpPr>
            <p:spPr>
              <a:xfrm>
                <a:off x="1566407" y="4977517"/>
                <a:ext cx="17890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𝑖𝑚𝑝𝑙𝑖𝑐𝑎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25B31EE-34AE-4792-A700-6B5805086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407" y="4977517"/>
                <a:ext cx="1789043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14B42BC5-E99A-4B77-A576-FF5F2D1F23F3}"/>
              </a:ext>
            </a:extLst>
          </p:cNvPr>
          <p:cNvCxnSpPr>
            <a:stCxn id="6" idx="3"/>
          </p:cNvCxnSpPr>
          <p:nvPr/>
        </p:nvCxnSpPr>
        <p:spPr>
          <a:xfrm flipV="1">
            <a:off x="3355450" y="4731026"/>
            <a:ext cx="2480807" cy="431157"/>
          </a:xfrm>
          <a:prstGeom prst="straightConnector1">
            <a:avLst/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72EF31B4-BC14-4A1E-95D3-0CD9588CD680}"/>
                  </a:ext>
                </a:extLst>
              </p:cNvPr>
              <p:cNvSpPr txBox="1"/>
              <p:nvPr/>
            </p:nvSpPr>
            <p:spPr>
              <a:xfrm>
                <a:off x="6042991" y="4466847"/>
                <a:ext cx="3140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𝐷𝑃𝐴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𝐵𝑃𝐴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72EF31B4-BC14-4A1E-95D3-0CD9588CD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991" y="4466847"/>
                <a:ext cx="314076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1CF08324-D4F3-413D-A6F5-7A14BF168394}"/>
              </a:ext>
            </a:extLst>
          </p:cNvPr>
          <p:cNvCxnSpPr>
            <a:stCxn id="6" idx="3"/>
          </p:cNvCxnSpPr>
          <p:nvPr/>
        </p:nvCxnSpPr>
        <p:spPr>
          <a:xfrm>
            <a:off x="3355450" y="5162183"/>
            <a:ext cx="2409246" cy="6502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36363BC3-C34D-48A7-9BC2-942DECDAD2DB}"/>
                  </a:ext>
                </a:extLst>
              </p:cNvPr>
              <p:cNvSpPr txBox="1"/>
              <p:nvPr/>
            </p:nvSpPr>
            <p:spPr>
              <a:xfrm>
                <a:off x="6902726" y="5627737"/>
                <a:ext cx="10644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36363BC3-C34D-48A7-9BC2-942DECDAD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726" y="5627737"/>
                <a:ext cx="1064481" cy="369332"/>
              </a:xfrm>
              <a:prstGeom prst="rect">
                <a:avLst/>
              </a:prstGeom>
              <a:blipFill>
                <a:blip r:embed="rId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errar llave 14">
            <a:extLst>
              <a:ext uri="{FF2B5EF4-FFF2-40B4-BE49-F238E27FC236}">
                <a16:creationId xmlns:a16="http://schemas.microsoft.com/office/drawing/2014/main" id="{32C21513-F0A5-4525-9218-F3C00D069338}"/>
              </a:ext>
            </a:extLst>
          </p:cNvPr>
          <p:cNvSpPr/>
          <p:nvPr/>
        </p:nvSpPr>
        <p:spPr>
          <a:xfrm>
            <a:off x="8444285" y="4568025"/>
            <a:ext cx="333955" cy="14290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3C9D71A2-ADBC-49FE-9DDB-670AADEB3561}"/>
                  </a:ext>
                </a:extLst>
              </p:cNvPr>
              <p:cNvSpPr txBox="1"/>
              <p:nvPr/>
            </p:nvSpPr>
            <p:spPr>
              <a:xfrm>
                <a:off x="8778240" y="4946604"/>
                <a:ext cx="2305878" cy="612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𝑉𝐴𝐿𝑂𝑅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𝐵𝑃𝐴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3C9D71A2-ADBC-49FE-9DDB-670AADEB3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8240" y="4946604"/>
                <a:ext cx="2305878" cy="6127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2753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4F37210-5F95-41E0-8D72-6FDA3CE25750}"/>
              </a:ext>
            </a:extLst>
          </p:cNvPr>
          <p:cNvSpPr txBox="1"/>
          <p:nvPr/>
        </p:nvSpPr>
        <p:spPr>
          <a:xfrm flipH="1">
            <a:off x="1018307" y="626473"/>
            <a:ext cx="9763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u="sng" dirty="0"/>
              <a:t>VANOC o Valor Actual Neto de las Oportunidades de Crecimiento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C900A00-DAA1-473A-A7EA-FB6134533E01}"/>
                  </a:ext>
                </a:extLst>
              </p:cNvPr>
              <p:cNvSpPr txBox="1"/>
              <p:nvPr/>
            </p:nvSpPr>
            <p:spPr>
              <a:xfrm>
                <a:off x="881148" y="1788662"/>
                <a:ext cx="7223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𝑉𝐴𝑁𝑂𝐶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𝑉𝐴𝐿𝑂𝑅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𝑐𝑟𝑒𝑐𝑖𝑚𝑖𝑒𝑛𝑡𝑜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𝑉𝐴𝐿𝑂𝑅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A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𝑐𝑟𝑒𝑐𝑖𝑚𝑖𝑒𝑛𝑡𝑜</m:t>
                          </m:r>
                        </m:e>
                      </m:fun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C900A00-DAA1-473A-A7EA-FB6134533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148" y="1788662"/>
                <a:ext cx="722376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85F8AD76-55E2-4EAD-8889-E63F781E2C4C}"/>
                  </a:ext>
                </a:extLst>
              </p:cNvPr>
              <p:cNvSpPr txBox="1"/>
              <p:nvPr/>
            </p:nvSpPr>
            <p:spPr>
              <a:xfrm>
                <a:off x="1192874" y="3429000"/>
                <a:ext cx="8678488" cy="1239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/>
                  <a:t>Si se cumplen los cinco supuestos mencionados antes:</a:t>
                </a:r>
              </a:p>
              <a:p>
                <a:endParaRPr lang="es-A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𝑉𝐴𝑁𝑂𝐶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𝐷𝑃𝐴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𝐵𝑃𝐴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85F8AD76-55E2-4EAD-8889-E63F781E2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874" y="3429000"/>
                <a:ext cx="8678488" cy="1239185"/>
              </a:xfrm>
              <a:prstGeom prst="rect">
                <a:avLst/>
              </a:prstGeom>
              <a:blipFill>
                <a:blip r:embed="rId4"/>
                <a:stretch>
                  <a:fillRect l="-632" t="-295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636229D9-CFA8-406B-A749-67FEBA711110}"/>
              </a:ext>
            </a:extLst>
          </p:cNvPr>
          <p:cNvSpPr/>
          <p:nvPr/>
        </p:nvSpPr>
        <p:spPr>
          <a:xfrm>
            <a:off x="4123113" y="3965171"/>
            <a:ext cx="2934392" cy="6733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07871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CE99137-15B8-4E43-A177-137DEEB92035}"/>
              </a:ext>
            </a:extLst>
          </p:cNvPr>
          <p:cNvSpPr txBox="1"/>
          <p:nvPr/>
        </p:nvSpPr>
        <p:spPr>
          <a:xfrm>
            <a:off x="1263534" y="839585"/>
            <a:ext cx="9933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u="sng" dirty="0"/>
              <a:t>Fórmula alternativa para calcular el VANOC en el caso de que se cumplan los cinco supuestos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569CA08-8B05-46FD-B442-AF4F0174A80B}"/>
              </a:ext>
            </a:extLst>
          </p:cNvPr>
          <p:cNvSpPr txBox="1"/>
          <p:nvPr/>
        </p:nvSpPr>
        <p:spPr>
          <a:xfrm>
            <a:off x="1263534" y="1704109"/>
            <a:ext cx="10008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El VANOC es la suma de los valores actuales de los VAN correspondientes a los proyectos de inversión financiados con la reinversión de ganancias, entonces: 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EB7CB2B1-BC88-4C46-81F7-85A611C7ADF6}"/>
              </a:ext>
            </a:extLst>
          </p:cNvPr>
          <p:cNvCxnSpPr/>
          <p:nvPr/>
        </p:nvCxnSpPr>
        <p:spPr>
          <a:xfrm>
            <a:off x="1471353" y="2992582"/>
            <a:ext cx="8936182" cy="0"/>
          </a:xfrm>
          <a:prstGeom prst="straightConnector1">
            <a:avLst/>
          </a:prstGeom>
          <a:ln w="38100" cmpd="sng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0AACFCFB-05DC-4AB4-AF27-CC6F3BC24C8F}"/>
                  </a:ext>
                </a:extLst>
              </p14:cNvPr>
              <p14:cNvContentPartPr/>
              <p14:nvPr/>
            </p14:nvContentPartPr>
            <p14:xfrm>
              <a:off x="3931355" y="3024776"/>
              <a:ext cx="5760" cy="16560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0AACFCFB-05DC-4AB4-AF27-CC6F3BC24C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22715" y="3015776"/>
                <a:ext cx="2340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7C9FA323-656A-4DC3-96AA-637E7D0DA134}"/>
                  </a:ext>
                </a:extLst>
              </p14:cNvPr>
              <p14:cNvContentPartPr/>
              <p14:nvPr/>
            </p14:nvContentPartPr>
            <p14:xfrm>
              <a:off x="1714835" y="2941616"/>
              <a:ext cx="33840" cy="11844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7C9FA323-656A-4DC3-96AA-637E7D0DA13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05835" y="2932976"/>
                <a:ext cx="5148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8E53FDCF-EE47-4C71-9BE4-1115FAFA9AE7}"/>
                  </a:ext>
                </a:extLst>
              </p14:cNvPr>
              <p14:cNvContentPartPr/>
              <p14:nvPr/>
            </p14:nvContentPartPr>
            <p14:xfrm>
              <a:off x="1691435" y="2932256"/>
              <a:ext cx="37080" cy="14976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8E53FDCF-EE47-4C71-9BE4-1115FAFA9AE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82435" y="2923256"/>
                <a:ext cx="5472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30A34937-9B6B-4F8D-8E53-682AA11547BE}"/>
                  </a:ext>
                </a:extLst>
              </p14:cNvPr>
              <p14:cNvContentPartPr/>
              <p14:nvPr/>
            </p14:nvContentPartPr>
            <p14:xfrm>
              <a:off x="1687475" y="2895176"/>
              <a:ext cx="82800" cy="202680"/>
            </p14:xfrm>
          </p:contentPart>
        </mc:Choice>
        <mc:Fallback xmlns=""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30A34937-9B6B-4F8D-8E53-682AA11547B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78475" y="2886536"/>
                <a:ext cx="100440" cy="22032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CuadroTexto 16">
            <a:extLst>
              <a:ext uri="{FF2B5EF4-FFF2-40B4-BE49-F238E27FC236}">
                <a16:creationId xmlns:a16="http://schemas.microsoft.com/office/drawing/2014/main" id="{E6D207EF-8E0B-4C54-802E-66E10D645C38}"/>
              </a:ext>
            </a:extLst>
          </p:cNvPr>
          <p:cNvSpPr txBox="1"/>
          <p:nvPr/>
        </p:nvSpPr>
        <p:spPr>
          <a:xfrm>
            <a:off x="10491197" y="2796370"/>
            <a:ext cx="85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tiempo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51F45E2-8CAA-4BE0-AE9F-B05D4FBE5065}"/>
              </a:ext>
            </a:extLst>
          </p:cNvPr>
          <p:cNvSpPr txBox="1"/>
          <p:nvPr/>
        </p:nvSpPr>
        <p:spPr>
          <a:xfrm>
            <a:off x="1648956" y="259308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93E4493-EDF2-489E-BB39-B4BB1457C012}"/>
              </a:ext>
            </a:extLst>
          </p:cNvPr>
          <p:cNvSpPr txBox="1"/>
          <p:nvPr/>
        </p:nvSpPr>
        <p:spPr>
          <a:xfrm>
            <a:off x="3601353" y="259200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E244918-7D77-487E-BD8C-013AECDDC526}"/>
              </a:ext>
            </a:extLst>
          </p:cNvPr>
          <p:cNvSpPr txBox="1"/>
          <p:nvPr/>
        </p:nvSpPr>
        <p:spPr>
          <a:xfrm>
            <a:off x="5552154" y="26117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956F26E4-E941-4AF1-B3D3-F084078B328E}"/>
                  </a:ext>
                </a:extLst>
              </p:cNvPr>
              <p:cNvSpPr txBox="1"/>
              <p:nvPr/>
            </p:nvSpPr>
            <p:spPr>
              <a:xfrm flipH="1">
                <a:off x="3260236" y="3290500"/>
                <a:ext cx="116446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𝐵𝑃𝐴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956F26E4-E941-4AF1-B3D3-F084078B3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60236" y="3290500"/>
                <a:ext cx="1164461" cy="276999"/>
              </a:xfrm>
              <a:prstGeom prst="rect">
                <a:avLst/>
              </a:prstGeom>
              <a:blipFill>
                <a:blip r:embed="rId11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D4F01C67-5E80-4C17-A810-F4ED63C7475A}"/>
                  </a:ext>
                </a:extLst>
              </p14:cNvPr>
              <p14:cNvContentPartPr/>
              <p14:nvPr/>
            </p14:nvContentPartPr>
            <p14:xfrm>
              <a:off x="3429155" y="1998416"/>
              <a:ext cx="14040" cy="4320"/>
            </p14:xfrm>
          </p:contentPart>
        </mc:Choice>
        <mc:Fallback xmlns=""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D4F01C67-5E80-4C17-A810-F4ED63C7475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11515" y="1980776"/>
                <a:ext cx="4968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1" name="Entrada de lápiz 30">
                <a:extLst>
                  <a:ext uri="{FF2B5EF4-FFF2-40B4-BE49-F238E27FC236}">
                    <a16:creationId xmlns:a16="http://schemas.microsoft.com/office/drawing/2014/main" id="{998E0A35-CFEA-4143-B87B-0D1422F8B7DB}"/>
                  </a:ext>
                </a:extLst>
              </p14:cNvPr>
              <p14:cNvContentPartPr/>
              <p14:nvPr/>
            </p14:nvContentPartPr>
            <p14:xfrm>
              <a:off x="3675035" y="2904536"/>
              <a:ext cx="28800" cy="155880"/>
            </p14:xfrm>
          </p:contentPart>
        </mc:Choice>
        <mc:Fallback xmlns="">
          <p:pic>
            <p:nvPicPr>
              <p:cNvPr id="31" name="Entrada de lápiz 30">
                <a:extLst>
                  <a:ext uri="{FF2B5EF4-FFF2-40B4-BE49-F238E27FC236}">
                    <a16:creationId xmlns:a16="http://schemas.microsoft.com/office/drawing/2014/main" id="{998E0A35-CFEA-4143-B87B-0D1422F8B7D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39035" y="2868536"/>
                <a:ext cx="10044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2" name="Entrada de lápiz 31">
                <a:extLst>
                  <a:ext uri="{FF2B5EF4-FFF2-40B4-BE49-F238E27FC236}">
                    <a16:creationId xmlns:a16="http://schemas.microsoft.com/office/drawing/2014/main" id="{0903C5A6-3782-4674-A75F-BB729D72B2CF}"/>
                  </a:ext>
                </a:extLst>
              </p14:cNvPr>
              <p14:cNvContentPartPr/>
              <p14:nvPr/>
            </p14:nvContentPartPr>
            <p14:xfrm>
              <a:off x="5702195" y="2930096"/>
              <a:ext cx="33120" cy="132840"/>
            </p14:xfrm>
          </p:contentPart>
        </mc:Choice>
        <mc:Fallback xmlns="">
          <p:pic>
            <p:nvPicPr>
              <p:cNvPr id="32" name="Entrada de lápiz 31">
                <a:extLst>
                  <a:ext uri="{FF2B5EF4-FFF2-40B4-BE49-F238E27FC236}">
                    <a16:creationId xmlns:a16="http://schemas.microsoft.com/office/drawing/2014/main" id="{0903C5A6-3782-4674-A75F-BB729D72B2C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666195" y="2894456"/>
                <a:ext cx="10476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3" name="Entrada de lápiz 32">
                <a:extLst>
                  <a:ext uri="{FF2B5EF4-FFF2-40B4-BE49-F238E27FC236}">
                    <a16:creationId xmlns:a16="http://schemas.microsoft.com/office/drawing/2014/main" id="{CB8357A0-A57D-4EF1-8D04-24EE1CF9373D}"/>
                  </a:ext>
                </a:extLst>
              </p14:cNvPr>
              <p14:cNvContentPartPr/>
              <p14:nvPr/>
            </p14:nvContentPartPr>
            <p14:xfrm>
              <a:off x="7768235" y="2908136"/>
              <a:ext cx="18360" cy="176760"/>
            </p14:xfrm>
          </p:contentPart>
        </mc:Choice>
        <mc:Fallback xmlns="">
          <p:pic>
            <p:nvPicPr>
              <p:cNvPr id="33" name="Entrada de lápiz 32">
                <a:extLst>
                  <a:ext uri="{FF2B5EF4-FFF2-40B4-BE49-F238E27FC236}">
                    <a16:creationId xmlns:a16="http://schemas.microsoft.com/office/drawing/2014/main" id="{CB8357A0-A57D-4EF1-8D04-24EE1CF9373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732595" y="2872496"/>
                <a:ext cx="90000" cy="24840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CuadroTexto 33">
            <a:extLst>
              <a:ext uri="{FF2B5EF4-FFF2-40B4-BE49-F238E27FC236}">
                <a16:creationId xmlns:a16="http://schemas.microsoft.com/office/drawing/2014/main" id="{0C988BE9-6D68-4ED0-8344-763A42CDD559}"/>
              </a:ext>
            </a:extLst>
          </p:cNvPr>
          <p:cNvSpPr txBox="1"/>
          <p:nvPr/>
        </p:nvSpPr>
        <p:spPr>
          <a:xfrm>
            <a:off x="7702167" y="261747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823B8CC2-2D15-4F67-ABCE-B2D4C5DBB8F1}"/>
                  </a:ext>
                </a:extLst>
              </p:cNvPr>
              <p:cNvSpPr txBox="1"/>
              <p:nvPr/>
            </p:nvSpPr>
            <p:spPr>
              <a:xfrm>
                <a:off x="5494807" y="3268427"/>
                <a:ext cx="7148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𝐵𝑃𝐴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823B8CC2-2D15-4F67-ABCE-B2D4C5DBB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807" y="3268427"/>
                <a:ext cx="714858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716DBDA6-1894-4F7E-A588-C94CD8B97018}"/>
                  </a:ext>
                </a:extLst>
              </p:cNvPr>
              <p:cNvSpPr txBox="1"/>
              <p:nvPr/>
            </p:nvSpPr>
            <p:spPr>
              <a:xfrm>
                <a:off x="6655155" y="3246431"/>
                <a:ext cx="24867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𝐵𝑃𝐴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716DBDA6-1894-4F7E-A588-C94CD8B97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5155" y="3246431"/>
                <a:ext cx="2486748" cy="369332"/>
              </a:xfrm>
              <a:prstGeom prst="rect">
                <a:avLst/>
              </a:prstGeom>
              <a:blipFill>
                <a:blip r:embed="rId2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Cerrar llave 37">
            <a:extLst>
              <a:ext uri="{FF2B5EF4-FFF2-40B4-BE49-F238E27FC236}">
                <a16:creationId xmlns:a16="http://schemas.microsoft.com/office/drawing/2014/main" id="{A9435DD8-9A11-4861-879D-E4CB0B4EB294}"/>
              </a:ext>
            </a:extLst>
          </p:cNvPr>
          <p:cNvSpPr/>
          <p:nvPr/>
        </p:nvSpPr>
        <p:spPr>
          <a:xfrm>
            <a:off x="8330268" y="3246431"/>
            <a:ext cx="151002" cy="3882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06AA36E-5ACF-4AC4-B019-1030832FB909}"/>
              </a:ext>
            </a:extLst>
          </p:cNvPr>
          <p:cNvSpPr txBox="1"/>
          <p:nvPr/>
        </p:nvSpPr>
        <p:spPr>
          <a:xfrm>
            <a:off x="8481270" y="3275110"/>
            <a:ext cx="3898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/>
              <a:t>DPA si no hay reinversión de ganancias</a:t>
            </a:r>
          </a:p>
        </p:txBody>
      </p:sp>
      <p:sp>
        <p:nvSpPr>
          <p:cNvPr id="40" name="Cerrar llave 39">
            <a:extLst>
              <a:ext uri="{FF2B5EF4-FFF2-40B4-BE49-F238E27FC236}">
                <a16:creationId xmlns:a16="http://schemas.microsoft.com/office/drawing/2014/main" id="{F8D3CAAB-6AAA-4C4F-9FA1-BDD1F74581C4}"/>
              </a:ext>
            </a:extLst>
          </p:cNvPr>
          <p:cNvSpPr/>
          <p:nvPr/>
        </p:nvSpPr>
        <p:spPr>
          <a:xfrm flipV="1">
            <a:off x="8330268" y="4135773"/>
            <a:ext cx="394282" cy="1543574"/>
          </a:xfrm>
          <a:prstGeom prst="rightBrace">
            <a:avLst>
              <a:gd name="adj1" fmla="val 8333"/>
              <a:gd name="adj2" fmla="val 489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CDFD5501-B348-4BDC-AD03-46839BE89B56}"/>
              </a:ext>
            </a:extLst>
          </p:cNvPr>
          <p:cNvSpPr txBox="1"/>
          <p:nvPr/>
        </p:nvSpPr>
        <p:spPr>
          <a:xfrm flipH="1">
            <a:off x="8649050" y="4645950"/>
            <a:ext cx="2697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/>
              <a:t>DPA incrementales del proyecto de reinvertir ganancias</a:t>
            </a:r>
          </a:p>
        </p:txBody>
      </p:sp>
    </p:spTree>
    <p:extLst>
      <p:ext uri="{BB962C8B-B14F-4D97-AF65-F5344CB8AC3E}">
        <p14:creationId xmlns:p14="http://schemas.microsoft.com/office/powerpoint/2010/main" val="4278944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6087F0DC-E7D8-4AA3-A856-EF0B68FAB970}"/>
                  </a:ext>
                </a:extLst>
              </p:cNvPr>
              <p:cNvSpPr txBox="1"/>
              <p:nvPr/>
            </p:nvSpPr>
            <p:spPr>
              <a:xfrm flipH="1">
                <a:off x="1773848" y="1224793"/>
                <a:ext cx="4979289" cy="61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𝑉𝐴𝑁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𝐵𝑃𝐴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A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𝑅𝑂𝐸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𝐵𝑃𝐴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6087F0DC-E7D8-4AA3-A856-EF0B68FAB9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773848" y="1224793"/>
                <a:ext cx="4979289" cy="6182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>
            <a:extLst>
              <a:ext uri="{FF2B5EF4-FFF2-40B4-BE49-F238E27FC236}">
                <a16:creationId xmlns:a16="http://schemas.microsoft.com/office/drawing/2014/main" id="{C6B3029D-FF0F-40DC-816C-4E35EA0E333E}"/>
              </a:ext>
            </a:extLst>
          </p:cNvPr>
          <p:cNvSpPr txBox="1"/>
          <p:nvPr/>
        </p:nvSpPr>
        <p:spPr>
          <a:xfrm>
            <a:off x="956345" y="627560"/>
            <a:ext cx="7147420" cy="30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u="sng" dirty="0"/>
              <a:t>VAN del proyecto de reinvertir ganancias en el momento 1: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F41D5C8-097F-4193-B33D-329B7251DB37}"/>
              </a:ext>
            </a:extLst>
          </p:cNvPr>
          <p:cNvSpPr txBox="1"/>
          <p:nvPr/>
        </p:nvSpPr>
        <p:spPr>
          <a:xfrm>
            <a:off x="956345" y="269293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u="sng" dirty="0"/>
              <a:t>VAN del proyecto de reinvertir ganancias en el momento I1: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01236544-B564-48C0-A092-2180FEA6839A}"/>
                  </a:ext>
                </a:extLst>
              </p:cNvPr>
              <p:cNvSpPr txBox="1"/>
              <p:nvPr/>
            </p:nvSpPr>
            <p:spPr>
              <a:xfrm>
                <a:off x="1856064" y="3363629"/>
                <a:ext cx="7791274" cy="629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𝑉𝐴𝑁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𝐵𝑃𝐴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A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𝑅𝑂𝐸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𝐵𝑃𝐴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𝑉𝐴𝑁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(1+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01236544-B564-48C0-A092-2180FEA68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064" y="3363629"/>
                <a:ext cx="7791274" cy="6298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D1E1DD98-33ED-4B7E-AA4D-754E73B3252C}"/>
              </a:ext>
            </a:extLst>
          </p:cNvPr>
          <p:cNvSpPr txBox="1"/>
          <p:nvPr/>
        </p:nvSpPr>
        <p:spPr>
          <a:xfrm>
            <a:off x="956345" y="5008119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u="sng" dirty="0"/>
              <a:t>VAN del proyecto de reinvertir ganancias en el momento I1I: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FA845BC4-950F-41BE-A333-9A0C05C1EDBE}"/>
                  </a:ext>
                </a:extLst>
              </p:cNvPr>
              <p:cNvSpPr txBox="1"/>
              <p:nvPr/>
            </p:nvSpPr>
            <p:spPr>
              <a:xfrm>
                <a:off x="1856064" y="5557820"/>
                <a:ext cx="7950666" cy="6481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𝑉𝐴𝑁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𝐵𝑃𝐴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A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𝑅𝑂𝐸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𝐵𝑃𝐴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d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𝑉𝐴𝑁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(1+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FA845BC4-950F-41BE-A333-9A0C05C1E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064" y="5557820"/>
                <a:ext cx="7950666" cy="6481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2278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1E4C9247-0F1D-49AE-8BA1-C8F1FF43810B}"/>
                  </a:ext>
                </a:extLst>
              </p:cNvPr>
              <p:cNvSpPr txBox="1"/>
              <p:nvPr/>
            </p:nvSpPr>
            <p:spPr>
              <a:xfrm>
                <a:off x="3397542" y="973123"/>
                <a:ext cx="4681056" cy="395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𝑉𝐴𝑁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𝑉𝐴𝑁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1E4C9247-0F1D-49AE-8BA1-C8F1FF438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542" y="973123"/>
                <a:ext cx="4681056" cy="395686"/>
              </a:xfrm>
              <a:prstGeom prst="rect">
                <a:avLst/>
              </a:prstGeom>
              <a:blipFill>
                <a:blip r:embed="rId3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>
            <a:extLst>
              <a:ext uri="{FF2B5EF4-FFF2-40B4-BE49-F238E27FC236}">
                <a16:creationId xmlns:a16="http://schemas.microsoft.com/office/drawing/2014/main" id="{E705C816-4ACD-4B7B-BD46-ED0D17373576}"/>
              </a:ext>
            </a:extLst>
          </p:cNvPr>
          <p:cNvSpPr txBox="1"/>
          <p:nvPr/>
        </p:nvSpPr>
        <p:spPr>
          <a:xfrm>
            <a:off x="2063692" y="973123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Entonces: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ACE7E42-ABAB-4092-9619-8E31C7FBBDB5}"/>
              </a:ext>
            </a:extLst>
          </p:cNvPr>
          <p:cNvSpPr txBox="1"/>
          <p:nvPr/>
        </p:nvSpPr>
        <p:spPr>
          <a:xfrm>
            <a:off x="1199626" y="2030136"/>
            <a:ext cx="9246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Y, siendo el VANOC la suma de los valores actuales de los VAN correspondientes a los proyectos</a:t>
            </a:r>
          </a:p>
          <a:p>
            <a:r>
              <a:rPr lang="es-AR" dirty="0"/>
              <a:t>Financiados con la reinversión de ganancias: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3F7B35C2-8211-4A5B-87CD-01F58625B2AF}"/>
                  </a:ext>
                </a:extLst>
              </p:cNvPr>
              <p:cNvSpPr txBox="1"/>
              <p:nvPr/>
            </p:nvSpPr>
            <p:spPr>
              <a:xfrm>
                <a:off x="1535184" y="3556932"/>
                <a:ext cx="6761527" cy="867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𝑉𝐴𝑁𝑂𝐶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A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=∞</m:t>
                          </m:r>
                        </m:sup>
                        <m:e>
                          <m:f>
                            <m:fPr>
                              <m:ctrlPr>
                                <a:rPr lang="es-A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A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𝑉𝐴𝑁</m:t>
                                  </m:r>
                                </m:e>
                                <m:sub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s-A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(1+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=∞</m:t>
                          </m:r>
                        </m:sup>
                        <m:e>
                          <m:f>
                            <m:fPr>
                              <m:ctrlP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𝑉𝐴𝑁</m:t>
                                  </m:r>
                                </m:e>
                                <m:sub>
                                  <m: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(1+</m:t>
                                  </m:r>
                                  <m: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(1+</m:t>
                                  </m:r>
                                  <m: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𝑉𝐴𝑁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3F7B35C2-8211-4A5B-87CD-01F58625B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184" y="3556932"/>
                <a:ext cx="6761527" cy="8676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1E10F4F-6D96-4BDD-96C5-B24B7CE705BD}"/>
                  </a:ext>
                </a:extLst>
              </p:cNvPr>
              <p:cNvSpPr txBox="1"/>
              <p:nvPr/>
            </p:nvSpPr>
            <p:spPr>
              <a:xfrm>
                <a:off x="1199626" y="5243119"/>
                <a:ext cx="5368954" cy="844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𝑉𝐴𝑁𝑂𝐶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𝐵𝑃𝐴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×(</m:t>
                          </m:r>
                          <m:f>
                            <m:f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𝑅𝑂𝐸</m:t>
                              </m:r>
                            </m:num>
                            <m:den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1E10F4F-6D96-4BDD-96C5-B24B7CE70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626" y="5243119"/>
                <a:ext cx="5368954" cy="8441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7784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8C4FB1D-199D-4B03-81E4-8B398B6237B5}"/>
              </a:ext>
            </a:extLst>
          </p:cNvPr>
          <p:cNvSpPr txBox="1"/>
          <p:nvPr/>
        </p:nvSpPr>
        <p:spPr>
          <a:xfrm>
            <a:off x="1468073" y="973123"/>
            <a:ext cx="9395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Entonces, si se cumplen los cinco supuestos, podremos calcular el VANOC con cualquiera de las dos fórmulas siguientes: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8BBED916-C2AD-4E0E-948F-10ECC7152F37}"/>
                  </a:ext>
                </a:extLst>
              </p:cNvPr>
              <p:cNvSpPr txBox="1"/>
              <p:nvPr/>
            </p:nvSpPr>
            <p:spPr>
              <a:xfrm>
                <a:off x="3047301" y="3612408"/>
                <a:ext cx="6094602" cy="8441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𝑉𝐴𝑁𝑂𝐶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𝐵𝑃𝐴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×(</m:t>
                          </m:r>
                          <m:f>
                            <m:f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𝑅𝑂𝐸</m:t>
                              </m:r>
                            </m:num>
                            <m:den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8BBED916-C2AD-4E0E-948F-10ECC7152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301" y="3612408"/>
                <a:ext cx="6094602" cy="8441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05971F53-B1A2-4C71-9A3D-5B2CB91A940E}"/>
                  </a:ext>
                </a:extLst>
              </p:cNvPr>
              <p:cNvSpPr txBox="1"/>
              <p:nvPr/>
            </p:nvSpPr>
            <p:spPr>
              <a:xfrm>
                <a:off x="2560740" y="1983572"/>
                <a:ext cx="6094602" cy="6613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𝑉𝐴𝑁𝑂𝐶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𝐷𝑃𝐴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𝐵𝑃𝐴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05971F53-B1A2-4C71-9A3D-5B2CB91A9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740" y="1983572"/>
                <a:ext cx="6094602" cy="6613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81C49E8A-367C-4D0D-B4E4-1E85878028F0}"/>
              </a:ext>
            </a:extLst>
          </p:cNvPr>
          <p:cNvSpPr/>
          <p:nvPr/>
        </p:nvSpPr>
        <p:spPr>
          <a:xfrm>
            <a:off x="4337108" y="1744910"/>
            <a:ext cx="2583809" cy="10821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9EF5CAC6-1685-49D3-B9D7-31D1235E056B}"/>
              </a:ext>
            </a:extLst>
          </p:cNvPr>
          <p:cNvSpPr/>
          <p:nvPr/>
        </p:nvSpPr>
        <p:spPr>
          <a:xfrm>
            <a:off x="4253217" y="3468848"/>
            <a:ext cx="3724713" cy="11954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C14CCDA-A40D-45E4-B943-6B2B5EF8312B}"/>
              </a:ext>
            </a:extLst>
          </p:cNvPr>
          <p:cNvSpPr txBox="1"/>
          <p:nvPr/>
        </p:nvSpPr>
        <p:spPr>
          <a:xfrm flipH="1">
            <a:off x="2218468" y="5306037"/>
            <a:ext cx="692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De las fórmulas de arriba se desprende que: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443DB089-FB66-44B6-89FC-CFFDCEA579E4}"/>
                  </a:ext>
                </a:extLst>
              </p:cNvPr>
              <p:cNvSpPr txBox="1"/>
              <p:nvPr/>
            </p:nvSpPr>
            <p:spPr>
              <a:xfrm>
                <a:off x="5454941" y="5424051"/>
                <a:ext cx="463701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b="0" dirty="0"/>
              </a:p>
              <a:p>
                <a:r>
                  <a:rPr lang="es-AR" dirty="0"/>
                  <a:t>                                 y/o</a:t>
                </a:r>
              </a:p>
              <a:p>
                <a:r>
                  <a:rPr lang="es-AR" dirty="0"/>
                  <a:t>                              </a:t>
                </a:r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𝑅𝑂𝐸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s-AR" b="0" dirty="0"/>
              </a:p>
              <a:p>
                <a:r>
                  <a:rPr lang="es-AR" dirty="0"/>
                  <a:t>                                                        </a:t>
                </a: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443DB089-FB66-44B6-89FC-CFFDCEA57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941" y="5424051"/>
                <a:ext cx="4637015" cy="12003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errar llave 10">
            <a:extLst>
              <a:ext uri="{FF2B5EF4-FFF2-40B4-BE49-F238E27FC236}">
                <a16:creationId xmlns:a16="http://schemas.microsoft.com/office/drawing/2014/main" id="{15FBF1AE-AF72-43F7-86CF-6BDCC0EF8CDF}"/>
              </a:ext>
            </a:extLst>
          </p:cNvPr>
          <p:cNvSpPr/>
          <p:nvPr/>
        </p:nvSpPr>
        <p:spPr>
          <a:xfrm>
            <a:off x="8405769" y="5306037"/>
            <a:ext cx="249573" cy="11434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ADB442AE-75FD-40B4-981F-8418B5412101}"/>
                  </a:ext>
                </a:extLst>
              </p:cNvPr>
              <p:cNvSpPr txBox="1"/>
              <p:nvPr/>
            </p:nvSpPr>
            <p:spPr>
              <a:xfrm>
                <a:off x="6629400" y="5700211"/>
                <a:ext cx="60946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𝑉𝐴𝑁𝑂𝐶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ADB442AE-75FD-40B4-981F-8418B54121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700211"/>
                <a:ext cx="609460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7646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8E09B39-38B3-4B74-A36C-721C84C8EE47}"/>
              </a:ext>
            </a:extLst>
          </p:cNvPr>
          <p:cNvSpPr txBox="1"/>
          <p:nvPr/>
        </p:nvSpPr>
        <p:spPr>
          <a:xfrm>
            <a:off x="1350515" y="587229"/>
            <a:ext cx="8935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u="sng" dirty="0"/>
              <a:t>Estimación del valor de una acción cuando la tasa de crecimiento de los DPA cambia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93936B4-2C2D-4652-B89E-CC1EAB01BE66}"/>
                  </a:ext>
                </a:extLst>
              </p:cNvPr>
              <p:cNvSpPr txBox="1"/>
              <p:nvPr/>
            </p:nvSpPr>
            <p:spPr>
              <a:xfrm>
                <a:off x="683621" y="1426074"/>
                <a:ext cx="7757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dirty="0"/>
                  <a:t>Suponiendo que </a:t>
                </a:r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AR" dirty="0"/>
                  <a:t>cambie en el período </a:t>
                </a:r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s-AR" dirty="0"/>
                  <a:t>, para luego mantenerse constante:</a:t>
                </a: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93936B4-2C2D-4652-B89E-CC1EAB01B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621" y="1426074"/>
                <a:ext cx="7757060" cy="369332"/>
              </a:xfrm>
              <a:prstGeom prst="rect">
                <a:avLst/>
              </a:prstGeom>
              <a:blipFill>
                <a:blip r:embed="rId3"/>
                <a:stretch>
                  <a:fillRect l="-628" t="-9836" r="-550" b="-2459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847A030-E74E-4472-98D6-434210D3C9BD}"/>
              </a:ext>
            </a:extLst>
          </p:cNvPr>
          <p:cNvCxnSpPr/>
          <p:nvPr/>
        </p:nvCxnSpPr>
        <p:spPr>
          <a:xfrm>
            <a:off x="1065402" y="3070371"/>
            <a:ext cx="5436066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7F4F6F33-3364-4120-95F3-460107E9C041}"/>
              </a:ext>
            </a:extLst>
          </p:cNvPr>
          <p:cNvCxnSpPr>
            <a:cxnSpLocks/>
          </p:cNvCxnSpPr>
          <p:nvPr/>
        </p:nvCxnSpPr>
        <p:spPr>
          <a:xfrm>
            <a:off x="7558481" y="3070371"/>
            <a:ext cx="2508308" cy="1677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280B464-5BD1-4166-A3C3-317AC1C19B87}"/>
              </a:ext>
            </a:extLst>
          </p:cNvPr>
          <p:cNvSpPr txBox="1"/>
          <p:nvPr/>
        </p:nvSpPr>
        <p:spPr>
          <a:xfrm>
            <a:off x="6837028" y="2818701"/>
            <a:ext cx="7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…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E3B5C818-A770-49C4-8129-99A5D1E220D2}"/>
                  </a:ext>
                </a:extLst>
              </p14:cNvPr>
              <p14:cNvContentPartPr/>
              <p14:nvPr/>
            </p14:nvContentPartPr>
            <p14:xfrm>
              <a:off x="7794875" y="2994896"/>
              <a:ext cx="6840" cy="131040"/>
            </p14:xfrm>
          </p:contentPart>
        </mc:Choice>
        <mc:Fallback xmlns=""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E3B5C818-A770-49C4-8129-99A5D1E220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31875" y="2932256"/>
                <a:ext cx="13248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3F702054-5383-4984-9E88-969A1A27E5BB}"/>
                  </a:ext>
                </a:extLst>
              </p14:cNvPr>
              <p14:cNvContentPartPr/>
              <p14:nvPr/>
            </p14:nvContentPartPr>
            <p14:xfrm>
              <a:off x="9271955" y="3013256"/>
              <a:ext cx="16560" cy="129240"/>
            </p14:xfrm>
          </p:contentPart>
        </mc:Choice>
        <mc:Fallback xmlns=""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3F702054-5383-4984-9E88-969A1A27E5B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208955" y="2950256"/>
                <a:ext cx="14220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774FF9BC-5EA9-4D17-9A89-C2D3F49804B2}"/>
                  </a:ext>
                </a:extLst>
              </p14:cNvPr>
              <p14:cNvContentPartPr/>
              <p14:nvPr/>
            </p14:nvContentPartPr>
            <p14:xfrm>
              <a:off x="1341875" y="2999936"/>
              <a:ext cx="17280" cy="150120"/>
            </p14:xfrm>
          </p:contentPart>
        </mc:Choice>
        <mc:Fallback xmlns=""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774FF9BC-5EA9-4D17-9A89-C2D3F49804B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78875" y="2937296"/>
                <a:ext cx="14292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Entrada de lápiz 16">
                <a:extLst>
                  <a:ext uri="{FF2B5EF4-FFF2-40B4-BE49-F238E27FC236}">
                    <a16:creationId xmlns:a16="http://schemas.microsoft.com/office/drawing/2014/main" id="{450FDCDD-85EB-495F-8498-6B717E9FAFA8}"/>
                  </a:ext>
                </a:extLst>
              </p14:cNvPr>
              <p14:cNvContentPartPr/>
              <p14:nvPr/>
            </p14:nvContentPartPr>
            <p14:xfrm>
              <a:off x="2798795" y="3013976"/>
              <a:ext cx="3600" cy="101160"/>
            </p14:xfrm>
          </p:contentPart>
        </mc:Choice>
        <mc:Fallback xmlns="">
          <p:pic>
            <p:nvPicPr>
              <p:cNvPr id="17" name="Entrada de lápiz 16">
                <a:extLst>
                  <a:ext uri="{FF2B5EF4-FFF2-40B4-BE49-F238E27FC236}">
                    <a16:creationId xmlns:a16="http://schemas.microsoft.com/office/drawing/2014/main" id="{450FDCDD-85EB-495F-8498-6B717E9FAFA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5795" y="2950976"/>
                <a:ext cx="12924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Entrada de lápiz 17">
                <a:extLst>
                  <a:ext uri="{FF2B5EF4-FFF2-40B4-BE49-F238E27FC236}">
                    <a16:creationId xmlns:a16="http://schemas.microsoft.com/office/drawing/2014/main" id="{CC9D2CA2-9181-4C89-8B99-B04AB20567B4}"/>
                  </a:ext>
                </a:extLst>
              </p14:cNvPr>
              <p14:cNvContentPartPr/>
              <p14:nvPr/>
            </p14:nvContentPartPr>
            <p14:xfrm>
              <a:off x="4229075" y="3021896"/>
              <a:ext cx="4680" cy="72360"/>
            </p14:xfrm>
          </p:contentPart>
        </mc:Choice>
        <mc:Fallback xmlns="">
          <p:pic>
            <p:nvPicPr>
              <p:cNvPr id="18" name="Entrada de lápiz 17">
                <a:extLst>
                  <a:ext uri="{FF2B5EF4-FFF2-40B4-BE49-F238E27FC236}">
                    <a16:creationId xmlns:a16="http://schemas.microsoft.com/office/drawing/2014/main" id="{CC9D2CA2-9181-4C89-8B99-B04AB20567B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66075" y="2958896"/>
                <a:ext cx="130320" cy="19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upo 20">
            <a:extLst>
              <a:ext uri="{FF2B5EF4-FFF2-40B4-BE49-F238E27FC236}">
                <a16:creationId xmlns:a16="http://schemas.microsoft.com/office/drawing/2014/main" id="{5AD60EA9-B81A-4A62-87DD-7CBFE91AD89A}"/>
              </a:ext>
            </a:extLst>
          </p:cNvPr>
          <p:cNvGrpSpPr/>
          <p:nvPr/>
        </p:nvGrpSpPr>
        <p:grpSpPr>
          <a:xfrm>
            <a:off x="5674475" y="3027656"/>
            <a:ext cx="5760" cy="95040"/>
            <a:chOff x="5674475" y="3027656"/>
            <a:chExt cx="5760" cy="9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1ADEBC0C-F1CE-4217-89FF-AD39A7546167}"/>
                    </a:ext>
                  </a:extLst>
                </p14:cNvPr>
                <p14:cNvContentPartPr/>
                <p14:nvPr/>
              </p14:nvContentPartPr>
              <p14:xfrm>
                <a:off x="5679875" y="3034136"/>
                <a:ext cx="360" cy="360"/>
              </p14:xfrm>
            </p:contentPart>
          </mc:Choice>
          <mc:Fallback xmlns=""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1ADEBC0C-F1CE-4217-89FF-AD39A754616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616875" y="297149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9BDAC8DE-B051-48CC-8D86-BE8D56383735}"/>
                    </a:ext>
                  </a:extLst>
                </p14:cNvPr>
                <p14:cNvContentPartPr/>
                <p14:nvPr/>
              </p14:nvContentPartPr>
              <p14:xfrm>
                <a:off x="5674475" y="3027656"/>
                <a:ext cx="5760" cy="95040"/>
              </p14:xfrm>
            </p:contentPart>
          </mc:Choice>
          <mc:Fallback xmlns=""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9BDAC8DE-B051-48CC-8D86-BE8D5638373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611475" y="2964656"/>
                  <a:ext cx="131400" cy="220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BF860F3B-3952-48DA-A1A0-5E280A0159C8}"/>
                  </a:ext>
                </a:extLst>
              </p:cNvPr>
              <p:cNvSpPr txBox="1"/>
              <p:nvPr/>
            </p:nvSpPr>
            <p:spPr>
              <a:xfrm>
                <a:off x="1165850" y="2609247"/>
                <a:ext cx="3866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/>
                  <a:t> </a:t>
                </a:r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BF860F3B-3952-48DA-A1A0-5E280A015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850" y="2609247"/>
                <a:ext cx="38660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75DDE0D4-FF0A-4751-9430-683BA7323F8C}"/>
                  </a:ext>
                </a:extLst>
              </p:cNvPr>
              <p:cNvSpPr txBox="1"/>
              <p:nvPr/>
            </p:nvSpPr>
            <p:spPr>
              <a:xfrm>
                <a:off x="2739767" y="2612373"/>
                <a:ext cx="45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75DDE0D4-FF0A-4751-9430-683BA7323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767" y="2612373"/>
                <a:ext cx="45719" cy="369332"/>
              </a:xfrm>
              <a:prstGeom prst="rect">
                <a:avLst/>
              </a:prstGeom>
              <a:blipFill>
                <a:blip r:embed="rId19"/>
                <a:stretch>
                  <a:fillRect l="-112500" r="-3875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261530BE-BE1D-40FD-9D61-9503E7BBEF41}"/>
                  </a:ext>
                </a:extLst>
              </p:cNvPr>
              <p:cNvSpPr txBox="1"/>
              <p:nvPr/>
            </p:nvSpPr>
            <p:spPr>
              <a:xfrm>
                <a:off x="4132895" y="2633515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261530BE-BE1D-40FD-9D61-9503E7BBE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895" y="2633515"/>
                <a:ext cx="192360" cy="276999"/>
              </a:xfrm>
              <a:prstGeom prst="rect">
                <a:avLst/>
              </a:prstGeom>
              <a:blipFill>
                <a:blip r:embed="rId20"/>
                <a:stretch>
                  <a:fillRect l="-28125" r="-21875" b="-1111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0DBAE10D-CF2B-4966-9AB1-591DB3C5361C}"/>
                  </a:ext>
                </a:extLst>
              </p:cNvPr>
              <p:cNvSpPr txBox="1"/>
              <p:nvPr/>
            </p:nvSpPr>
            <p:spPr>
              <a:xfrm>
                <a:off x="5491362" y="259486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0DBAE10D-CF2B-4966-9AB1-591DB3C53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362" y="2594860"/>
                <a:ext cx="377026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B384C75F-D3C3-4381-84F3-100AFD5588DE}"/>
                  </a:ext>
                </a:extLst>
              </p:cNvPr>
              <p:cNvSpPr txBox="1"/>
              <p:nvPr/>
            </p:nvSpPr>
            <p:spPr>
              <a:xfrm>
                <a:off x="7682131" y="2632610"/>
                <a:ext cx="2391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B384C75F-D3C3-4381-84F3-100AFD558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2131" y="2632610"/>
                <a:ext cx="239168" cy="276999"/>
              </a:xfrm>
              <a:prstGeom prst="rect">
                <a:avLst/>
              </a:prstGeom>
              <a:blipFill>
                <a:blip r:embed="rId22"/>
                <a:stretch>
                  <a:fillRect l="-20513" r="-20513" b="-888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B1781724-2074-4704-8C5C-C49767FA9E6E}"/>
                  </a:ext>
                </a:extLst>
              </p:cNvPr>
              <p:cNvSpPr txBox="1"/>
              <p:nvPr/>
            </p:nvSpPr>
            <p:spPr>
              <a:xfrm>
                <a:off x="8874619" y="2612373"/>
                <a:ext cx="827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B1781724-2074-4704-8C5C-C49767FA9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4619" y="2612373"/>
                <a:ext cx="827791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errar llave 27">
            <a:extLst>
              <a:ext uri="{FF2B5EF4-FFF2-40B4-BE49-F238E27FC236}">
                <a16:creationId xmlns:a16="http://schemas.microsoft.com/office/drawing/2014/main" id="{3099F29A-D533-4B89-8491-A7CD5E19B7BE}"/>
              </a:ext>
            </a:extLst>
          </p:cNvPr>
          <p:cNvSpPr/>
          <p:nvPr/>
        </p:nvSpPr>
        <p:spPr>
          <a:xfrm rot="5400000">
            <a:off x="4051115" y="381678"/>
            <a:ext cx="1155973" cy="67007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9" name="Cerrar llave 28">
            <a:extLst>
              <a:ext uri="{FF2B5EF4-FFF2-40B4-BE49-F238E27FC236}">
                <a16:creationId xmlns:a16="http://schemas.microsoft.com/office/drawing/2014/main" id="{9EA64DA4-03A0-4CD2-BEE1-79FB290A33FC}"/>
              </a:ext>
            </a:extLst>
          </p:cNvPr>
          <p:cNvSpPr/>
          <p:nvPr/>
        </p:nvSpPr>
        <p:spPr>
          <a:xfrm rot="16200000">
            <a:off x="10256805" y="1094656"/>
            <a:ext cx="753640" cy="2792376"/>
          </a:xfrm>
          <a:prstGeom prst="rightBrace">
            <a:avLst>
              <a:gd name="adj1" fmla="val 0"/>
              <a:gd name="adj2" fmla="val 508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0BC1F6E3-3BFC-4D87-803F-B980FA6878DE}"/>
                  </a:ext>
                </a:extLst>
              </p:cNvPr>
              <p:cNvSpPr txBox="1"/>
              <p:nvPr/>
            </p:nvSpPr>
            <p:spPr>
              <a:xfrm>
                <a:off x="9702410" y="1750372"/>
                <a:ext cx="2343324" cy="380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´</m:t>
                          </m:r>
                        </m:sup>
                      </m:sSup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A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𝑅𝑂𝐸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s-A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´</m:t>
                          </m:r>
                        </m:sup>
                      </m:sSup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0BC1F6E3-3BFC-4D87-803F-B980FA687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2410" y="1750372"/>
                <a:ext cx="2343324" cy="380553"/>
              </a:xfrm>
              <a:prstGeom prst="rect">
                <a:avLst/>
              </a:prstGeom>
              <a:blipFill>
                <a:blip r:embed="rId24"/>
                <a:stretch>
                  <a:fillRect b="-793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11471ABC-20C5-44D8-B2E7-3A931D5FAD56}"/>
                  </a:ext>
                </a:extLst>
              </p:cNvPr>
              <p:cNvSpPr txBox="1"/>
              <p:nvPr/>
            </p:nvSpPr>
            <p:spPr>
              <a:xfrm>
                <a:off x="3702118" y="4429033"/>
                <a:ext cx="18539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𝑅𝑂𝐸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11471ABC-20C5-44D8-B2E7-3A931D5FA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2118" y="4429033"/>
                <a:ext cx="1853966" cy="369332"/>
              </a:xfrm>
              <a:prstGeom prst="rect">
                <a:avLst/>
              </a:prstGeom>
              <a:blipFill>
                <a:blip r:embed="rId2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A6256B82-5BB7-4712-8ACF-BD8D8FC75D65}"/>
                  </a:ext>
                </a:extLst>
              </p:cNvPr>
              <p:cNvSpPr txBox="1"/>
              <p:nvPr/>
            </p:nvSpPr>
            <p:spPr>
              <a:xfrm>
                <a:off x="2300223" y="5431926"/>
                <a:ext cx="7818402" cy="749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𝑉𝐴𝐿𝑂𝑅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A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AR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AR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400" b="0" i="1" dirty="0" smtClean="0">
                                <a:latin typeface="Cambria Math" panose="02040503050406030204" pitchFamily="18" charset="0"/>
                              </a:rPr>
                              <m:t>𝐷𝑃𝐴</m:t>
                            </m:r>
                          </m:e>
                          <m:sub>
                            <m:r>
                              <a:rPr lang="es-AR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s-AR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AR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AR" sz="24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s-AR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s-AR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s-AR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AR" sz="2400" b="0" i="1" dirty="0" smtClean="0">
                                    <a:latin typeface="Cambria Math" panose="02040503050406030204" pitchFamily="18" charset="0"/>
                                  </a:rPr>
                                  <m:t>(1+</m:t>
                                </m:r>
                                <m:r>
                                  <a:rPr lang="es-AR" sz="2400" b="0" i="1" dirty="0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s-AR" sz="2400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s-AR" sz="2400" b="0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s-AR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AR" sz="2400" b="0" i="1" dirty="0" smtClean="0">
                                    <a:latin typeface="Cambria Math" panose="02040503050406030204" pitchFamily="18" charset="0"/>
                                  </a:rPr>
                                  <m:t>(1+</m:t>
                                </m:r>
                                <m:r>
                                  <a:rPr lang="es-AR" sz="24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s-AR" sz="2400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s-AR" sz="2400" b="0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s-AR" sz="2400" dirty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AR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400" b="0" i="1" dirty="0" smtClean="0">
                                <a:latin typeface="Cambria Math" panose="02040503050406030204" pitchFamily="18" charset="0"/>
                              </a:rPr>
                              <m:t>𝐷𝑃𝐴</m:t>
                            </m:r>
                          </m:e>
                          <m:sub>
                            <m:r>
                              <a:rPr lang="es-AR" sz="2400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s-AR" sz="2400" b="0" i="1" dirty="0" smtClean="0">
                                <a:latin typeface="Cambria Math" panose="02040503050406030204" pitchFamily="18" charset="0"/>
                              </a:rPr>
                              <m:t>+1  </m:t>
                            </m:r>
                          </m:sub>
                        </m:sSub>
                      </m:num>
                      <m:den>
                        <m:r>
                          <a:rPr lang="es-AR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AR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s-AR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AR" sz="2400" b="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s-AR" sz="2400" b="0" i="1" dirty="0" smtClean="0">
                                <a:latin typeface="Cambria Math" panose="02040503050406030204" pitchFamily="18" charset="0"/>
                              </a:rPr>
                              <m:t>´</m:t>
                            </m:r>
                          </m:sup>
                        </m:sSup>
                      </m:den>
                    </m:f>
                    <m:r>
                      <a:rPr lang="es-AR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s-AR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s-AR" sz="2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AR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s-AR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s-AR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s-AR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den>
                    </m:f>
                  </m:oMath>
                </a14:m>
                <a:endParaRPr lang="es-AR" sz="2400" dirty="0"/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A6256B82-5BB7-4712-8ACF-BD8D8FC75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223" y="5431926"/>
                <a:ext cx="7818402" cy="74962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3FA8A0E2-7034-4A0B-A3DE-11088AF99CDB}"/>
              </a:ext>
            </a:extLst>
          </p:cNvPr>
          <p:cNvSpPr/>
          <p:nvPr/>
        </p:nvSpPr>
        <p:spPr>
          <a:xfrm>
            <a:off x="2214694" y="5431926"/>
            <a:ext cx="6467912" cy="92692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36713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19318840-C7C1-4B7C-816B-1676F7844FAE}"/>
                  </a:ext>
                </a:extLst>
              </p:cNvPr>
              <p:cNvSpPr txBox="1"/>
              <p:nvPr/>
            </p:nvSpPr>
            <p:spPr>
              <a:xfrm>
                <a:off x="1558456" y="993913"/>
                <a:ext cx="8977022" cy="1144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𝑉𝐴𝐿𝑂𝑅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=∞</m:t>
                          </m:r>
                        </m:sup>
                        <m:e>
                          <m:f>
                            <m:f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𝐷𝑃𝐴</m:t>
                                  </m:r>
                                </m:e>
                                <m:sub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(1+</m:t>
                                  </m:r>
                                  <m:sSub>
                                    <m:sSubPr>
                                      <m:ctrlP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A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  <m:e>
                          <m:f>
                            <m:fPr>
                              <m:ctrlPr>
                                <a:rPr lang="es-A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A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𝐷𝑃𝐴</m:t>
                                  </m:r>
                                </m:e>
                                <m:sub>
                                  <m:r>
                                    <a:rPr lang="es-A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s-A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(1+</m:t>
                                  </m:r>
                                  <m:sSub>
                                    <m:sSubPr>
                                      <m:ctrlPr>
                                        <a:rPr lang="es-AR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s-AR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s-A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s-A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s-AR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A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s-A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=∞</m:t>
                          </m:r>
                        </m:sup>
                        <m:e>
                          <m:f>
                            <m:fPr>
                              <m:ctrlPr>
                                <a:rPr lang="es-A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A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𝐷𝑃𝐴</m:t>
                                  </m:r>
                                </m:e>
                                <m:sub>
                                  <m:r>
                                    <a:rPr lang="es-A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s-A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(1+</m:t>
                                  </m:r>
                                  <m:sSub>
                                    <m:sSubPr>
                                      <m:ctrlPr>
                                        <a:rPr lang="es-AR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s-AR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s-A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s-A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s-AR" dirty="0">
                  <a:solidFill>
                    <a:srgbClr val="000000"/>
                  </a:solidFill>
                </a:endParaRPr>
              </a:p>
              <a:p>
                <a:endParaRPr lang="es-AR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19318840-C7C1-4B7C-816B-1676F7844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456" y="993913"/>
                <a:ext cx="8977022" cy="11446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errar llave 2">
            <a:extLst>
              <a:ext uri="{FF2B5EF4-FFF2-40B4-BE49-F238E27FC236}">
                <a16:creationId xmlns:a16="http://schemas.microsoft.com/office/drawing/2014/main" id="{19039296-A960-40E9-9A57-A7A42458D39B}"/>
              </a:ext>
            </a:extLst>
          </p:cNvPr>
          <p:cNvSpPr/>
          <p:nvPr/>
        </p:nvSpPr>
        <p:spPr>
          <a:xfrm rot="5400000">
            <a:off x="7898681" y="1581324"/>
            <a:ext cx="773783" cy="15539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1F1B0E8-D586-4321-A9F4-B8F94B4FAEBD}"/>
              </a:ext>
            </a:extLst>
          </p:cNvPr>
          <p:cNvSpPr txBox="1"/>
          <p:nvPr/>
        </p:nvSpPr>
        <p:spPr>
          <a:xfrm>
            <a:off x="7508609" y="3059668"/>
            <a:ext cx="181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  Valor terminal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3D9CBB85-0168-4899-901A-B3CFCE3FE1D5}"/>
              </a:ext>
            </a:extLst>
          </p:cNvPr>
          <p:cNvSpPr/>
          <p:nvPr/>
        </p:nvSpPr>
        <p:spPr>
          <a:xfrm>
            <a:off x="7671163" y="3059668"/>
            <a:ext cx="1484943" cy="38365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D5BC5E1A-26EA-44FE-AF9E-5B61EA5391E6}"/>
                  </a:ext>
                </a:extLst>
              </p:cNvPr>
              <p:cNvSpPr txBox="1"/>
              <p:nvPr/>
            </p:nvSpPr>
            <p:spPr>
              <a:xfrm>
                <a:off x="500932" y="3722662"/>
                <a:ext cx="10463917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/>
                  <a:t>Donde:</a:t>
                </a:r>
              </a:p>
              <a:p>
                <a:endParaRPr lang="es-AR" dirty="0"/>
              </a:p>
              <a:p>
                <a:endParaRPr lang="es-AR" dirty="0"/>
              </a:p>
              <a:p>
                <a:r>
                  <a:rPr lang="es-AR" dirty="0"/>
                  <a:t>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𝐷𝑃𝐴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AR" b="0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</a:rPr>
                      <m:t>es</m:t>
                    </m:r>
                    <m:r>
                      <a:rPr lang="es-A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</a:rPr>
                      <m:t>el</m:t>
                    </m:r>
                    <m:r>
                      <a:rPr lang="es-A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</a:rPr>
                      <m:t>importe</m:t>
                    </m:r>
                    <m:r>
                      <a:rPr lang="es-A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es-A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</a:rPr>
                      <m:t>los</m:t>
                    </m:r>
                    <m:r>
                      <a:rPr lang="es-A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</a:rPr>
                      <m:t>Dividendos</m:t>
                    </m:r>
                    <m:r>
                      <a:rPr lang="es-A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</a:rPr>
                      <m:t>por</m:t>
                    </m:r>
                    <m:r>
                      <a:rPr lang="es-A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</a:rPr>
                      <m:t>acci</m:t>
                    </m:r>
                    <m:r>
                      <a:rPr lang="es-AR" b="0" i="0" smtClean="0">
                        <a:latin typeface="Cambria Math" panose="02040503050406030204" pitchFamily="18" charset="0"/>
                      </a:rPr>
                      <m:t>ó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s-A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</a:rPr>
                      <m:t>del</m:t>
                    </m:r>
                    <m:r>
                      <a:rPr lang="es-A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</a:rPr>
                      <m:t>momento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s-AR" b="0" dirty="0"/>
              </a:p>
              <a:p>
                <a:endParaRPr lang="es-A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AR" b="0" i="0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m:rPr>
                          <m:sty m:val="p"/>
                        </m:rPr>
                        <a:rPr lang="es-AR" b="0" i="0" smtClean="0">
                          <a:latin typeface="Cambria Math" panose="02040503050406030204" pitchFamily="18" charset="0"/>
                        </a:rPr>
                        <m:t>es</m:t>
                      </m:r>
                      <m:r>
                        <a:rPr lang="es-A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AR" b="0" i="0" smtClean="0">
                          <a:latin typeface="Cambria Math" panose="02040503050406030204" pitchFamily="18" charset="0"/>
                        </a:rPr>
                        <m:t>el</m:t>
                      </m:r>
                      <m:r>
                        <a:rPr lang="es-A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AR" b="0" i="0" smtClean="0">
                          <a:latin typeface="Cambria Math" panose="02040503050406030204" pitchFamily="18" charset="0"/>
                        </a:rPr>
                        <m:t>costo</m:t>
                      </m:r>
                      <m:r>
                        <a:rPr lang="es-A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AR" b="0" i="0" smtClean="0">
                          <a:latin typeface="Cambria Math" panose="02040503050406030204" pitchFamily="18" charset="0"/>
                        </a:rPr>
                        <m:t>de</m:t>
                      </m:r>
                      <m:r>
                        <a:rPr lang="es-A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AR" b="0" i="0" smtClean="0">
                          <a:latin typeface="Cambria Math" panose="02040503050406030204" pitchFamily="18" charset="0"/>
                        </a:rPr>
                        <m:t>oportunidad</m:t>
                      </m:r>
                      <m:r>
                        <a:rPr lang="es-A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AR" b="0" i="0" smtClean="0">
                          <a:latin typeface="Cambria Math" panose="02040503050406030204" pitchFamily="18" charset="0"/>
                        </a:rPr>
                        <m:t>del</m:t>
                      </m:r>
                      <m:r>
                        <a:rPr lang="es-A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AR" b="0" i="0" smtClean="0">
                          <a:latin typeface="Cambria Math" panose="02040503050406030204" pitchFamily="18" charset="0"/>
                        </a:rPr>
                        <m:t>capital</m:t>
                      </m:r>
                      <m:r>
                        <a:rPr lang="es-A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AR" b="0" i="0" smtClean="0">
                          <a:latin typeface="Cambria Math" panose="02040503050406030204" pitchFamily="18" charset="0"/>
                        </a:rPr>
                        <m:t>para</m:t>
                      </m:r>
                      <m:r>
                        <a:rPr lang="es-A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AR" b="0" i="0" smtClean="0">
                          <a:latin typeface="Cambria Math" panose="02040503050406030204" pitchFamily="18" charset="0"/>
                        </a:rPr>
                        <m:t>los</m:t>
                      </m:r>
                      <m:r>
                        <a:rPr lang="es-A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AR" b="0" i="0" smtClean="0">
                          <a:latin typeface="Cambria Math" panose="02040503050406030204" pitchFamily="18" charset="0"/>
                        </a:rPr>
                        <m:t>Dividendos</m:t>
                      </m:r>
                      <m:r>
                        <a:rPr lang="es-A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AR" b="0" i="0" smtClean="0">
                          <a:latin typeface="Cambria Math" panose="02040503050406030204" pitchFamily="18" charset="0"/>
                        </a:rPr>
                        <m:t>del</m:t>
                      </m:r>
                      <m:r>
                        <a:rPr lang="es-A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AR" b="0" i="0" smtClean="0">
                          <a:latin typeface="Cambria Math" panose="02040503050406030204" pitchFamily="18" charset="0"/>
                        </a:rPr>
                        <m:t>momento</m:t>
                      </m:r>
                      <m:r>
                        <a:rPr lang="es-A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s-AR" b="0" i="1" dirty="0"/>
              </a:p>
              <a:p>
                <a:endParaRPr lang="es-AR" i="1" dirty="0"/>
              </a:p>
              <a:p>
                <a:r>
                  <a:rPr lang="es-AR" dirty="0"/>
                  <a:t>Valor terminal es el valor actual de los infinitos Dividendos por acción posteriores al momento </a:t>
                </a:r>
                <a:r>
                  <a:rPr lang="es-AR" i="1" dirty="0"/>
                  <a:t>H</a:t>
                </a:r>
                <a:endParaRPr lang="es-AR" b="0" i="1" dirty="0"/>
              </a:p>
              <a:p>
                <a:endParaRPr lang="es-AR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D5BC5E1A-26EA-44FE-AF9E-5B61EA539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32" y="3722662"/>
                <a:ext cx="10463917" cy="2585323"/>
              </a:xfrm>
              <a:prstGeom prst="rect">
                <a:avLst/>
              </a:prstGeom>
              <a:blipFill>
                <a:blip r:embed="rId4"/>
                <a:stretch>
                  <a:fillRect l="-466" t="-141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7006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D6DC334-5421-4B9D-BCBF-0A839CF46165}"/>
              </a:ext>
            </a:extLst>
          </p:cNvPr>
          <p:cNvSpPr txBox="1"/>
          <p:nvPr/>
        </p:nvSpPr>
        <p:spPr>
          <a:xfrm>
            <a:off x="604299" y="1065475"/>
            <a:ext cx="11457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u="sng" dirty="0"/>
              <a:t>Algunas definiciones esenciales en la valuación de acciones por el método de flujos de fondos descontados: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D143C53-F64A-4012-9F27-123E822E07CE}"/>
                  </a:ext>
                </a:extLst>
              </p:cNvPr>
              <p:cNvSpPr txBox="1"/>
              <p:nvPr/>
            </p:nvSpPr>
            <p:spPr>
              <a:xfrm>
                <a:off x="381662" y="2099144"/>
                <a:ext cx="5168348" cy="665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𝐷𝑃𝐴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𝐷𝑖𝑣𝑖𝑑𝑒𝑛𝑑𝑜𝑠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ú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𝑚𝑒𝑟𝑜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𝑎𝑐𝑐𝑖𝑜𝑛𝑒𝑠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𝑒𝑛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𝑐𝑖𝑟𝑐𝑢𝑙𝑎𝑐𝑖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ó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D143C53-F64A-4012-9F27-123E822E0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662" y="2099144"/>
                <a:ext cx="5168348" cy="6650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8A2EE568-EA67-4D02-8A32-BC73C6FA4FA7}"/>
                  </a:ext>
                </a:extLst>
              </p:cNvPr>
              <p:cNvSpPr txBox="1"/>
              <p:nvPr/>
            </p:nvSpPr>
            <p:spPr>
              <a:xfrm>
                <a:off x="6578382" y="2310615"/>
                <a:ext cx="45375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𝐷𝑖𝑣𝑖𝑑𝑒𝑛𝑑𝑜𝑠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=(1−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𝑅𝑒𝑠𝑢𝑙𝑡𝑎𝑑𝑜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𝑁𝑒𝑡𝑜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8A2EE568-EA67-4D02-8A32-BC73C6FA4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8382" y="2310615"/>
                <a:ext cx="4537542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7E97419B-E54B-4CFA-BB04-5FBD70D19DFB}"/>
              </a:ext>
            </a:extLst>
          </p:cNvPr>
          <p:cNvSpPr txBox="1"/>
          <p:nvPr/>
        </p:nvSpPr>
        <p:spPr>
          <a:xfrm>
            <a:off x="604299" y="3609228"/>
            <a:ext cx="7386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Siendo </a:t>
            </a:r>
            <a:r>
              <a:rPr lang="es-AR" i="1" dirty="0"/>
              <a:t>b</a:t>
            </a:r>
            <a:r>
              <a:rPr lang="es-AR" dirty="0"/>
              <a:t> la tasa de reinversión de utilidades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BFFE4B8F-7B90-41AD-A89F-893E9AA60B77}"/>
                  </a:ext>
                </a:extLst>
              </p:cNvPr>
              <p:cNvSpPr txBox="1"/>
              <p:nvPr/>
            </p:nvSpPr>
            <p:spPr>
              <a:xfrm>
                <a:off x="-81501" y="4986895"/>
                <a:ext cx="6094674" cy="6833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𝐵𝑃𝐴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𝑅𝑒𝑠𝑢𝑙𝑡𝑎𝑑𝑜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𝑁𝑒𝑡𝑜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ú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𝑚𝑒𝑟𝑜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𝑎𝑐𝑐𝑖𝑜𝑛𝑒𝑠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𝑒𝑛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𝑐𝑖𝑟𝑐𝑢𝑙𝑎𝑐𝑖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ó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BFFE4B8F-7B90-41AD-A89F-893E9AA60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1501" y="4986895"/>
                <a:ext cx="6094674" cy="6833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6B83C109-3E9E-4629-A378-402CA33D2B85}"/>
                  </a:ext>
                </a:extLst>
              </p:cNvPr>
              <p:cNvSpPr txBox="1"/>
              <p:nvPr/>
            </p:nvSpPr>
            <p:spPr>
              <a:xfrm>
                <a:off x="6578381" y="5005233"/>
                <a:ext cx="4998717" cy="665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𝐶𝑃𝐴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𝑃𝑎𝑡𝑟𝑖𝑚𝑜𝑛𝑖𝑜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𝑁𝑒𝑡𝑜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ú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𝑚𝑒𝑟𝑜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𝑎𝑐𝑐𝑖𝑜𝑛𝑒𝑠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𝑒𝑛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𝑐𝑖𝑟𝑐𝑢𝑙𝑎𝑐𝑖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ó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6B83C109-3E9E-4629-A378-402CA33D2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8381" y="5005233"/>
                <a:ext cx="4998717" cy="6650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188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7AE6E88-C892-4BA6-B5D9-C551D2421D56}"/>
              </a:ext>
            </a:extLst>
          </p:cNvPr>
          <p:cNvSpPr txBox="1"/>
          <p:nvPr/>
        </p:nvSpPr>
        <p:spPr>
          <a:xfrm>
            <a:off x="572494" y="667910"/>
            <a:ext cx="110443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El Patrimonio Neto de la empresa es el valor libros o contable del capital propio. </a:t>
            </a:r>
          </a:p>
          <a:p>
            <a:r>
              <a:rPr lang="es-AR" dirty="0"/>
              <a:t> Su valor corresponde a un momento del tiempo (al último día del año, por ejemplo).</a:t>
            </a:r>
          </a:p>
          <a:p>
            <a:endParaRPr lang="es-AR" dirty="0"/>
          </a:p>
          <a:p>
            <a:r>
              <a:rPr lang="es-AR" dirty="0"/>
              <a:t>El Resultado Neto es el importe monetario de las utilidades o beneficios, después de restar a todos los ingresos los costos operativos, los intereses de la deuda y el Impuesto a las Ganancias.</a:t>
            </a:r>
          </a:p>
          <a:p>
            <a:r>
              <a:rPr lang="es-AR" dirty="0"/>
              <a:t>El Resultado Neto corresponde a un período (anual, por ejemplo).</a:t>
            </a:r>
          </a:p>
          <a:p>
            <a:endParaRPr lang="es-AR" dirty="0"/>
          </a:p>
          <a:p>
            <a:r>
              <a:rPr lang="es-AR" dirty="0"/>
              <a:t>Capital por acción y Beneficio por acción son el Patrimonio Neto por acción y los Beneficios o Resultado Neto por acción.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50CBAC8E-1420-4570-B1BF-346E25217657}"/>
                  </a:ext>
                </a:extLst>
              </p:cNvPr>
              <p:cNvSpPr txBox="1"/>
              <p:nvPr/>
            </p:nvSpPr>
            <p:spPr>
              <a:xfrm>
                <a:off x="628153" y="4093135"/>
                <a:ext cx="10988703" cy="5391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𝐷𝑖𝑣𝑖𝑑𝑒𝑛𝑑𝑜𝑠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ú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𝑚𝑒𝑟𝑜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𝑑𝑒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𝑎𝑐𝑐𝑖𝑜𝑛𝑒𝑠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𝑒𝑛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𝑐𝑖𝑟𝑐𝑢𝑙𝑎𝑐𝑖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s-AR" b="0" i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s-AR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sSub>
                          <m:sSubPr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𝑅𝑒𝑠𝑢𝑙𝑡𝑎𝑑𝑜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𝑁𝑒𝑡𝑜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ú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𝑚𝑒𝑟𝑜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𝑑𝑒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𝑎𝑐𝑐𝑖𝑜𝑛𝑒𝑠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𝑒𝑛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𝑐𝑖𝑟𝑐𝑢𝑙𝑎𝑐𝑖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es-AR" dirty="0" smtClean="0"/>
                  <a:t> =</a:t>
                </a:r>
                <a14:m>
                  <m:oMath xmlns:m="http://schemas.openxmlformats.org/officeDocument/2006/math">
                    <m:r>
                      <a:rPr lang="es-A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𝐷𝑃𝐴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AR" b="0" i="0" smtClean="0">
                        <a:latin typeface="Cambria Math" panose="02040503050406030204" pitchFamily="18" charset="0"/>
                      </a:rPr>
                      <m:t>=(1−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AR" b="0" i="0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𝐵𝑃𝐴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s-AR" dirty="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50CBAC8E-1420-4570-B1BF-346E25217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53" y="4093135"/>
                <a:ext cx="10988703" cy="5391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8067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6304A98E-FEAD-4380-8919-C2E896472E87}"/>
                  </a:ext>
                </a:extLst>
              </p:cNvPr>
              <p:cNvSpPr txBox="1"/>
              <p:nvPr/>
            </p:nvSpPr>
            <p:spPr>
              <a:xfrm>
                <a:off x="241069" y="962108"/>
                <a:ext cx="4911376" cy="665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𝑅𝑂𝐸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𝑅𝑒𝑠𝑢𝑙𝑡𝑎𝑑𝑜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𝑁𝑒𝑡𝑜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𝑃𝑎𝑡𝑟𝑖𝑚𝑜𝑛𝑖𝑜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𝑁𝑒𝑡𝑜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6304A98E-FEAD-4380-8919-C2E896472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69" y="962108"/>
                <a:ext cx="4911376" cy="6650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>
            <a:extLst>
              <a:ext uri="{FF2B5EF4-FFF2-40B4-BE49-F238E27FC236}">
                <a16:creationId xmlns:a16="http://schemas.microsoft.com/office/drawing/2014/main" id="{346F07F1-C4B3-48A6-BB07-E3F522FB50BC}"/>
              </a:ext>
            </a:extLst>
          </p:cNvPr>
          <p:cNvSpPr txBox="1"/>
          <p:nvPr/>
        </p:nvSpPr>
        <p:spPr>
          <a:xfrm>
            <a:off x="364374" y="2144684"/>
            <a:ext cx="11463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El </a:t>
            </a:r>
            <a:r>
              <a:rPr lang="es-AR" i="1" dirty="0"/>
              <a:t>ROE</a:t>
            </a:r>
            <a:r>
              <a:rPr lang="es-AR" dirty="0"/>
              <a:t> es una medida de rentabilidad del capital propio. Sus siglas vienen del nombre en inglés:  </a:t>
            </a:r>
            <a:r>
              <a:rPr lang="es-AR" i="1" dirty="0" err="1"/>
              <a:t>Return</a:t>
            </a:r>
            <a:r>
              <a:rPr lang="es-AR" i="1" dirty="0"/>
              <a:t> </a:t>
            </a:r>
            <a:r>
              <a:rPr lang="es-AR" i="1" dirty="0" err="1"/>
              <a:t>on</a:t>
            </a:r>
            <a:r>
              <a:rPr lang="es-AR" i="1" dirty="0"/>
              <a:t> </a:t>
            </a:r>
            <a:r>
              <a:rPr lang="es-AR" i="1" dirty="0" err="1"/>
              <a:t>Equity</a:t>
            </a:r>
            <a:r>
              <a:rPr lang="es-AR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4C33F8EC-D91A-468A-BD0E-96EFF2A054C8}"/>
                  </a:ext>
                </a:extLst>
              </p:cNvPr>
              <p:cNvSpPr txBox="1"/>
              <p:nvPr/>
            </p:nvSpPr>
            <p:spPr>
              <a:xfrm>
                <a:off x="1157852" y="3641698"/>
                <a:ext cx="49381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𝑅𝑒𝑠𝑢𝑙𝑡𝑎𝑑𝑜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𝑁𝑒𝑡𝑜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AR" dirty="0"/>
                  <a:t>= </a:t>
                </a:r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𝑅𝑂𝐸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 ×</m:t>
                    </m:r>
                    <m:sSub>
                      <m:sSubPr>
                        <m:ctrlP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𝑃𝑎𝑡𝑟𝑖𝑚𝑜𝑛𝑖𝑜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𝑁𝑒𝑡𝑜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4C33F8EC-D91A-468A-BD0E-96EFF2A05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852" y="3641698"/>
                <a:ext cx="4938147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AE693E95-4C48-4833-888C-BE6D25A820A5}"/>
                  </a:ext>
                </a:extLst>
              </p:cNvPr>
              <p:cNvSpPr txBox="1"/>
              <p:nvPr/>
            </p:nvSpPr>
            <p:spPr>
              <a:xfrm>
                <a:off x="1367624" y="4462116"/>
                <a:ext cx="2520564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/>
                  <a:t>Por lo tanto:</a:t>
                </a:r>
              </a:p>
              <a:p>
                <a:endParaRPr lang="es-AR" dirty="0"/>
              </a:p>
              <a:p>
                <a:endParaRPr lang="es-AR" dirty="0"/>
              </a:p>
              <a:p>
                <a:endParaRPr lang="es-AR" dirty="0"/>
              </a:p>
              <a:p>
                <a:r>
                  <a:rPr lang="es-AR" dirty="0"/>
                  <a:t>Mientras que:</a:t>
                </a:r>
              </a:p>
              <a:p>
                <a:endParaRPr lang="es-A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𝐵𝑃𝐴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𝑅𝑂𝐸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𝐶𝑃𝐴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AE693E95-4C48-4833-888C-BE6D25A82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624" y="4462116"/>
                <a:ext cx="2520564" cy="2031325"/>
              </a:xfrm>
              <a:prstGeom prst="rect">
                <a:avLst/>
              </a:prstGeom>
              <a:blipFill>
                <a:blip r:embed="rId5"/>
                <a:stretch>
                  <a:fillRect l="-1932" t="-180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37F349E3-7FC4-4949-83AE-FA152EEABAC0}"/>
                  </a:ext>
                </a:extLst>
              </p:cNvPr>
              <p:cNvSpPr txBox="1"/>
              <p:nvPr/>
            </p:nvSpPr>
            <p:spPr>
              <a:xfrm>
                <a:off x="-785191" y="4954046"/>
                <a:ext cx="60946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𝐷𝑃𝐴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AR" b="0" i="0" smtClean="0">
                          <a:latin typeface="Cambria Math" panose="02040503050406030204" pitchFamily="18" charset="0"/>
                        </a:rPr>
                        <m:t>=(1−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AR" b="0" i="0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𝐵𝑃𝐴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37F349E3-7FC4-4949-83AE-FA152EEAB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85191" y="4954046"/>
                <a:ext cx="6094674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ángulo 7">
            <a:extLst>
              <a:ext uri="{FF2B5EF4-FFF2-40B4-BE49-F238E27FC236}">
                <a16:creationId xmlns:a16="http://schemas.microsoft.com/office/drawing/2014/main" id="{EF2D0F3F-C9B1-4B55-AE4D-7C4DFD0B58F7}"/>
              </a:ext>
            </a:extLst>
          </p:cNvPr>
          <p:cNvSpPr/>
          <p:nvPr/>
        </p:nvSpPr>
        <p:spPr>
          <a:xfrm>
            <a:off x="1367625" y="4954046"/>
            <a:ext cx="217914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EC3E01E-9374-4BA6-9CE6-169C91203E58}"/>
              </a:ext>
            </a:extLst>
          </p:cNvPr>
          <p:cNvSpPr/>
          <p:nvPr/>
        </p:nvSpPr>
        <p:spPr>
          <a:xfrm>
            <a:off x="1367624" y="6132945"/>
            <a:ext cx="2446994" cy="4339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19205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5B77B72-AF2C-4B2E-A761-CAD7137EAC37}"/>
              </a:ext>
            </a:extLst>
          </p:cNvPr>
          <p:cNvSpPr txBox="1"/>
          <p:nvPr/>
        </p:nvSpPr>
        <p:spPr>
          <a:xfrm>
            <a:off x="1208598" y="962108"/>
            <a:ext cx="6702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Cinco supuestos son suficientes para que:</a:t>
            </a:r>
          </a:p>
          <a:p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9EB65510-EF63-4D52-A029-CDC3B1040AED}"/>
                  </a:ext>
                </a:extLst>
              </p:cNvPr>
              <p:cNvSpPr txBox="1"/>
              <p:nvPr/>
            </p:nvSpPr>
            <p:spPr>
              <a:xfrm>
                <a:off x="1146976" y="1668168"/>
                <a:ext cx="6094674" cy="11481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𝑉𝐴𝐿𝑂𝑅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=∞</m:t>
                          </m:r>
                        </m:sup>
                        <m:e>
                          <m:f>
                            <m:f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𝐷𝑃𝐴</m:t>
                                  </m:r>
                                </m:e>
                                <m:sub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(1+</m:t>
                                  </m:r>
                                  <m:sSub>
                                    <m:sSubPr>
                                      <m:ctrlP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A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  <m:e>
                          <m:f>
                            <m:fPr>
                              <m:ctrlPr>
                                <a:rPr lang="es-A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A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𝐷𝑃𝐴</m:t>
                                  </m:r>
                                </m:e>
                                <m:sub>
                                  <m:r>
                                    <a:rPr lang="es-A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s-A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(1+</m:t>
                                  </m:r>
                                  <m:sSub>
                                    <m:sSubPr>
                                      <m:ctrlPr>
                                        <a:rPr lang="es-AR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s-AR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s-A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s-A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s-AR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A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s-A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=∞</m:t>
                          </m:r>
                        </m:sup>
                        <m:e>
                          <m:f>
                            <m:fPr>
                              <m:ctrlPr>
                                <a:rPr lang="es-A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A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𝐷𝑃𝐴</m:t>
                                  </m:r>
                                </m:e>
                                <m:sub>
                                  <m:r>
                                    <a:rPr lang="es-A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s-A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(1+</m:t>
                                  </m:r>
                                  <m:sSub>
                                    <m:sSubPr>
                                      <m:ctrlPr>
                                        <a:rPr lang="es-AR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s-AR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s-A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s-A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s-AR" dirty="0">
                  <a:solidFill>
                    <a:srgbClr val="000000"/>
                  </a:solidFill>
                </a:endParaRPr>
              </a:p>
              <a:p>
                <a:endParaRPr lang="es-AR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9EB65510-EF63-4D52-A029-CDC3B1040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976" y="1668168"/>
                <a:ext cx="6094674" cy="11481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7D4D2932-026A-443F-B0D6-DB1BE945D091}"/>
                  </a:ext>
                </a:extLst>
              </p:cNvPr>
              <p:cNvSpPr txBox="1"/>
              <p:nvPr/>
            </p:nvSpPr>
            <p:spPr>
              <a:xfrm flipH="1">
                <a:off x="1233616" y="3512127"/>
                <a:ext cx="3089084" cy="1492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/>
                  <a:t>Sea igual a:</a:t>
                </a:r>
              </a:p>
              <a:p>
                <a:endParaRPr lang="es-AR" dirty="0"/>
              </a:p>
              <a:p>
                <a:endParaRPr lang="es-A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𝑉𝐴𝐿𝑂𝑅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𝐷𝑃𝐴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7D4D2932-026A-443F-B0D6-DB1BE945D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233616" y="3512127"/>
                <a:ext cx="3089084" cy="1492332"/>
              </a:xfrm>
              <a:prstGeom prst="rect">
                <a:avLst/>
              </a:prstGeom>
              <a:blipFill>
                <a:blip r:embed="rId4"/>
                <a:stretch>
                  <a:fillRect l="-1578" t="-204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249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41794D4-8FE4-4307-BB8A-091804B16461}"/>
              </a:ext>
            </a:extLst>
          </p:cNvPr>
          <p:cNvSpPr txBox="1"/>
          <p:nvPr/>
        </p:nvSpPr>
        <p:spPr>
          <a:xfrm>
            <a:off x="771277" y="564542"/>
            <a:ext cx="104798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u="sng" dirty="0"/>
              <a:t>Supuestos suficientes para que los DPA varíen en progresión geométrica de manera perpetua: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D7832BCA-667E-4EC3-881F-F1DE76ACB138}"/>
                  </a:ext>
                </a:extLst>
              </p:cNvPr>
              <p:cNvSpPr txBox="1"/>
              <p:nvPr/>
            </p:nvSpPr>
            <p:spPr>
              <a:xfrm>
                <a:off x="890546" y="1876508"/>
                <a:ext cx="8531750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/>
                  <a:t>1)El Patrimonio Neto crece solamente cuando la empresa reinvierte utilidades</a:t>
                </a:r>
              </a:p>
              <a:p>
                <a:endParaRPr lang="es-A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𝑃𝑎𝑡𝑟𝑖𝑚𝑜𝑛𝑖𝑜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𝑁𝑒𝑡𝑜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s-A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𝑃𝑎𝑡𝑟𝑖𝑚𝑜𝑛𝑖𝑜</m:t>
                          </m:r>
                          <m:r>
                            <a:rPr lang="es-A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s-A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𝑁𝑒𝑡𝑜</m:t>
                          </m:r>
                        </m:e>
                        <m:sub>
                          <m:r>
                            <a:rPr lang="es-A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A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A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s-A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s-A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𝑅𝑒𝑠𝑢𝑙𝑡𝑎𝑑𝑜</m:t>
                          </m:r>
                          <m:r>
                            <a:rPr lang="es-A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s-A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𝑁𝑒𝑡𝑜</m:t>
                          </m:r>
                        </m:e>
                        <m:sub>
                          <m:r>
                            <a:rPr lang="es-A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  <a:p>
                <a:endParaRPr lang="es-AR" dirty="0"/>
              </a:p>
              <a:p>
                <a:r>
                  <a:rPr lang="es-AR" dirty="0"/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𝑃𝑎𝑡𝑟𝑖𝑚𝑜𝑛𝑖𝑜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𝑁𝑒𝑡𝑜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s-A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𝑃𝑎𝑡𝑟𝑖𝑚𝑜𝑛𝑖𝑜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𝑁𝑒𝑡𝑜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𝑅𝑂𝐸</m:t>
                    </m:r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𝑃𝑎𝑡𝑟𝑖𝑚𝑜𝑛𝑖𝑜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𝑁𝑒𝑡𝑜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s-AR" dirty="0"/>
              </a:p>
              <a:p>
                <a:endParaRPr lang="es-AR" dirty="0"/>
              </a:p>
              <a:p>
                <a:r>
                  <a:rPr lang="es-AR" dirty="0"/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𝑃𝑎𝑡𝑟𝑖𝑚𝑜𝑛𝑖𝑜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𝑁𝑒𝑡𝑜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s-A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𝑃𝑎𝑡𝑟𝑖𝑚𝑜𝑛𝑖𝑜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𝑁𝑒𝑡𝑜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(1+</m:t>
                    </m:r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𝑅𝑂𝐸</m:t>
                    </m:r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s-AR" dirty="0"/>
              </a:p>
              <a:p>
                <a:r>
                  <a:rPr lang="es-AR" dirty="0"/>
                  <a:t> </a:t>
                </a:r>
              </a:p>
              <a:p>
                <a:r>
                  <a:rPr lang="es-AR" dirty="0"/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𝑃𝑎𝑡𝑟𝑜𝑚𝑜𝑛𝑖𝑜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𝑁𝑒𝑡𝑜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s-A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𝑃𝑎𝑡𝑟𝑖𝑚𝑜𝑛𝑖𝑜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𝑁𝑒𝑡𝑜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A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(1+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r>
                      <a:rPr lang="es-A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s-AR" dirty="0"/>
              </a:p>
              <a:p>
                <a:endParaRPr lang="es-AR" dirty="0"/>
              </a:p>
              <a:p>
                <a:endParaRPr lang="es-AR" dirty="0"/>
              </a:p>
              <a:p>
                <a:r>
                  <a:rPr lang="es-AR" dirty="0"/>
                  <a:t>Dado que </a:t>
                </a:r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𝑅𝑂𝐸</m:t>
                    </m:r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s-AR" dirty="0"/>
                  <a:t> es la tasa de crecimiento del Patrimonio Neto, la representaremos</a:t>
                </a:r>
              </a:p>
              <a:p>
                <a:r>
                  <a:rPr lang="es-AR" dirty="0"/>
                  <a:t>con la letra </a:t>
                </a:r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s-AR" dirty="0"/>
              </a:p>
              <a:p>
                <a:endParaRPr lang="es-AR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D7832BCA-667E-4EC3-881F-F1DE76ACB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46" y="1876508"/>
                <a:ext cx="8531750" cy="3970318"/>
              </a:xfrm>
              <a:prstGeom prst="rect">
                <a:avLst/>
              </a:prstGeom>
              <a:blipFill>
                <a:blip r:embed="rId3"/>
                <a:stretch>
                  <a:fillRect l="-571" t="-92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8140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D072E9BF-1F75-45BC-B8CF-575276867356}"/>
                  </a:ext>
                </a:extLst>
              </p:cNvPr>
              <p:cNvSpPr txBox="1"/>
              <p:nvPr/>
            </p:nvSpPr>
            <p:spPr>
              <a:xfrm flipH="1">
                <a:off x="943553" y="977912"/>
                <a:ext cx="8788843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/>
                  <a:t>2)El ROE es constante</a:t>
                </a:r>
              </a:p>
              <a:p>
                <a:endParaRPr lang="es-A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𝑅𝑒𝑠𝑢𝑙𝑡𝑎𝑑𝑜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𝑁𝑒𝑡𝑜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𝑅𝑂𝐸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𝑃𝑎𝑡𝑟𝑖𝑚𝑜𝑛𝑖𝑜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𝑁𝑒𝑡𝑜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A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s-A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𝑅𝑂𝐸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𝑃𝑎𝑡𝑟𝑖𝑚𝑜𝑛𝑖𝑜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𝑁𝑒𝑡𝑜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es-AR" dirty="0"/>
              </a:p>
              <a:p>
                <a:endParaRPr lang="es-A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𝑅𝑒𝑠𝑢𝑙𝑡𝑎𝑑𝑜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𝑁𝑒𝑡𝑜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𝑅𝑒𝑠𝑢𝑙𝑡𝑎𝑑𝑜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𝑁𝑒𝑡𝑜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(1+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D072E9BF-1F75-45BC-B8CF-575276867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43553" y="977912"/>
                <a:ext cx="8788843" cy="2031325"/>
              </a:xfrm>
              <a:prstGeom prst="rect">
                <a:avLst/>
              </a:prstGeom>
              <a:blipFill>
                <a:blip r:embed="rId3"/>
                <a:stretch>
                  <a:fillRect l="-624" t="-1497" b="-179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99B794FA-AD09-4810-924B-2FCDE673497D}"/>
              </a:ext>
            </a:extLst>
          </p:cNvPr>
          <p:cNvSpPr txBox="1"/>
          <p:nvPr/>
        </p:nvSpPr>
        <p:spPr>
          <a:xfrm>
            <a:off x="1033670" y="3959750"/>
            <a:ext cx="792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3)El porcentaje de las utilidades que la firma reinvierte es constante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7F521A2B-B2E7-4BC2-B81C-34B66A0033F4}"/>
                  </a:ext>
                </a:extLst>
              </p:cNvPr>
              <p:cNvSpPr txBox="1"/>
              <p:nvPr/>
            </p:nvSpPr>
            <p:spPr>
              <a:xfrm>
                <a:off x="1144987" y="4723075"/>
                <a:ext cx="770481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𝐷𝑖𝑣𝑖𝑑𝑒𝑛𝑑𝑜𝑠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𝑅𝑒𝑠𝑢𝑙𝑡𝑎𝑑𝑜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𝑁𝑒𝑡𝑜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s-AR" b="0" dirty="0">
                  <a:ea typeface="Cambria Math" panose="02040503050406030204" pitchFamily="18" charset="0"/>
                </a:endParaRPr>
              </a:p>
              <a:p>
                <a:endParaRPr lang="es-AR" dirty="0"/>
              </a:p>
              <a:p>
                <a:r>
                  <a:rPr lang="es-AR" dirty="0"/>
                  <a:t>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𝐷𝑖𝑣𝑖𝑑𝑒𝑛𝑑𝑜𝑠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A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𝑅𝑒𝑠𝑢𝑙𝑡𝑎𝑑𝑜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𝑁𝑒𝑡𝑜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</m:d>
                    <m:d>
                      <m:dPr>
                        <m:ctrlP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s-AR" b="0" dirty="0">
                  <a:ea typeface="Cambria Math" panose="02040503050406030204" pitchFamily="18" charset="0"/>
                </a:endParaRPr>
              </a:p>
              <a:p>
                <a:endParaRPr lang="es-A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𝐷𝑖𝑣𝑖𝑑𝑒𝑛𝑑𝑜𝑠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𝐷𝑖𝑣𝑖𝑑𝑒𝑛𝑑𝑜𝑠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(1+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7F521A2B-B2E7-4BC2-B81C-34B66A003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987" y="4723075"/>
                <a:ext cx="7704815" cy="1477328"/>
              </a:xfrm>
              <a:prstGeom prst="rect">
                <a:avLst/>
              </a:prstGeom>
              <a:blipFill>
                <a:blip r:embed="rId4"/>
                <a:stretch>
                  <a:fillRect b="-289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6071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D27DE70-15A5-4854-89D5-82D82F1DADA8}"/>
              </a:ext>
            </a:extLst>
          </p:cNvPr>
          <p:cNvSpPr txBox="1"/>
          <p:nvPr/>
        </p:nvSpPr>
        <p:spPr>
          <a:xfrm flipH="1">
            <a:off x="816995" y="858741"/>
            <a:ext cx="800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4)El número de acciones que la firma tiene en circulación es constante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B9D16F4A-12AA-404C-A555-030276563B10}"/>
                  </a:ext>
                </a:extLst>
              </p:cNvPr>
              <p:cNvSpPr txBox="1"/>
              <p:nvPr/>
            </p:nvSpPr>
            <p:spPr>
              <a:xfrm>
                <a:off x="1280158" y="1963972"/>
                <a:ext cx="9483919" cy="666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𝐷𝑃𝐴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𝐷𝑖𝑣𝑖𝑑𝑒𝑛𝑑𝑜𝑠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A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ú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𝑚𝑒𝑟𝑜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𝑎𝑐𝑐𝑖𝑜𝑛𝑒𝑠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𝐷𝑖𝑣𝑖𝑑𝑒𝑛𝑑𝑜𝑠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(1+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s-A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ú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𝑚𝑒𝑟𝑜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𝑎𝑐𝑐𝑖𝑜𝑛𝑒𝑠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𝐷𝑃𝐴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(1+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B9D16F4A-12AA-404C-A555-030276563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158" y="1963972"/>
                <a:ext cx="9483919" cy="6667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7D6BC35C-A91C-4FB1-9675-BF91ADBB19EC}"/>
              </a:ext>
            </a:extLst>
          </p:cNvPr>
          <p:cNvSpPr txBox="1"/>
          <p:nvPr/>
        </p:nvSpPr>
        <p:spPr>
          <a:xfrm>
            <a:off x="816995" y="3383263"/>
            <a:ext cx="99470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Entonces, los cuatro primeros supuestos son suficientes para que los DPA aumenten en progresión geométrica a perpetuidad.</a:t>
            </a:r>
          </a:p>
          <a:p>
            <a:r>
              <a:rPr lang="es-AR" dirty="0"/>
              <a:t/>
            </a:r>
            <a:br>
              <a:rPr lang="es-AR" dirty="0"/>
            </a:br>
            <a:r>
              <a:rPr lang="es-AR" dirty="0"/>
              <a:t>Para poder aplicar la fórmula de valor actual de una perpetuidad de cuotas variables en progresión geométrica faltaría el quinto supuesto:</a:t>
            </a:r>
          </a:p>
          <a:p>
            <a:endParaRPr lang="es-AR" dirty="0"/>
          </a:p>
          <a:p>
            <a:endParaRPr lang="es-AR" dirty="0"/>
          </a:p>
          <a:p>
            <a:r>
              <a:rPr lang="es-AR" dirty="0"/>
              <a:t>5) El costo de oportunidad del capital es constante</a:t>
            </a:r>
          </a:p>
        </p:txBody>
      </p:sp>
    </p:spTree>
    <p:extLst>
      <p:ext uri="{BB962C8B-B14F-4D97-AF65-F5344CB8AC3E}">
        <p14:creationId xmlns:p14="http://schemas.microsoft.com/office/powerpoint/2010/main" val="625617215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AnalogousFromLightSeed_2SEEDS">
      <a:dk1>
        <a:srgbClr val="000000"/>
      </a:dk1>
      <a:lt1>
        <a:srgbClr val="FFFFFF"/>
      </a:lt1>
      <a:dk2>
        <a:srgbClr val="243241"/>
      </a:dk2>
      <a:lt2>
        <a:srgbClr val="E2E3E8"/>
      </a:lt2>
      <a:accent1>
        <a:srgbClr val="ACA176"/>
      </a:accent1>
      <a:accent2>
        <a:srgbClr val="BD9A85"/>
      </a:accent2>
      <a:accent3>
        <a:srgbClr val="9CA57D"/>
      </a:accent3>
      <a:accent4>
        <a:srgbClr val="77A8AE"/>
      </a:accent4>
      <a:accent5>
        <a:srgbClr val="8AA3C0"/>
      </a:accent5>
      <a:accent6>
        <a:srgbClr val="7F82BA"/>
      </a:accent6>
      <a:hlink>
        <a:srgbClr val="6977AE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1912</Words>
  <Application>Microsoft Office PowerPoint</Application>
  <PresentationFormat>Panorámica</PresentationFormat>
  <Paragraphs>133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Cambria Math</vt:lpstr>
      <vt:lpstr>Gill Sans MT</vt:lpstr>
      <vt:lpstr>Goudy Old Style</vt:lpstr>
      <vt:lpstr>ClassicFrameVTI</vt:lpstr>
      <vt:lpstr>Valuación de acciones por el método de flujos de fondos descontados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Valuación de acciones por el método de flujos de fondos descontados</dc:title>
  <dc:creator>DIEGO FERNANDEZ MOLERO</dc:creator>
  <cp:lastModifiedBy>Fernandez Molero, Diego</cp:lastModifiedBy>
  <cp:revision>12</cp:revision>
  <dcterms:created xsi:type="dcterms:W3CDTF">2020-11-09T16:11:59Z</dcterms:created>
  <dcterms:modified xsi:type="dcterms:W3CDTF">2022-11-15T13:30:45Z</dcterms:modified>
</cp:coreProperties>
</file>