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0" r:id="rId2"/>
    <p:sldId id="258" r:id="rId3"/>
    <p:sldId id="259" r:id="rId4"/>
    <p:sldId id="272" r:id="rId5"/>
    <p:sldId id="271" r:id="rId6"/>
    <p:sldId id="264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RNANDEZ MOLERO" initials="DFM" lastIdx="1" clrIdx="0">
    <p:extLst>
      <p:ext uri="{19B8F6BF-5375-455C-9EA6-DF929625EA0E}">
        <p15:presenceInfo xmlns:p15="http://schemas.microsoft.com/office/powerpoint/2012/main" userId="f80984f00e0edd63" providerId="Windows Live"/>
      </p:ext>
    </p:extLst>
  </p:cmAuthor>
  <p:cmAuthor id="2" name="Univ.de San Andrés" initials="UdeSA" lastIdx="1" clrIdx="1">
    <p:extLst>
      <p:ext uri="{19B8F6BF-5375-455C-9EA6-DF929625EA0E}">
        <p15:presenceInfo xmlns:p15="http://schemas.microsoft.com/office/powerpoint/2012/main" userId="Univ.de San André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F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Lopez" userId="d55e916249d8decc" providerId="LiveId" clId="{CA3F280D-397D-4C81-93FA-B4938DEB8AF8}"/>
    <pc:docChg chg="modSld">
      <pc:chgData name="Federico Lopez" userId="d55e916249d8decc" providerId="LiveId" clId="{CA3F280D-397D-4C81-93FA-B4938DEB8AF8}" dt="2022-08-02T17:03:39.571" v="0" actId="1035"/>
      <pc:docMkLst>
        <pc:docMk/>
      </pc:docMkLst>
      <pc:sldChg chg="modSp mod">
        <pc:chgData name="Federico Lopez" userId="d55e916249d8decc" providerId="LiveId" clId="{CA3F280D-397D-4C81-93FA-B4938DEB8AF8}" dt="2022-08-02T17:03:39.571" v="0" actId="1035"/>
        <pc:sldMkLst>
          <pc:docMk/>
          <pc:sldMk cId="336228486" sldId="267"/>
        </pc:sldMkLst>
        <pc:spChg chg="mod">
          <ac:chgData name="Federico Lopez" userId="d55e916249d8decc" providerId="LiveId" clId="{CA3F280D-397D-4C81-93FA-B4938DEB8AF8}" dt="2022-08-02T17:03:39.571" v="0" actId="1035"/>
          <ac:spMkLst>
            <pc:docMk/>
            <pc:sldMk cId="336228486" sldId="267"/>
            <ac:spMk id="4" creationId="{DB0F9CE1-E228-420C-8297-BA9EF522C772}"/>
          </ac:spMkLst>
        </pc:spChg>
      </pc:sldChg>
    </pc:docChg>
  </pc:docChgLst>
  <pc:docChgLst>
    <pc:chgData name="DIEGO FERNANDEZ MOLERO" userId="f80984f00e0edd63" providerId="LiveId" clId="{742EF3DA-CDA7-4FFD-A8E7-5768F459D45D}"/>
    <pc:docChg chg="undo redo custSel addSld delSld modSld sldOrd">
      <pc:chgData name="DIEGO FERNANDEZ MOLERO" userId="f80984f00e0edd63" providerId="LiveId" clId="{742EF3DA-CDA7-4FFD-A8E7-5768F459D45D}" dt="2020-08-05T19:24:19.703" v="1757"/>
      <pc:docMkLst>
        <pc:docMk/>
      </pc:docMkLst>
      <pc:sldChg chg="addSp delSp modSp mod modClrScheme delDesignElem chgLayout">
        <pc:chgData name="DIEGO FERNANDEZ MOLERO" userId="f80984f00e0edd63" providerId="LiveId" clId="{742EF3DA-CDA7-4FFD-A8E7-5768F459D45D}" dt="2020-08-04T12:33:39.403" v="736" actId="2711"/>
        <pc:sldMkLst>
          <pc:docMk/>
          <pc:sldMk cId="1009493283" sldId="257"/>
        </pc:sldMkLst>
        <pc:spChg chg="mod ord">
          <ac:chgData name="DIEGO FERNANDEZ MOLERO" userId="f80984f00e0edd63" providerId="LiveId" clId="{742EF3DA-CDA7-4FFD-A8E7-5768F459D45D}" dt="2020-08-04T12:33:39.403" v="736" actId="2711"/>
          <ac:spMkLst>
            <pc:docMk/>
            <pc:sldMk cId="1009493283" sldId="257"/>
            <ac:spMk id="2" creationId="{00000000-0000-0000-0000-000000000000}"/>
          </ac:spMkLst>
        </pc:spChg>
        <pc:spChg chg="add del mod ord">
          <ac:chgData name="DIEGO FERNANDEZ MOLERO" userId="f80984f00e0edd63" providerId="LiveId" clId="{742EF3DA-CDA7-4FFD-A8E7-5768F459D45D}" dt="2020-08-04T01:00:58.260" v="730" actId="21"/>
          <ac:spMkLst>
            <pc:docMk/>
            <pc:sldMk cId="1009493283" sldId="257"/>
            <ac:spMk id="3" creationId="{84E42E62-3AFC-4204-8D44-67F10C21BA82}"/>
          </ac:spMkLst>
        </pc:spChg>
        <pc:spChg chg="add del mod">
          <ac:chgData name="DIEGO FERNANDEZ MOLERO" userId="f80984f00e0edd63" providerId="LiveId" clId="{742EF3DA-CDA7-4FFD-A8E7-5768F459D45D}" dt="2020-08-01T19:07:50.244" v="196" actId="767"/>
          <ac:spMkLst>
            <pc:docMk/>
            <pc:sldMk cId="1009493283" sldId="257"/>
            <ac:spMk id="3" creationId="{E5DA877B-320E-4FF4-A822-0901270E2853}"/>
          </ac:spMkLst>
        </pc:spChg>
        <pc:spChg chg="add del mod">
          <ac:chgData name="DIEGO FERNANDEZ MOLERO" userId="f80984f00e0edd63" providerId="LiveId" clId="{742EF3DA-CDA7-4FFD-A8E7-5768F459D45D}" dt="2020-08-01T19:08:21.231" v="202" actId="767"/>
          <ac:spMkLst>
            <pc:docMk/>
            <pc:sldMk cId="1009493283" sldId="257"/>
            <ac:spMk id="4" creationId="{E4556096-18FE-4EB8-9E9E-236CA809F7A2}"/>
          </ac:spMkLst>
        </pc:spChg>
        <pc:spChg chg="del">
          <ac:chgData name="DIEGO FERNANDEZ MOLERO" userId="f80984f00e0edd63" providerId="LiveId" clId="{742EF3DA-CDA7-4FFD-A8E7-5768F459D45D}" dt="2020-08-04T01:00:22.624" v="728" actId="700"/>
          <ac:spMkLst>
            <pc:docMk/>
            <pc:sldMk cId="1009493283" sldId="257"/>
            <ac:spMk id="39" creationId="{F1C4E306-BC28-4A7B-871B-1926F6FA6EF3}"/>
          </ac:spMkLst>
        </pc:spChg>
        <pc:spChg chg="del">
          <ac:chgData name="DIEGO FERNANDEZ MOLERO" userId="f80984f00e0edd63" providerId="LiveId" clId="{742EF3DA-CDA7-4FFD-A8E7-5768F459D45D}" dt="2020-08-04T01:00:22.624" v="728" actId="700"/>
          <ac:spMkLst>
            <pc:docMk/>
            <pc:sldMk cId="1009493283" sldId="257"/>
            <ac:spMk id="40" creationId="{C3ECC9B4-989C-4F71-A6BC-DEBC1D9FD0BD}"/>
          </ac:spMkLst>
        </pc:spChg>
        <pc:spChg chg="del">
          <ac:chgData name="DIEGO FERNANDEZ MOLERO" userId="f80984f00e0edd63" providerId="LiveId" clId="{742EF3DA-CDA7-4FFD-A8E7-5768F459D45D}" dt="2020-08-04T01:00:22.624" v="728" actId="700"/>
          <ac:spMkLst>
            <pc:docMk/>
            <pc:sldMk cId="1009493283" sldId="257"/>
            <ac:spMk id="41" creationId="{E20AF01B-D099-4710-BF18-E2832A9B61CF}"/>
          </ac:spMkLst>
        </pc:spChg>
        <pc:spChg chg="del">
          <ac:chgData name="DIEGO FERNANDEZ MOLERO" userId="f80984f00e0edd63" providerId="LiveId" clId="{742EF3DA-CDA7-4FFD-A8E7-5768F459D45D}" dt="2020-08-04T01:00:22.624" v="728" actId="700"/>
          <ac:spMkLst>
            <pc:docMk/>
            <pc:sldMk cId="1009493283" sldId="257"/>
            <ac:spMk id="42" creationId="{B0E4BB4F-99AB-4C4E-A763-C5AC5273DF5D}"/>
          </ac:spMkLst>
        </pc:spChg>
      </pc:sldChg>
      <pc:sldChg chg="modSp mod">
        <pc:chgData name="DIEGO FERNANDEZ MOLERO" userId="f80984f00e0edd63" providerId="LiveId" clId="{742EF3DA-CDA7-4FFD-A8E7-5768F459D45D}" dt="2020-08-04T01:01:19.217" v="732" actId="20577"/>
        <pc:sldMkLst>
          <pc:docMk/>
          <pc:sldMk cId="3096063609" sldId="258"/>
        </pc:sldMkLst>
        <pc:spChg chg="mod">
          <ac:chgData name="DIEGO FERNANDEZ MOLERO" userId="f80984f00e0edd63" providerId="LiveId" clId="{742EF3DA-CDA7-4FFD-A8E7-5768F459D45D}" dt="2020-08-04T01:01:19.217" v="732" actId="20577"/>
          <ac:spMkLst>
            <pc:docMk/>
            <pc:sldMk cId="3096063609" sldId="258"/>
            <ac:spMk id="3" creationId="{00000000-0000-0000-0000-000000000000}"/>
          </ac:spMkLst>
        </pc:spChg>
      </pc:sldChg>
      <pc:sldChg chg="addSp delSp mod">
        <pc:chgData name="DIEGO FERNANDEZ MOLERO" userId="f80984f00e0edd63" providerId="LiveId" clId="{742EF3DA-CDA7-4FFD-A8E7-5768F459D45D}" dt="2020-08-05T19:24:19.703" v="1757"/>
        <pc:sldMkLst>
          <pc:docMk/>
          <pc:sldMk cId="3740882211" sldId="259"/>
        </pc:sldMkLst>
        <pc:inkChg chg="add del">
          <ac:chgData name="DIEGO FERNANDEZ MOLERO" userId="f80984f00e0edd63" providerId="LiveId" clId="{742EF3DA-CDA7-4FFD-A8E7-5768F459D45D}" dt="2020-08-05T19:24:12.074" v="1756"/>
          <ac:inkMkLst>
            <pc:docMk/>
            <pc:sldMk cId="3740882211" sldId="259"/>
            <ac:inkMk id="2" creationId="{AFCDB1C9-4215-4F35-BD81-55F41ED5101D}"/>
          </ac:inkMkLst>
        </pc:inkChg>
        <pc:inkChg chg="add del">
          <ac:chgData name="DIEGO FERNANDEZ MOLERO" userId="f80984f00e0edd63" providerId="LiveId" clId="{742EF3DA-CDA7-4FFD-A8E7-5768F459D45D}" dt="2020-08-05T19:24:19.703" v="1757"/>
          <ac:inkMkLst>
            <pc:docMk/>
            <pc:sldMk cId="3740882211" sldId="259"/>
            <ac:inkMk id="3" creationId="{F0CCAC25-B1CD-41C4-AEFE-77CB92230947}"/>
          </ac:inkMkLst>
        </pc:inkChg>
      </pc:sldChg>
      <pc:sldChg chg="addSp delSp modSp mod">
        <pc:chgData name="DIEGO FERNANDEZ MOLERO" userId="f80984f00e0edd63" providerId="LiveId" clId="{742EF3DA-CDA7-4FFD-A8E7-5768F459D45D}" dt="2020-08-04T15:45:35.107" v="1024"/>
        <pc:sldMkLst>
          <pc:docMk/>
          <pc:sldMk cId="543006525" sldId="262"/>
        </pc:sldMkLst>
        <pc:grpChg chg="del mod">
          <ac:chgData name="DIEGO FERNANDEZ MOLERO" userId="f80984f00e0edd63" providerId="LiveId" clId="{742EF3DA-CDA7-4FFD-A8E7-5768F459D45D}" dt="2020-08-04T14:51:43.638" v="755"/>
          <ac:grpSpMkLst>
            <pc:docMk/>
            <pc:sldMk cId="543006525" sldId="262"/>
            <ac:grpSpMk id="13" creationId="{5B71ACF5-2D40-4418-8E19-C5A99EF214C7}"/>
          </ac:grpSpMkLst>
        </pc:grpChg>
        <pc:grpChg chg="del mod">
          <ac:chgData name="DIEGO FERNANDEZ MOLERO" userId="f80984f00e0edd63" providerId="LiveId" clId="{742EF3DA-CDA7-4FFD-A8E7-5768F459D45D}" dt="2020-08-04T14:51:49.925" v="758"/>
          <ac:grpSpMkLst>
            <pc:docMk/>
            <pc:sldMk cId="543006525" sldId="262"/>
            <ac:grpSpMk id="18" creationId="{E62AF991-C53F-4416-9BD7-F04F73935348}"/>
          </ac:grpSpMkLst>
        </pc:grpChg>
        <pc:grpChg chg="del mod">
          <ac:chgData name="DIEGO FERNANDEZ MOLERO" userId="f80984f00e0edd63" providerId="LiveId" clId="{742EF3DA-CDA7-4FFD-A8E7-5768F459D45D}" dt="2020-08-04T15:45:34.139" v="1022"/>
          <ac:grpSpMkLst>
            <pc:docMk/>
            <pc:sldMk cId="543006525" sldId="262"/>
            <ac:grpSpMk id="21" creationId="{BC025D36-BF7B-450D-8760-F6FFBBB89B04}"/>
          </ac:grpSpMkLst>
        </pc:grpChg>
        <pc:inkChg chg="add del">
          <ac:chgData name="DIEGO FERNANDEZ MOLERO" userId="f80984f00e0edd63" providerId="LiveId" clId="{742EF3DA-CDA7-4FFD-A8E7-5768F459D45D}" dt="2020-08-01T19:11:25.244" v="212"/>
          <ac:inkMkLst>
            <pc:docMk/>
            <pc:sldMk cId="543006525" sldId="262"/>
            <ac:inkMk id="2" creationId="{44117FCF-3E09-489B-B7A3-5318586D01ED}"/>
          </ac:inkMkLst>
        </pc:inkChg>
        <pc:inkChg chg="add">
          <ac:chgData name="DIEGO FERNANDEZ MOLERO" userId="f80984f00e0edd63" providerId="LiveId" clId="{742EF3DA-CDA7-4FFD-A8E7-5768F459D45D}" dt="2020-08-04T14:47:43.894" v="744" actId="9405"/>
          <ac:inkMkLst>
            <pc:docMk/>
            <pc:sldMk cId="543006525" sldId="262"/>
            <ac:inkMk id="2" creationId="{624966DB-7CD9-4450-8CC7-409A14B38662}"/>
          </ac:inkMkLst>
        </pc:inkChg>
        <pc:inkChg chg="add del">
          <ac:chgData name="DIEGO FERNANDEZ MOLERO" userId="f80984f00e0edd63" providerId="LiveId" clId="{742EF3DA-CDA7-4FFD-A8E7-5768F459D45D}" dt="2020-08-01T19:10:47.810" v="209" actId="9405"/>
          <ac:inkMkLst>
            <pc:docMk/>
            <pc:sldMk cId="543006525" sldId="262"/>
            <ac:inkMk id="3" creationId="{BD7D8A13-DB16-4B9E-B89C-C91E877593D3}"/>
          </ac:inkMkLst>
        </pc:inkChg>
        <pc:inkChg chg="add del">
          <ac:chgData name="DIEGO FERNANDEZ MOLERO" userId="f80984f00e0edd63" providerId="LiveId" clId="{742EF3DA-CDA7-4FFD-A8E7-5768F459D45D}" dt="2020-08-04T15:45:28.505" v="1013"/>
          <ac:inkMkLst>
            <pc:docMk/>
            <pc:sldMk cId="543006525" sldId="262"/>
            <ac:inkMk id="3" creationId="{C1FF38F8-07C8-41F4-9804-1F07C42EEB99}"/>
          </ac:inkMkLst>
        </pc:inkChg>
        <pc:inkChg chg="add del">
          <ac:chgData name="DIEGO FERNANDEZ MOLERO" userId="f80984f00e0edd63" providerId="LiveId" clId="{742EF3DA-CDA7-4FFD-A8E7-5768F459D45D}" dt="2020-08-01T19:10:47.263" v="208" actId="9405"/>
          <ac:inkMkLst>
            <pc:docMk/>
            <pc:sldMk cId="543006525" sldId="262"/>
            <ac:inkMk id="5" creationId="{1F858F98-19E8-49C2-AE2A-FDB9E116CE37}"/>
          </ac:inkMkLst>
        </pc:inkChg>
        <pc:inkChg chg="add del">
          <ac:chgData name="DIEGO FERNANDEZ MOLERO" userId="f80984f00e0edd63" providerId="LiveId" clId="{742EF3DA-CDA7-4FFD-A8E7-5768F459D45D}" dt="2020-08-04T15:45:32.066" v="1018"/>
          <ac:inkMkLst>
            <pc:docMk/>
            <pc:sldMk cId="543006525" sldId="262"/>
            <ac:inkMk id="5" creationId="{CE3E40CB-F5E5-4B1F-B4F1-64F1D4FD685A}"/>
          </ac:inkMkLst>
        </pc:inkChg>
        <pc:inkChg chg="add del">
          <ac:chgData name="DIEGO FERNANDEZ MOLERO" userId="f80984f00e0edd63" providerId="LiveId" clId="{742EF3DA-CDA7-4FFD-A8E7-5768F459D45D}" dt="2020-08-01T19:10:47.176" v="207" actId="9405"/>
          <ac:inkMkLst>
            <pc:docMk/>
            <pc:sldMk cId="543006525" sldId="262"/>
            <ac:inkMk id="6" creationId="{122C918F-BB68-46C7-9F3C-696B32BB278A}"/>
          </ac:inkMkLst>
        </pc:inkChg>
        <pc:inkChg chg="add del">
          <ac:chgData name="DIEGO FERNANDEZ MOLERO" userId="f80984f00e0edd63" providerId="LiveId" clId="{742EF3DA-CDA7-4FFD-A8E7-5768F459D45D}" dt="2020-08-04T15:45:30.017" v="1015"/>
          <ac:inkMkLst>
            <pc:docMk/>
            <pc:sldMk cId="543006525" sldId="262"/>
            <ac:inkMk id="6" creationId="{D9612CB5-B79E-43B3-85B6-A09533322D53}"/>
          </ac:inkMkLst>
        </pc:inkChg>
        <pc:inkChg chg="add del mod">
          <ac:chgData name="DIEGO FERNANDEZ MOLERO" userId="f80984f00e0edd63" providerId="LiveId" clId="{742EF3DA-CDA7-4FFD-A8E7-5768F459D45D}" dt="2020-08-04T15:45:34.138" v="1021"/>
          <ac:inkMkLst>
            <pc:docMk/>
            <pc:sldMk cId="543006525" sldId="262"/>
            <ac:inkMk id="11" creationId="{BB5C3F60-2A32-4414-B968-4208718B507C}"/>
          </ac:inkMkLst>
        </pc:inkChg>
        <pc:inkChg chg="add del mod">
          <ac:chgData name="DIEGO FERNANDEZ MOLERO" userId="f80984f00e0edd63" providerId="LiveId" clId="{742EF3DA-CDA7-4FFD-A8E7-5768F459D45D}" dt="2020-08-04T15:45:34.139" v="1022"/>
          <ac:inkMkLst>
            <pc:docMk/>
            <pc:sldMk cId="543006525" sldId="262"/>
            <ac:inkMk id="12" creationId="{0E88293C-0247-4025-A934-A56CBBCD7731}"/>
          </ac:inkMkLst>
        </pc:inkChg>
        <pc:inkChg chg="add del">
          <ac:chgData name="DIEGO FERNANDEZ MOLERO" userId="f80984f00e0edd63" providerId="LiveId" clId="{742EF3DA-CDA7-4FFD-A8E7-5768F459D45D}" dt="2020-08-04T15:45:30.936" v="1017"/>
          <ac:inkMkLst>
            <pc:docMk/>
            <pc:sldMk cId="543006525" sldId="262"/>
            <ac:inkMk id="14" creationId="{2C1D95F1-8E80-4D7E-9ACF-07BC61E312F2}"/>
          </ac:inkMkLst>
        </pc:inkChg>
        <pc:inkChg chg="add del">
          <ac:chgData name="DIEGO FERNANDEZ MOLERO" userId="f80984f00e0edd63" providerId="LiveId" clId="{742EF3DA-CDA7-4FFD-A8E7-5768F459D45D}" dt="2020-08-04T15:45:32.313" v="1019"/>
          <ac:inkMkLst>
            <pc:docMk/>
            <pc:sldMk cId="543006525" sldId="262"/>
            <ac:inkMk id="15" creationId="{EDF25C7C-575F-4353-ADB2-6D5E7BA9B711}"/>
          </ac:inkMkLst>
        </pc:inkChg>
        <pc:inkChg chg="add del">
          <ac:chgData name="DIEGO FERNANDEZ MOLERO" userId="f80984f00e0edd63" providerId="LiveId" clId="{742EF3DA-CDA7-4FFD-A8E7-5768F459D45D}" dt="2020-08-04T15:45:29.516" v="1014"/>
          <ac:inkMkLst>
            <pc:docMk/>
            <pc:sldMk cId="543006525" sldId="262"/>
            <ac:inkMk id="16" creationId="{11FB778A-FF78-4B4A-A005-D8B2DC866638}"/>
          </ac:inkMkLst>
        </pc:inkChg>
        <pc:inkChg chg="add del mod">
          <ac:chgData name="DIEGO FERNANDEZ MOLERO" userId="f80984f00e0edd63" providerId="LiveId" clId="{742EF3DA-CDA7-4FFD-A8E7-5768F459D45D}" dt="2020-08-04T15:45:35.107" v="1024"/>
          <ac:inkMkLst>
            <pc:docMk/>
            <pc:sldMk cId="543006525" sldId="262"/>
            <ac:inkMk id="17" creationId="{0C788B6F-86AF-4D31-99C4-A11A5ED72A9A}"/>
          </ac:inkMkLst>
        </pc:inkChg>
        <pc:inkChg chg="add del mod">
          <ac:chgData name="DIEGO FERNANDEZ MOLERO" userId="f80984f00e0edd63" providerId="LiveId" clId="{742EF3DA-CDA7-4FFD-A8E7-5768F459D45D}" dt="2020-08-04T15:45:33.955" v="1020"/>
          <ac:inkMkLst>
            <pc:docMk/>
            <pc:sldMk cId="543006525" sldId="262"/>
            <ac:inkMk id="19" creationId="{02813BBA-FA41-496B-85B6-088A4928EECE}"/>
          </ac:inkMkLst>
        </pc:inkChg>
        <pc:inkChg chg="add del mod">
          <ac:chgData name="DIEGO FERNANDEZ MOLERO" userId="f80984f00e0edd63" providerId="LiveId" clId="{742EF3DA-CDA7-4FFD-A8E7-5768F459D45D}" dt="2020-08-04T15:45:34.706" v="1023"/>
          <ac:inkMkLst>
            <pc:docMk/>
            <pc:sldMk cId="543006525" sldId="262"/>
            <ac:inkMk id="20" creationId="{1B5B7638-CF4F-4C71-84E9-D5A8E5A539B7}"/>
          </ac:inkMkLst>
        </pc:inkChg>
        <pc:inkChg chg="add del">
          <ac:chgData name="DIEGO FERNANDEZ MOLERO" userId="f80984f00e0edd63" providerId="LiveId" clId="{742EF3DA-CDA7-4FFD-A8E7-5768F459D45D}" dt="2020-08-04T15:45:30.543" v="1016"/>
          <ac:inkMkLst>
            <pc:docMk/>
            <pc:sldMk cId="543006525" sldId="262"/>
            <ac:inkMk id="22" creationId="{06F70C7E-8F3F-4284-82FF-941959397B3C}"/>
          </ac:inkMkLst>
        </pc:inkChg>
      </pc:sldChg>
      <pc:sldChg chg="addSp delSp modSp mod">
        <pc:chgData name="DIEGO FERNANDEZ MOLERO" userId="f80984f00e0edd63" providerId="LiveId" clId="{742EF3DA-CDA7-4FFD-A8E7-5768F459D45D}" dt="2020-08-05T19:23:57.975" v="1755"/>
        <pc:sldMkLst>
          <pc:docMk/>
          <pc:sldMk cId="1131091863" sldId="263"/>
        </pc:sldMkLst>
        <pc:spChg chg="mod">
          <ac:chgData name="DIEGO FERNANDEZ MOLERO" userId="f80984f00e0edd63" providerId="LiveId" clId="{742EF3DA-CDA7-4FFD-A8E7-5768F459D45D}" dt="2020-08-04T00:57:16.766" v="714" actId="6549"/>
          <ac:spMkLst>
            <pc:docMk/>
            <pc:sldMk cId="1131091863" sldId="263"/>
            <ac:spMk id="6" creationId="{00000000-0000-0000-0000-000000000000}"/>
          </ac:spMkLst>
        </pc:spChg>
        <pc:grpChg chg="del mod">
          <ac:chgData name="DIEGO FERNANDEZ MOLERO" userId="f80984f00e0edd63" providerId="LiveId" clId="{742EF3DA-CDA7-4FFD-A8E7-5768F459D45D}" dt="2020-08-05T19:23:50.662" v="1742"/>
          <ac:grpSpMkLst>
            <pc:docMk/>
            <pc:sldMk cId="1131091863" sldId="263"/>
            <ac:grpSpMk id="4" creationId="{0811D449-8AE4-49B1-A50A-A5DE514D6EEB}"/>
          </ac:grpSpMkLst>
        </pc:grpChg>
        <pc:grpChg chg="del mod">
          <ac:chgData name="DIEGO FERNANDEZ MOLERO" userId="f80984f00e0edd63" providerId="LiveId" clId="{742EF3DA-CDA7-4FFD-A8E7-5768F459D45D}" dt="2020-08-04T14:52:49.245" v="761"/>
          <ac:grpSpMkLst>
            <pc:docMk/>
            <pc:sldMk cId="1131091863" sldId="263"/>
            <ac:grpSpMk id="7" creationId="{0769F191-F3BD-4588-A812-EF8BC3C278BA}"/>
          </ac:grpSpMkLst>
        </pc:grpChg>
        <pc:grpChg chg="del mod">
          <ac:chgData name="DIEGO FERNANDEZ MOLERO" userId="f80984f00e0edd63" providerId="LiveId" clId="{742EF3DA-CDA7-4FFD-A8E7-5768F459D45D}" dt="2020-08-05T19:23:57.972" v="1750"/>
          <ac:grpSpMkLst>
            <pc:docMk/>
            <pc:sldMk cId="1131091863" sldId="263"/>
            <ac:grpSpMk id="9" creationId="{94B14F2C-4C9E-42E4-8CA4-3CD69DA4C965}"/>
          </ac:grpSpMkLst>
        </pc:grpChg>
        <pc:grpChg chg="del mod">
          <ac:chgData name="DIEGO FERNANDEZ MOLERO" userId="f80984f00e0edd63" providerId="LiveId" clId="{742EF3DA-CDA7-4FFD-A8E7-5768F459D45D}" dt="2020-08-04T15:45:19.384" v="1009"/>
          <ac:grpSpMkLst>
            <pc:docMk/>
            <pc:sldMk cId="1131091863" sldId="263"/>
            <ac:grpSpMk id="11" creationId="{1AB6165D-E771-4CD8-95FE-938D5AFB463F}"/>
          </ac:grpSpMkLst>
        </pc:grpChg>
        <pc:grpChg chg="del mod">
          <ac:chgData name="DIEGO FERNANDEZ MOLERO" userId="f80984f00e0edd63" providerId="LiveId" clId="{742EF3DA-CDA7-4FFD-A8E7-5768F459D45D}" dt="2020-08-05T19:03:25.951" v="1724"/>
          <ac:grpSpMkLst>
            <pc:docMk/>
            <pc:sldMk cId="1131091863" sldId="263"/>
            <ac:grpSpMk id="13" creationId="{9A66E96F-967C-456F-9B74-7BB22921F38C}"/>
          </ac:grpSpMkLst>
        </pc:grpChg>
        <pc:grpChg chg="del mod">
          <ac:chgData name="DIEGO FERNANDEZ MOLERO" userId="f80984f00e0edd63" providerId="LiveId" clId="{742EF3DA-CDA7-4FFD-A8E7-5768F459D45D}" dt="2020-08-05T19:03:29.284" v="1727"/>
          <ac:grpSpMkLst>
            <pc:docMk/>
            <pc:sldMk cId="1131091863" sldId="263"/>
            <ac:grpSpMk id="16" creationId="{73002700-9618-4ADF-A78A-101CE3C4EAA5}"/>
          </ac:grpSpMkLst>
        </pc:grpChg>
        <pc:grpChg chg="del mod">
          <ac:chgData name="DIEGO FERNANDEZ MOLERO" userId="f80984f00e0edd63" providerId="LiveId" clId="{742EF3DA-CDA7-4FFD-A8E7-5768F459D45D}" dt="2020-08-05T19:23:57.975" v="1755"/>
          <ac:grpSpMkLst>
            <pc:docMk/>
            <pc:sldMk cId="1131091863" sldId="263"/>
            <ac:grpSpMk id="19" creationId="{13834DC5-DD98-46BD-8A69-BB83C126EA81}"/>
          </ac:grpSpMkLst>
        </pc:grpChg>
        <pc:inkChg chg="add del mod">
          <ac:chgData name="DIEGO FERNANDEZ MOLERO" userId="f80984f00e0edd63" providerId="LiveId" clId="{742EF3DA-CDA7-4FFD-A8E7-5768F459D45D}" dt="2020-08-04T15:45:19.235" v="1008"/>
          <ac:inkMkLst>
            <pc:docMk/>
            <pc:sldMk cId="1131091863" sldId="263"/>
            <ac:inkMk id="2" creationId="{8DD40DC7-3682-41AE-859F-C4692C978A14}"/>
          </ac:inkMkLst>
        </pc:inkChg>
        <pc:inkChg chg="add del mod">
          <ac:chgData name="DIEGO FERNANDEZ MOLERO" userId="f80984f00e0edd63" providerId="LiveId" clId="{742EF3DA-CDA7-4FFD-A8E7-5768F459D45D}" dt="2020-08-05T19:23:50.662" v="1742"/>
          <ac:inkMkLst>
            <pc:docMk/>
            <pc:sldMk cId="1131091863" sldId="263"/>
            <ac:inkMk id="2" creationId="{E6690D25-4580-4FCF-8DDD-D829F72037C4}"/>
          </ac:inkMkLst>
        </pc:inkChg>
        <pc:inkChg chg="add del mod">
          <ac:chgData name="DIEGO FERNANDEZ MOLERO" userId="f80984f00e0edd63" providerId="LiveId" clId="{742EF3DA-CDA7-4FFD-A8E7-5768F459D45D}" dt="2020-08-04T15:45:19.233" v="1006"/>
          <ac:inkMkLst>
            <pc:docMk/>
            <pc:sldMk cId="1131091863" sldId="263"/>
            <ac:inkMk id="3" creationId="{13971F4D-5703-41F5-B06D-8D594BDD5C53}"/>
          </ac:inkMkLst>
        </pc:inkChg>
        <pc:inkChg chg="add del mod">
          <ac:chgData name="DIEGO FERNANDEZ MOLERO" userId="f80984f00e0edd63" providerId="LiveId" clId="{742EF3DA-CDA7-4FFD-A8E7-5768F459D45D}" dt="2020-08-05T19:23:57.969" v="1747"/>
          <ac:inkMkLst>
            <pc:docMk/>
            <pc:sldMk cId="1131091863" sldId="263"/>
            <ac:inkMk id="3" creationId="{6B19C9BF-CA48-49DD-AA0A-9CB57F7A0876}"/>
          </ac:inkMkLst>
        </pc:inkChg>
        <pc:inkChg chg="add del mod">
          <ac:chgData name="DIEGO FERNANDEZ MOLERO" userId="f80984f00e0edd63" providerId="LiveId" clId="{742EF3DA-CDA7-4FFD-A8E7-5768F459D45D}" dt="2020-08-04T15:45:19.234" v="1007"/>
          <ac:inkMkLst>
            <pc:docMk/>
            <pc:sldMk cId="1131091863" sldId="263"/>
            <ac:inkMk id="4" creationId="{EF77C21B-18A0-416F-8AF0-2FCE230BCBEF}"/>
          </ac:inkMkLst>
        </pc:inkChg>
        <pc:inkChg chg="add del mod">
          <ac:chgData name="DIEGO FERNANDEZ MOLERO" userId="f80984f00e0edd63" providerId="LiveId" clId="{742EF3DA-CDA7-4FFD-A8E7-5768F459D45D}" dt="2020-08-05T19:23:57.972" v="1750"/>
          <ac:inkMkLst>
            <pc:docMk/>
            <pc:sldMk cId="1131091863" sldId="263"/>
            <ac:inkMk id="5" creationId="{93BE2472-BF8A-47BA-94A0-A584D7E50A93}"/>
          </ac:inkMkLst>
        </pc:inkChg>
        <pc:inkChg chg="add del mod">
          <ac:chgData name="DIEGO FERNANDEZ MOLERO" userId="f80984f00e0edd63" providerId="LiveId" clId="{742EF3DA-CDA7-4FFD-A8E7-5768F459D45D}" dt="2020-08-04T15:45:19.384" v="1009"/>
          <ac:inkMkLst>
            <pc:docMk/>
            <pc:sldMk cId="1131091863" sldId="263"/>
            <ac:inkMk id="5" creationId="{C6224785-A488-47F1-822F-443100CA0785}"/>
          </ac:inkMkLst>
        </pc:inkChg>
        <pc:inkChg chg="add del mod">
          <ac:chgData name="DIEGO FERNANDEZ MOLERO" userId="f80984f00e0edd63" providerId="LiveId" clId="{742EF3DA-CDA7-4FFD-A8E7-5768F459D45D}" dt="2020-08-05T19:23:57.972" v="1751"/>
          <ac:inkMkLst>
            <pc:docMk/>
            <pc:sldMk cId="1131091863" sldId="263"/>
            <ac:inkMk id="7" creationId="{2A09355E-B65C-4C9F-9DD9-B489A49BDABF}"/>
          </ac:inkMkLst>
        </pc:inkChg>
        <pc:inkChg chg="add">
          <ac:chgData name="DIEGO FERNANDEZ MOLERO" userId="f80984f00e0edd63" providerId="LiveId" clId="{742EF3DA-CDA7-4FFD-A8E7-5768F459D45D}" dt="2020-08-04T14:43:56.628" v="742" actId="9405"/>
          <ac:inkMkLst>
            <pc:docMk/>
            <pc:sldMk cId="1131091863" sldId="263"/>
            <ac:inkMk id="8" creationId="{041A159E-F0E1-4874-B263-0F698D4CD39E}"/>
          </ac:inkMkLst>
        </pc:inkChg>
        <pc:inkChg chg="add del">
          <ac:chgData name="DIEGO FERNANDEZ MOLERO" userId="f80984f00e0edd63" providerId="LiveId" clId="{742EF3DA-CDA7-4FFD-A8E7-5768F459D45D}" dt="2020-08-04T15:45:21.696" v="1012"/>
          <ac:inkMkLst>
            <pc:docMk/>
            <pc:sldMk cId="1131091863" sldId="263"/>
            <ac:inkMk id="9" creationId="{EA180B64-CCCE-4024-BD36-BFAF462C34FF}"/>
          </ac:inkMkLst>
        </pc:inkChg>
        <pc:inkChg chg="add del">
          <ac:chgData name="DIEGO FERNANDEZ MOLERO" userId="f80984f00e0edd63" providerId="LiveId" clId="{742EF3DA-CDA7-4FFD-A8E7-5768F459D45D}" dt="2020-08-05T19:23:57.970" v="1748"/>
          <ac:inkMkLst>
            <pc:docMk/>
            <pc:sldMk cId="1131091863" sldId="263"/>
            <ac:inkMk id="10" creationId="{B22F4FF9-B026-4495-A723-00315CAE2D08}"/>
          </ac:inkMkLst>
        </pc:inkChg>
        <pc:inkChg chg="add del mod">
          <ac:chgData name="DIEGO FERNANDEZ MOLERO" userId="f80984f00e0edd63" providerId="LiveId" clId="{742EF3DA-CDA7-4FFD-A8E7-5768F459D45D}" dt="2020-08-04T15:45:20.181" v="1010"/>
          <ac:inkMkLst>
            <pc:docMk/>
            <pc:sldMk cId="1131091863" sldId="263"/>
            <ac:inkMk id="10" creationId="{E2139727-EECF-449C-949C-9687EB6DA60F}"/>
          </ac:inkMkLst>
        </pc:inkChg>
        <pc:inkChg chg="add del mod">
          <ac:chgData name="DIEGO FERNANDEZ MOLERO" userId="f80984f00e0edd63" providerId="LiveId" clId="{742EF3DA-CDA7-4FFD-A8E7-5768F459D45D}" dt="2020-08-05T19:23:57.966" v="1744"/>
          <ac:inkMkLst>
            <pc:docMk/>
            <pc:sldMk cId="1131091863" sldId="263"/>
            <ac:inkMk id="11" creationId="{09F52251-066C-4F41-B470-B48EA7C8C054}"/>
          </ac:inkMkLst>
        </pc:inkChg>
        <pc:inkChg chg="add del">
          <ac:chgData name="DIEGO FERNANDEZ MOLERO" userId="f80984f00e0edd63" providerId="LiveId" clId="{742EF3DA-CDA7-4FFD-A8E7-5768F459D45D}" dt="2020-08-04T15:45:21.070" v="1011"/>
          <ac:inkMkLst>
            <pc:docMk/>
            <pc:sldMk cId="1131091863" sldId="263"/>
            <ac:inkMk id="12" creationId="{1AF0682C-6546-4385-99D0-4D44ABC3D463}"/>
          </ac:inkMkLst>
        </pc:inkChg>
        <pc:inkChg chg="add del mod">
          <ac:chgData name="DIEGO FERNANDEZ MOLERO" userId="f80984f00e0edd63" providerId="LiveId" clId="{742EF3DA-CDA7-4FFD-A8E7-5768F459D45D}" dt="2020-08-05T19:23:57.968" v="1746"/>
          <ac:inkMkLst>
            <pc:docMk/>
            <pc:sldMk cId="1131091863" sldId="263"/>
            <ac:inkMk id="12" creationId="{48B5990A-311E-47DC-8489-87C254F4A59F}"/>
          </ac:inkMkLst>
        </pc:inkChg>
        <pc:inkChg chg="add del">
          <ac:chgData name="DIEGO FERNANDEZ MOLERO" userId="f80984f00e0edd63" providerId="LiveId" clId="{742EF3DA-CDA7-4FFD-A8E7-5768F459D45D}" dt="2020-08-04T15:45:18.414" v="1005"/>
          <ac:inkMkLst>
            <pc:docMk/>
            <pc:sldMk cId="1131091863" sldId="263"/>
            <ac:inkMk id="13" creationId="{18BC0170-EAF6-4F93-BDFD-612575111988}"/>
          </ac:inkMkLst>
        </pc:inkChg>
        <pc:inkChg chg="add mod">
          <ac:chgData name="DIEGO FERNANDEZ MOLERO" userId="f80984f00e0edd63" providerId="LiveId" clId="{742EF3DA-CDA7-4FFD-A8E7-5768F459D45D}" dt="2020-08-05T19:23:57.975" v="1755"/>
          <ac:inkMkLst>
            <pc:docMk/>
            <pc:sldMk cId="1131091863" sldId="263"/>
            <ac:inkMk id="14" creationId="{154EBF0A-324B-4249-A419-F072C419C03D}"/>
          </ac:inkMkLst>
        </pc:inkChg>
        <pc:inkChg chg="add del mod">
          <ac:chgData name="DIEGO FERNANDEZ MOLERO" userId="f80984f00e0edd63" providerId="LiveId" clId="{742EF3DA-CDA7-4FFD-A8E7-5768F459D45D}" dt="2020-08-05T19:23:57.975" v="1755"/>
          <ac:inkMkLst>
            <pc:docMk/>
            <pc:sldMk cId="1131091863" sldId="263"/>
            <ac:inkMk id="15" creationId="{296C1B73-93B6-4AA0-9734-F6152BE44DB6}"/>
          </ac:inkMkLst>
        </pc:inkChg>
        <pc:inkChg chg="add del mod">
          <ac:chgData name="DIEGO FERNANDEZ MOLERO" userId="f80984f00e0edd63" providerId="LiveId" clId="{742EF3DA-CDA7-4FFD-A8E7-5768F459D45D}" dt="2020-08-05T19:23:57.973" v="1753"/>
          <ac:inkMkLst>
            <pc:docMk/>
            <pc:sldMk cId="1131091863" sldId="263"/>
            <ac:inkMk id="17" creationId="{243005E9-3B89-4E93-B501-9D2082E728E2}"/>
          </ac:inkMkLst>
        </pc:inkChg>
        <pc:inkChg chg="add del mod">
          <ac:chgData name="DIEGO FERNANDEZ MOLERO" userId="f80984f00e0edd63" providerId="LiveId" clId="{742EF3DA-CDA7-4FFD-A8E7-5768F459D45D}" dt="2020-08-05T19:23:57.965" v="1743"/>
          <ac:inkMkLst>
            <pc:docMk/>
            <pc:sldMk cId="1131091863" sldId="263"/>
            <ac:inkMk id="18" creationId="{502E972C-DA86-4BEE-AC39-8B32EC7643DC}"/>
          </ac:inkMkLst>
        </pc:inkChg>
        <pc:inkChg chg="add del">
          <ac:chgData name="DIEGO FERNANDEZ MOLERO" userId="f80984f00e0edd63" providerId="LiveId" clId="{742EF3DA-CDA7-4FFD-A8E7-5768F459D45D}" dt="2020-08-05T19:23:57.973" v="1752"/>
          <ac:inkMkLst>
            <pc:docMk/>
            <pc:sldMk cId="1131091863" sldId="263"/>
            <ac:inkMk id="20" creationId="{7C23096E-245C-463D-9374-AB494AEB036F}"/>
          </ac:inkMkLst>
        </pc:inkChg>
        <pc:inkChg chg="add del">
          <ac:chgData name="DIEGO FERNANDEZ MOLERO" userId="f80984f00e0edd63" providerId="LiveId" clId="{742EF3DA-CDA7-4FFD-A8E7-5768F459D45D}" dt="2020-08-05T19:23:57.974" v="1754"/>
          <ac:inkMkLst>
            <pc:docMk/>
            <pc:sldMk cId="1131091863" sldId="263"/>
            <ac:inkMk id="21" creationId="{08405655-2910-4CFA-8FAC-70EAD451C0B9}"/>
          </ac:inkMkLst>
        </pc:inkChg>
        <pc:inkChg chg="add del">
          <ac:chgData name="DIEGO FERNANDEZ MOLERO" userId="f80984f00e0edd63" providerId="LiveId" clId="{742EF3DA-CDA7-4FFD-A8E7-5768F459D45D}" dt="2020-08-05T19:23:57.967" v="1745"/>
          <ac:inkMkLst>
            <pc:docMk/>
            <pc:sldMk cId="1131091863" sldId="263"/>
            <ac:inkMk id="22" creationId="{0CD85B07-2801-43FD-9F2D-0F71C8C1E506}"/>
          </ac:inkMkLst>
        </pc:inkChg>
        <pc:inkChg chg="add del">
          <ac:chgData name="DIEGO FERNANDEZ MOLERO" userId="f80984f00e0edd63" providerId="LiveId" clId="{742EF3DA-CDA7-4FFD-A8E7-5768F459D45D}" dt="2020-08-05T19:23:57.971" v="1749"/>
          <ac:inkMkLst>
            <pc:docMk/>
            <pc:sldMk cId="1131091863" sldId="263"/>
            <ac:inkMk id="23" creationId="{CF5BFFC6-B737-4508-AA76-CC2DD5122B54}"/>
          </ac:inkMkLst>
        </pc:inkChg>
      </pc:sldChg>
      <pc:sldChg chg="ord">
        <pc:chgData name="DIEGO FERNANDEZ MOLERO" userId="f80984f00e0edd63" providerId="LiveId" clId="{742EF3DA-CDA7-4FFD-A8E7-5768F459D45D}" dt="2020-08-04T00:54:41.827" v="556"/>
        <pc:sldMkLst>
          <pc:docMk/>
          <pc:sldMk cId="2084484750" sldId="264"/>
        </pc:sldMkLst>
      </pc:sldChg>
      <pc:sldChg chg="addSp delSp modSp mod">
        <pc:chgData name="DIEGO FERNANDEZ MOLERO" userId="f80984f00e0edd63" providerId="LiveId" clId="{742EF3DA-CDA7-4FFD-A8E7-5768F459D45D}" dt="2020-08-05T19:22:54.494" v="1737"/>
        <pc:sldMkLst>
          <pc:docMk/>
          <pc:sldMk cId="4156813535" sldId="265"/>
        </pc:sldMkLst>
        <pc:spChg chg="mod">
          <ac:chgData name="DIEGO FERNANDEZ MOLERO" userId="f80984f00e0edd63" providerId="LiveId" clId="{742EF3DA-CDA7-4FFD-A8E7-5768F459D45D}" dt="2020-08-04T00:58:48.593" v="725" actId="20577"/>
          <ac:spMkLst>
            <pc:docMk/>
            <pc:sldMk cId="4156813535" sldId="265"/>
            <ac:spMk id="2" creationId="{ECF24A9B-2203-45BE-BAF9-1A83B0D67159}"/>
          </ac:spMkLst>
        </pc:spChg>
        <pc:grpChg chg="del mod">
          <ac:chgData name="DIEGO FERNANDEZ MOLERO" userId="f80984f00e0edd63" providerId="LiveId" clId="{742EF3DA-CDA7-4FFD-A8E7-5768F459D45D}" dt="2020-08-04T15:02:32.030" v="800"/>
          <ac:grpSpMkLst>
            <pc:docMk/>
            <pc:sldMk cId="4156813535" sldId="265"/>
            <ac:grpSpMk id="13" creationId="{8343BECC-43CB-487E-8EDE-C3BFBE917940}"/>
          </ac:grpSpMkLst>
        </pc:grpChg>
        <pc:grpChg chg="del mod">
          <ac:chgData name="DIEGO FERNANDEZ MOLERO" userId="f80984f00e0edd63" providerId="LiveId" clId="{742EF3DA-CDA7-4FFD-A8E7-5768F459D45D}" dt="2020-08-04T15:02:21.969" v="788"/>
          <ac:grpSpMkLst>
            <pc:docMk/>
            <pc:sldMk cId="4156813535" sldId="265"/>
            <ac:grpSpMk id="20" creationId="{55BF1CCD-76CE-4A36-9823-E57705FF840B}"/>
          </ac:grpSpMkLst>
        </pc:grpChg>
        <pc:grpChg chg="del mod">
          <ac:chgData name="DIEGO FERNANDEZ MOLERO" userId="f80984f00e0edd63" providerId="LiveId" clId="{742EF3DA-CDA7-4FFD-A8E7-5768F459D45D}" dt="2020-08-04T15:07:07.640" v="988"/>
          <ac:grpSpMkLst>
            <pc:docMk/>
            <pc:sldMk cId="4156813535" sldId="265"/>
            <ac:grpSpMk id="21" creationId="{A2BD6528-95E4-4062-9742-659EDCEA3FAE}"/>
          </ac:grpSpMkLst>
        </pc:grpChg>
        <pc:grpChg chg="del mod">
          <ac:chgData name="DIEGO FERNANDEZ MOLERO" userId="f80984f00e0edd63" providerId="LiveId" clId="{742EF3DA-CDA7-4FFD-A8E7-5768F459D45D}" dt="2020-08-04T15:02:21.969" v="788"/>
          <ac:grpSpMkLst>
            <pc:docMk/>
            <pc:sldMk cId="4156813535" sldId="265"/>
            <ac:grpSpMk id="29" creationId="{0A45E629-1E86-4B18-A37D-A4CF60DA73A4}"/>
          </ac:grpSpMkLst>
        </pc:grpChg>
        <pc:grpChg chg="del mod">
          <ac:chgData name="DIEGO FERNANDEZ MOLERO" userId="f80984f00e0edd63" providerId="LiveId" clId="{742EF3DA-CDA7-4FFD-A8E7-5768F459D45D}" dt="2020-08-04T15:02:21.969" v="788"/>
          <ac:grpSpMkLst>
            <pc:docMk/>
            <pc:sldMk cId="4156813535" sldId="265"/>
            <ac:grpSpMk id="36" creationId="{5D31E221-F2CC-42A8-9192-E2BD7EAAB2B5}"/>
          </ac:grpSpMkLst>
        </pc:grpChg>
        <pc:grpChg chg="del mod">
          <ac:chgData name="DIEGO FERNANDEZ MOLERO" userId="f80984f00e0edd63" providerId="LiveId" clId="{742EF3DA-CDA7-4FFD-A8E7-5768F459D45D}" dt="2020-08-04T15:02:21.969" v="788"/>
          <ac:grpSpMkLst>
            <pc:docMk/>
            <pc:sldMk cId="4156813535" sldId="265"/>
            <ac:grpSpMk id="37" creationId="{5C5CDDF9-B19F-4D48-8B51-79C91683CC3E}"/>
          </ac:grpSpMkLst>
        </pc:grpChg>
        <pc:grpChg chg="del mod">
          <ac:chgData name="DIEGO FERNANDEZ MOLERO" userId="f80984f00e0edd63" providerId="LiveId" clId="{742EF3DA-CDA7-4FFD-A8E7-5768F459D45D}" dt="2020-08-04T15:02:28.322" v="796"/>
          <ac:grpSpMkLst>
            <pc:docMk/>
            <pc:sldMk cId="4156813535" sldId="265"/>
            <ac:grpSpMk id="38" creationId="{A1BEAF90-1B52-4C33-9187-1266A0B3729A}"/>
          </ac:grpSpMkLst>
        </pc:grpChg>
        <pc:grpChg chg="del mod">
          <ac:chgData name="DIEGO FERNANDEZ MOLERO" userId="f80984f00e0edd63" providerId="LiveId" clId="{742EF3DA-CDA7-4FFD-A8E7-5768F459D45D}" dt="2020-08-04T15:07:07.646" v="991"/>
          <ac:grpSpMkLst>
            <pc:docMk/>
            <pc:sldMk cId="4156813535" sldId="265"/>
            <ac:grpSpMk id="46" creationId="{B7511EF3-7AF7-4FA0-B00A-53EA55EA1754}"/>
          </ac:grpSpMkLst>
        </pc:grpChg>
        <pc:grpChg chg="del mod">
          <ac:chgData name="DIEGO FERNANDEZ MOLERO" userId="f80984f00e0edd63" providerId="LiveId" clId="{742EF3DA-CDA7-4FFD-A8E7-5768F459D45D}" dt="2020-08-04T15:04:40.874" v="843"/>
          <ac:grpSpMkLst>
            <pc:docMk/>
            <pc:sldMk cId="4156813535" sldId="265"/>
            <ac:grpSpMk id="50" creationId="{EC22D8AC-86FF-44B2-9E4A-790DE36E931F}"/>
          </ac:grpSpMkLst>
        </pc:grpChg>
        <pc:grpChg chg="del mod">
          <ac:chgData name="DIEGO FERNANDEZ MOLERO" userId="f80984f00e0edd63" providerId="LiveId" clId="{742EF3DA-CDA7-4FFD-A8E7-5768F459D45D}" dt="2020-08-04T15:06:45.971" v="960"/>
          <ac:grpSpMkLst>
            <pc:docMk/>
            <pc:sldMk cId="4156813535" sldId="265"/>
            <ac:grpSpMk id="73" creationId="{771B2C79-CB7D-49EA-A0AA-38890483C67A}"/>
          </ac:grpSpMkLst>
        </pc:grpChg>
        <pc:grpChg chg="del mod">
          <ac:chgData name="DIEGO FERNANDEZ MOLERO" userId="f80984f00e0edd63" providerId="LiveId" clId="{742EF3DA-CDA7-4FFD-A8E7-5768F459D45D}" dt="2020-08-04T15:06:44.477" v="958"/>
          <ac:grpSpMkLst>
            <pc:docMk/>
            <pc:sldMk cId="4156813535" sldId="265"/>
            <ac:grpSpMk id="74" creationId="{D5F72EC7-BC1C-41D6-B259-9D9F218CB514}"/>
          </ac:grpSpMkLst>
        </pc:grpChg>
        <pc:grpChg chg="del mod">
          <ac:chgData name="DIEGO FERNANDEZ MOLERO" userId="f80984f00e0edd63" providerId="LiveId" clId="{742EF3DA-CDA7-4FFD-A8E7-5768F459D45D}" dt="2020-08-04T15:03:04.871" v="828"/>
          <ac:grpSpMkLst>
            <pc:docMk/>
            <pc:sldMk cId="4156813535" sldId="265"/>
            <ac:grpSpMk id="77" creationId="{1A0B555F-703D-4E6E-A826-22D4431336C3}"/>
          </ac:grpSpMkLst>
        </pc:grpChg>
        <pc:grpChg chg="del mod">
          <ac:chgData name="DIEGO FERNANDEZ MOLERO" userId="f80984f00e0edd63" providerId="LiveId" clId="{742EF3DA-CDA7-4FFD-A8E7-5768F459D45D}" dt="2020-08-04T15:03:06.829" v="831"/>
          <ac:grpSpMkLst>
            <pc:docMk/>
            <pc:sldMk cId="4156813535" sldId="265"/>
            <ac:grpSpMk id="79" creationId="{6249C43B-DE0D-424D-9303-872BABE5F6D5}"/>
          </ac:grpSpMkLst>
        </pc:grpChg>
        <pc:grpChg chg="del mod">
          <ac:chgData name="DIEGO FERNANDEZ MOLERO" userId="f80984f00e0edd63" providerId="LiveId" clId="{742EF3DA-CDA7-4FFD-A8E7-5768F459D45D}" dt="2020-08-04T15:03:13.449" v="833"/>
          <ac:grpSpMkLst>
            <pc:docMk/>
            <pc:sldMk cId="4156813535" sldId="265"/>
            <ac:grpSpMk id="82" creationId="{41B74E26-84F8-425F-9AFC-D218EB903FF1}"/>
          </ac:grpSpMkLst>
        </pc:grpChg>
        <pc:grpChg chg="del mod">
          <ac:chgData name="DIEGO FERNANDEZ MOLERO" userId="f80984f00e0edd63" providerId="LiveId" clId="{742EF3DA-CDA7-4FFD-A8E7-5768F459D45D}" dt="2020-08-04T15:06:03.842" v="892"/>
          <ac:grpSpMkLst>
            <pc:docMk/>
            <pc:sldMk cId="4156813535" sldId="265"/>
            <ac:grpSpMk id="84" creationId="{8C1E6B81-D668-4D7C-A5BD-6347247EB392}"/>
          </ac:grpSpMkLst>
        </pc:grpChg>
        <pc:grpChg chg="del mod">
          <ac:chgData name="DIEGO FERNANDEZ MOLERO" userId="f80984f00e0edd63" providerId="LiveId" clId="{742EF3DA-CDA7-4FFD-A8E7-5768F459D45D}" dt="2020-08-04T15:03:19.464" v="840"/>
          <ac:grpSpMkLst>
            <pc:docMk/>
            <pc:sldMk cId="4156813535" sldId="265"/>
            <ac:grpSpMk id="88" creationId="{6FD97A73-6C6C-499F-98CB-468CA9900C67}"/>
          </ac:grpSpMkLst>
        </pc:grpChg>
        <pc:grpChg chg="del mod">
          <ac:chgData name="DIEGO FERNANDEZ MOLERO" userId="f80984f00e0edd63" providerId="LiveId" clId="{742EF3DA-CDA7-4FFD-A8E7-5768F459D45D}" dt="2020-08-04T15:05:26.853" v="880"/>
          <ac:grpSpMkLst>
            <pc:docMk/>
            <pc:sldMk cId="4156813535" sldId="265"/>
            <ac:grpSpMk id="91" creationId="{B4878D90-E355-49FA-884E-39264134993D}"/>
          </ac:grpSpMkLst>
        </pc:grpChg>
        <pc:grpChg chg="del mod">
          <ac:chgData name="DIEGO FERNANDEZ MOLERO" userId="f80984f00e0edd63" providerId="LiveId" clId="{742EF3DA-CDA7-4FFD-A8E7-5768F459D45D}" dt="2020-08-04T15:07:07.642" v="989"/>
          <ac:grpSpMkLst>
            <pc:docMk/>
            <pc:sldMk cId="4156813535" sldId="265"/>
            <ac:grpSpMk id="94" creationId="{B6953BBE-B8DF-433E-8BF8-FE3A331792D8}"/>
          </ac:grpSpMkLst>
        </pc:grpChg>
        <pc:grpChg chg="del mod">
          <ac:chgData name="DIEGO FERNANDEZ MOLERO" userId="f80984f00e0edd63" providerId="LiveId" clId="{742EF3DA-CDA7-4FFD-A8E7-5768F459D45D}" dt="2020-08-04T15:05:19.357" v="869"/>
          <ac:grpSpMkLst>
            <pc:docMk/>
            <pc:sldMk cId="4156813535" sldId="265"/>
            <ac:grpSpMk id="97" creationId="{38C461D3-7421-4558-A6D9-373A119541F3}"/>
          </ac:grpSpMkLst>
        </pc:grpChg>
        <pc:grpChg chg="del mod">
          <ac:chgData name="DIEGO FERNANDEZ MOLERO" userId="f80984f00e0edd63" providerId="LiveId" clId="{742EF3DA-CDA7-4FFD-A8E7-5768F459D45D}" dt="2020-08-04T15:05:06.044" v="854"/>
          <ac:grpSpMkLst>
            <pc:docMk/>
            <pc:sldMk cId="4156813535" sldId="265"/>
            <ac:grpSpMk id="103" creationId="{D580FA55-D83D-4801-A9D2-C15C074E672D}"/>
          </ac:grpSpMkLst>
        </pc:grpChg>
        <pc:grpChg chg="del mod">
          <ac:chgData name="DIEGO FERNANDEZ MOLERO" userId="f80984f00e0edd63" providerId="LiveId" clId="{742EF3DA-CDA7-4FFD-A8E7-5768F459D45D}" dt="2020-08-04T15:06:29.501" v="900"/>
          <ac:grpSpMkLst>
            <pc:docMk/>
            <pc:sldMk cId="4156813535" sldId="265"/>
            <ac:grpSpMk id="105" creationId="{303663EA-6EA3-44A9-83A5-834CA20AEC35}"/>
          </ac:grpSpMkLst>
        </pc:grpChg>
        <pc:grpChg chg="del mod">
          <ac:chgData name="DIEGO FERNANDEZ MOLERO" userId="f80984f00e0edd63" providerId="LiveId" clId="{742EF3DA-CDA7-4FFD-A8E7-5768F459D45D}" dt="2020-08-04T15:05:14.575" v="865"/>
          <ac:grpSpMkLst>
            <pc:docMk/>
            <pc:sldMk cId="4156813535" sldId="265"/>
            <ac:grpSpMk id="112" creationId="{C516C097-9E2F-404D-A4DB-150084F05C7D}"/>
          </ac:grpSpMkLst>
        </pc:grpChg>
        <pc:grpChg chg="del mod">
          <ac:chgData name="DIEGO FERNANDEZ MOLERO" userId="f80984f00e0edd63" providerId="LiveId" clId="{742EF3DA-CDA7-4FFD-A8E7-5768F459D45D}" dt="2020-08-04T15:05:16.454" v="868"/>
          <ac:grpSpMkLst>
            <pc:docMk/>
            <pc:sldMk cId="4156813535" sldId="265"/>
            <ac:grpSpMk id="116" creationId="{B327671C-A8FD-443B-875F-A7801CD8FBC9}"/>
          </ac:grpSpMkLst>
        </pc:grpChg>
        <pc:grpChg chg="del mod">
          <ac:chgData name="DIEGO FERNANDEZ MOLERO" userId="f80984f00e0edd63" providerId="LiveId" clId="{742EF3DA-CDA7-4FFD-A8E7-5768F459D45D}" dt="2020-08-04T15:05:26.853" v="880"/>
          <ac:grpSpMkLst>
            <pc:docMk/>
            <pc:sldMk cId="4156813535" sldId="265"/>
            <ac:grpSpMk id="119" creationId="{4B131C91-8FB7-46D5-9701-E57EB3B95F2E}"/>
          </ac:grpSpMkLst>
        </pc:grpChg>
        <pc:grpChg chg="del mod">
          <ac:chgData name="DIEGO FERNANDEZ MOLERO" userId="f80984f00e0edd63" providerId="LiveId" clId="{742EF3DA-CDA7-4FFD-A8E7-5768F459D45D}" dt="2020-08-04T15:05:36.174" v="886"/>
          <ac:grpSpMkLst>
            <pc:docMk/>
            <pc:sldMk cId="4156813535" sldId="265"/>
            <ac:grpSpMk id="129" creationId="{F27D6777-B547-4AA1-9621-44E5047509E9}"/>
          </ac:grpSpMkLst>
        </pc:grpChg>
        <pc:grpChg chg="del mod">
          <ac:chgData name="DIEGO FERNANDEZ MOLERO" userId="f80984f00e0edd63" providerId="LiveId" clId="{742EF3DA-CDA7-4FFD-A8E7-5768F459D45D}" dt="2020-08-04T15:05:49.134" v="890"/>
          <ac:grpSpMkLst>
            <pc:docMk/>
            <pc:sldMk cId="4156813535" sldId="265"/>
            <ac:grpSpMk id="135" creationId="{FD661EBD-D0E9-4A8E-872C-EC036D7ECD2C}"/>
          </ac:grpSpMkLst>
        </pc:grpChg>
        <pc:grpChg chg="del mod">
          <ac:chgData name="DIEGO FERNANDEZ MOLERO" userId="f80984f00e0edd63" providerId="LiveId" clId="{742EF3DA-CDA7-4FFD-A8E7-5768F459D45D}" dt="2020-08-04T15:06:35.627" v="930"/>
          <ac:grpSpMkLst>
            <pc:docMk/>
            <pc:sldMk cId="4156813535" sldId="265"/>
            <ac:grpSpMk id="139" creationId="{5BC36F05-837E-496E-AC56-DB049C01B3AD}"/>
          </ac:grpSpMkLst>
        </pc:grpChg>
        <pc:grpChg chg="del mod">
          <ac:chgData name="DIEGO FERNANDEZ MOLERO" userId="f80984f00e0edd63" providerId="LiveId" clId="{742EF3DA-CDA7-4FFD-A8E7-5768F459D45D}" dt="2020-08-04T15:06:37.496" v="937"/>
          <ac:grpSpMkLst>
            <pc:docMk/>
            <pc:sldMk cId="4156813535" sldId="265"/>
            <ac:grpSpMk id="141" creationId="{32789284-C49C-43B7-9713-184436D0E4F1}"/>
          </ac:grpSpMkLst>
        </pc:grpChg>
        <pc:inkChg chg="add del mod">
          <ac:chgData name="DIEGO FERNANDEZ MOLERO" userId="f80984f00e0edd63" providerId="LiveId" clId="{742EF3DA-CDA7-4FFD-A8E7-5768F459D45D}" dt="2020-08-04T15:07:07.648" v="993"/>
          <ac:inkMkLst>
            <pc:docMk/>
            <pc:sldMk cId="4156813535" sldId="265"/>
            <ac:inkMk id="5" creationId="{1D87C25C-2059-4FE6-91F8-C697ACC6A42A}"/>
          </ac:inkMkLst>
        </pc:inkChg>
        <pc:inkChg chg="add">
          <ac:chgData name="DIEGO FERNANDEZ MOLERO" userId="f80984f00e0edd63" providerId="LiveId" clId="{742EF3DA-CDA7-4FFD-A8E7-5768F459D45D}" dt="2020-08-05T19:04:20.505" v="1732" actId="9405"/>
          <ac:inkMkLst>
            <pc:docMk/>
            <pc:sldMk cId="4156813535" sldId="265"/>
            <ac:inkMk id="5" creationId="{8649F57A-B5E2-42DB-AFA8-F824179EB984}"/>
          </ac:inkMkLst>
        </pc:inkChg>
        <pc:inkChg chg="add del mod">
          <ac:chgData name="DIEGO FERNANDEZ MOLERO" userId="f80984f00e0edd63" providerId="LiveId" clId="{742EF3DA-CDA7-4FFD-A8E7-5768F459D45D}" dt="2020-08-04T15:07:07.638" v="987"/>
          <ac:inkMkLst>
            <pc:docMk/>
            <pc:sldMk cId="4156813535" sldId="265"/>
            <ac:inkMk id="7" creationId="{87A39E4A-F69A-4F06-934C-25E03CD3E3B6}"/>
          </ac:inkMkLst>
        </pc:inkChg>
        <pc:inkChg chg="add mod">
          <ac:chgData name="DIEGO FERNANDEZ MOLERO" userId="f80984f00e0edd63" providerId="LiveId" clId="{742EF3DA-CDA7-4FFD-A8E7-5768F459D45D}" dt="2020-08-05T19:22:54.494" v="1737"/>
          <ac:inkMkLst>
            <pc:docMk/>
            <pc:sldMk cId="4156813535" sldId="265"/>
            <ac:inkMk id="7" creationId="{FF2E15E2-556A-4D94-B634-711D4DC0A102}"/>
          </ac:inkMkLst>
        </pc:inkChg>
        <pc:inkChg chg="add del">
          <ac:chgData name="DIEGO FERNANDEZ MOLERO" userId="f80984f00e0edd63" providerId="LiveId" clId="{742EF3DA-CDA7-4FFD-A8E7-5768F459D45D}" dt="2020-08-05T19:22:24.728" v="1735"/>
          <ac:inkMkLst>
            <pc:docMk/>
            <pc:sldMk cId="4156813535" sldId="265"/>
            <ac:inkMk id="13" creationId="{91352293-FB3E-4DAD-9A46-1436D7468868}"/>
          </ac:inkMkLst>
        </pc:inkChg>
        <pc:inkChg chg="add del mod">
          <ac:chgData name="DIEGO FERNANDEZ MOLERO" userId="f80984f00e0edd63" providerId="LiveId" clId="{742EF3DA-CDA7-4FFD-A8E7-5768F459D45D}" dt="2020-08-04T15:07:07.635" v="985"/>
          <ac:inkMkLst>
            <pc:docMk/>
            <pc:sldMk cId="4156813535" sldId="265"/>
            <ac:inkMk id="14" creationId="{98215312-7E7B-447D-AFC0-0007F1AE0930}"/>
          </ac:inkMkLst>
        </pc:inkChg>
        <pc:inkChg chg="add del mod">
          <ac:chgData name="DIEGO FERNANDEZ MOLERO" userId="f80984f00e0edd63" providerId="LiveId" clId="{742EF3DA-CDA7-4FFD-A8E7-5768F459D45D}" dt="2020-08-04T15:07:07.643" v="990"/>
          <ac:inkMkLst>
            <pc:docMk/>
            <pc:sldMk cId="4156813535" sldId="265"/>
            <ac:inkMk id="15" creationId="{B5D1AB1E-3870-43F2-9856-CC5926F96E52}"/>
          </ac:inkMkLst>
        </pc:inkChg>
        <pc:inkChg chg="add del mod">
          <ac:chgData name="DIEGO FERNANDEZ MOLERO" userId="f80984f00e0edd63" providerId="LiveId" clId="{742EF3DA-CDA7-4FFD-A8E7-5768F459D45D}" dt="2020-08-04T15:07:07.640" v="988"/>
          <ac:inkMkLst>
            <pc:docMk/>
            <pc:sldMk cId="4156813535" sldId="265"/>
            <ac:inkMk id="16" creationId="{2CCED5DF-14DD-41D4-A483-EC18FBFA22F8}"/>
          </ac:inkMkLst>
        </pc:inkChg>
        <pc:inkChg chg="add del mod">
          <ac:chgData name="DIEGO FERNANDEZ MOLERO" userId="f80984f00e0edd63" providerId="LiveId" clId="{742EF3DA-CDA7-4FFD-A8E7-5768F459D45D}" dt="2020-08-04T15:07:07.647" v="992"/>
          <ac:inkMkLst>
            <pc:docMk/>
            <pc:sldMk cId="4156813535" sldId="265"/>
            <ac:inkMk id="17" creationId="{4383C96C-DE47-4E98-81B6-A499E624DF54}"/>
          </ac:inkMkLst>
        </pc:inkChg>
        <pc:inkChg chg="add del mod">
          <ac:chgData name="DIEGO FERNANDEZ MOLERO" userId="f80984f00e0edd63" providerId="LiveId" clId="{742EF3DA-CDA7-4FFD-A8E7-5768F459D45D}" dt="2020-08-04T15:07:07.637" v="986"/>
          <ac:inkMkLst>
            <pc:docMk/>
            <pc:sldMk cId="4156813535" sldId="265"/>
            <ac:inkMk id="18" creationId="{515E29F8-B6D0-42BB-B389-2464064463BB}"/>
          </ac:inkMkLst>
        </pc:inkChg>
        <pc:inkChg chg="add del mod">
          <ac:chgData name="DIEGO FERNANDEZ MOLERO" userId="f80984f00e0edd63" providerId="LiveId" clId="{742EF3DA-CDA7-4FFD-A8E7-5768F459D45D}" dt="2020-08-04T15:07:07.646" v="991"/>
          <ac:inkMkLst>
            <pc:docMk/>
            <pc:sldMk cId="4156813535" sldId="265"/>
            <ac:inkMk id="19" creationId="{F76B12ED-616C-42C9-AA9E-F4AF092BFDEF}"/>
          </ac:inkMkLst>
        </pc:inkChg>
        <pc:inkChg chg="add del mod">
          <ac:chgData name="DIEGO FERNANDEZ MOLERO" userId="f80984f00e0edd63" providerId="LiveId" clId="{742EF3DA-CDA7-4FFD-A8E7-5768F459D45D}" dt="2020-08-04T15:07:03.168" v="976"/>
          <ac:inkMkLst>
            <pc:docMk/>
            <pc:sldMk cId="4156813535" sldId="265"/>
            <ac:inkMk id="22" creationId="{34120568-4B4D-4BB8-A990-3CF399AA6F8C}"/>
          </ac:inkMkLst>
        </pc:inkChg>
        <pc:inkChg chg="add del mod">
          <ac:chgData name="DIEGO FERNANDEZ MOLERO" userId="f80984f00e0edd63" providerId="LiveId" clId="{742EF3DA-CDA7-4FFD-A8E7-5768F459D45D}" dt="2020-08-04T15:07:03.178" v="983"/>
          <ac:inkMkLst>
            <pc:docMk/>
            <pc:sldMk cId="4156813535" sldId="265"/>
            <ac:inkMk id="23" creationId="{9ADA6959-A13E-4600-B218-F6F01A2B8463}"/>
          </ac:inkMkLst>
        </pc:inkChg>
        <pc:inkChg chg="add del mod">
          <ac:chgData name="DIEGO FERNANDEZ MOLERO" userId="f80984f00e0edd63" providerId="LiveId" clId="{742EF3DA-CDA7-4FFD-A8E7-5768F459D45D}" dt="2020-08-04T15:07:03.172" v="979"/>
          <ac:inkMkLst>
            <pc:docMk/>
            <pc:sldMk cId="4156813535" sldId="265"/>
            <ac:inkMk id="24" creationId="{12A1EFD8-C3B4-47EF-BCA5-86170DA6B458}"/>
          </ac:inkMkLst>
        </pc:inkChg>
        <pc:inkChg chg="add del mod">
          <ac:chgData name="DIEGO FERNANDEZ MOLERO" userId="f80984f00e0edd63" providerId="LiveId" clId="{742EF3DA-CDA7-4FFD-A8E7-5768F459D45D}" dt="2020-08-04T15:07:03.170" v="977"/>
          <ac:inkMkLst>
            <pc:docMk/>
            <pc:sldMk cId="4156813535" sldId="265"/>
            <ac:inkMk id="25" creationId="{586C6294-81D3-45A3-B631-9DDD959BC4E0}"/>
          </ac:inkMkLst>
        </pc:inkChg>
        <pc:inkChg chg="add del mod">
          <ac:chgData name="DIEGO FERNANDEZ MOLERO" userId="f80984f00e0edd63" providerId="LiveId" clId="{742EF3DA-CDA7-4FFD-A8E7-5768F459D45D}" dt="2020-08-04T15:07:03.175" v="981"/>
          <ac:inkMkLst>
            <pc:docMk/>
            <pc:sldMk cId="4156813535" sldId="265"/>
            <ac:inkMk id="26" creationId="{3A4652A9-0955-4F75-B141-90ADEB7C4236}"/>
          </ac:inkMkLst>
        </pc:inkChg>
        <pc:inkChg chg="add del mod">
          <ac:chgData name="DIEGO FERNANDEZ MOLERO" userId="f80984f00e0edd63" providerId="LiveId" clId="{742EF3DA-CDA7-4FFD-A8E7-5768F459D45D}" dt="2020-08-04T15:07:03.176" v="982"/>
          <ac:inkMkLst>
            <pc:docMk/>
            <pc:sldMk cId="4156813535" sldId="265"/>
            <ac:inkMk id="27" creationId="{813D1093-7137-454D-8B46-A338961AE5B2}"/>
          </ac:inkMkLst>
        </pc:inkChg>
        <pc:inkChg chg="add del mod">
          <ac:chgData name="DIEGO FERNANDEZ MOLERO" userId="f80984f00e0edd63" providerId="LiveId" clId="{742EF3DA-CDA7-4FFD-A8E7-5768F459D45D}" dt="2020-08-04T15:07:03.179" v="984"/>
          <ac:inkMkLst>
            <pc:docMk/>
            <pc:sldMk cId="4156813535" sldId="265"/>
            <ac:inkMk id="28" creationId="{D35F7478-0A8A-432A-94FE-67BF61BCA31F}"/>
          </ac:inkMkLst>
        </pc:inkChg>
        <pc:inkChg chg="add del mod">
          <ac:chgData name="DIEGO FERNANDEZ MOLERO" userId="f80984f00e0edd63" providerId="LiveId" clId="{742EF3DA-CDA7-4FFD-A8E7-5768F459D45D}" dt="2020-08-04T15:07:03.171" v="978"/>
          <ac:inkMkLst>
            <pc:docMk/>
            <pc:sldMk cId="4156813535" sldId="265"/>
            <ac:inkMk id="30" creationId="{838990FF-58D0-4B18-BD9E-EB3ED500B068}"/>
          </ac:inkMkLst>
        </pc:inkChg>
        <pc:inkChg chg="add del mod">
          <ac:chgData name="DIEGO FERNANDEZ MOLERO" userId="f80984f00e0edd63" providerId="LiveId" clId="{742EF3DA-CDA7-4FFD-A8E7-5768F459D45D}" dt="2020-08-04T15:07:03.173" v="980"/>
          <ac:inkMkLst>
            <pc:docMk/>
            <pc:sldMk cId="4156813535" sldId="265"/>
            <ac:inkMk id="31" creationId="{DE6F5DED-3B30-4103-9B79-25B893BADC0C}"/>
          </ac:inkMkLst>
        </pc:inkChg>
        <pc:inkChg chg="add del mod">
          <ac:chgData name="DIEGO FERNANDEZ MOLERO" userId="f80984f00e0edd63" providerId="LiveId" clId="{742EF3DA-CDA7-4FFD-A8E7-5768F459D45D}" dt="2020-08-04T15:06:56.517" v="973"/>
          <ac:inkMkLst>
            <pc:docMk/>
            <pc:sldMk cId="4156813535" sldId="265"/>
            <ac:inkMk id="32" creationId="{ACC08BA4-B8BC-4E04-8C08-AC29BD105946}"/>
          </ac:inkMkLst>
        </pc:inkChg>
        <pc:inkChg chg="add del mod">
          <ac:chgData name="DIEGO FERNANDEZ MOLERO" userId="f80984f00e0edd63" providerId="LiveId" clId="{742EF3DA-CDA7-4FFD-A8E7-5768F459D45D}" dt="2020-08-04T15:06:56.520" v="974"/>
          <ac:inkMkLst>
            <pc:docMk/>
            <pc:sldMk cId="4156813535" sldId="265"/>
            <ac:inkMk id="33" creationId="{B689255D-CB7C-4000-B472-DD4481E77A80}"/>
          </ac:inkMkLst>
        </pc:inkChg>
        <pc:inkChg chg="add del mod">
          <ac:chgData name="DIEGO FERNANDEZ MOLERO" userId="f80984f00e0edd63" providerId="LiveId" clId="{742EF3DA-CDA7-4FFD-A8E7-5768F459D45D}" dt="2020-08-04T15:06:56.194" v="972"/>
          <ac:inkMkLst>
            <pc:docMk/>
            <pc:sldMk cId="4156813535" sldId="265"/>
            <ac:inkMk id="34" creationId="{EFDAADEA-9B22-4ACC-B6A8-2F4CBC936115}"/>
          </ac:inkMkLst>
        </pc:inkChg>
        <pc:inkChg chg="add del mod">
          <ac:chgData name="DIEGO FERNANDEZ MOLERO" userId="f80984f00e0edd63" providerId="LiveId" clId="{742EF3DA-CDA7-4FFD-A8E7-5768F459D45D}" dt="2020-08-04T15:06:55.919" v="971"/>
          <ac:inkMkLst>
            <pc:docMk/>
            <pc:sldMk cId="4156813535" sldId="265"/>
            <ac:inkMk id="35" creationId="{1B59C25F-37F5-45EC-8B23-63CB5EA26259}"/>
          </ac:inkMkLst>
        </pc:inkChg>
        <pc:inkChg chg="add del mod">
          <ac:chgData name="DIEGO FERNANDEZ MOLERO" userId="f80984f00e0edd63" providerId="LiveId" clId="{742EF3DA-CDA7-4FFD-A8E7-5768F459D45D}" dt="2020-08-04T15:07:03.167" v="975"/>
          <ac:inkMkLst>
            <pc:docMk/>
            <pc:sldMk cId="4156813535" sldId="265"/>
            <ac:inkMk id="39" creationId="{5BF022BC-F2CE-4F8B-8BBF-4B7854B1FFA6}"/>
          </ac:inkMkLst>
        </pc:inkChg>
        <pc:inkChg chg="add del mod">
          <ac:chgData name="DIEGO FERNANDEZ MOLERO" userId="f80984f00e0edd63" providerId="LiveId" clId="{742EF3DA-CDA7-4FFD-A8E7-5768F459D45D}" dt="2020-08-04T15:06:55.914" v="970"/>
          <ac:inkMkLst>
            <pc:docMk/>
            <pc:sldMk cId="4156813535" sldId="265"/>
            <ac:inkMk id="40" creationId="{738C7A5A-6F0D-4080-ACD8-8FB9DF526AE7}"/>
          </ac:inkMkLst>
        </pc:inkChg>
        <pc:inkChg chg="add del mod">
          <ac:chgData name="DIEGO FERNANDEZ MOLERO" userId="f80984f00e0edd63" providerId="LiveId" clId="{742EF3DA-CDA7-4FFD-A8E7-5768F459D45D}" dt="2020-08-04T15:06:55.445" v="966"/>
          <ac:inkMkLst>
            <pc:docMk/>
            <pc:sldMk cId="4156813535" sldId="265"/>
            <ac:inkMk id="41" creationId="{844813E1-60AB-4DAA-85D1-AA51BA9EE215}"/>
          </ac:inkMkLst>
        </pc:inkChg>
        <pc:inkChg chg="add del mod">
          <ac:chgData name="DIEGO FERNANDEZ MOLERO" userId="f80984f00e0edd63" providerId="LiveId" clId="{742EF3DA-CDA7-4FFD-A8E7-5768F459D45D}" dt="2020-08-04T15:06:55.447" v="968"/>
          <ac:inkMkLst>
            <pc:docMk/>
            <pc:sldMk cId="4156813535" sldId="265"/>
            <ac:inkMk id="42" creationId="{FFDA481D-B9DD-4DE5-A70E-29987DDB79DF}"/>
          </ac:inkMkLst>
        </pc:inkChg>
        <pc:inkChg chg="add del mod">
          <ac:chgData name="DIEGO FERNANDEZ MOLERO" userId="f80984f00e0edd63" providerId="LiveId" clId="{742EF3DA-CDA7-4FFD-A8E7-5768F459D45D}" dt="2020-08-04T15:06:53.920" v="965"/>
          <ac:inkMkLst>
            <pc:docMk/>
            <pc:sldMk cId="4156813535" sldId="265"/>
            <ac:inkMk id="43" creationId="{928E9303-D145-453F-821D-4977F52117DB}"/>
          </ac:inkMkLst>
        </pc:inkChg>
        <pc:inkChg chg="add del mod">
          <ac:chgData name="DIEGO FERNANDEZ MOLERO" userId="f80984f00e0edd63" providerId="LiveId" clId="{742EF3DA-CDA7-4FFD-A8E7-5768F459D45D}" dt="2020-08-04T15:06:55.446" v="967"/>
          <ac:inkMkLst>
            <pc:docMk/>
            <pc:sldMk cId="4156813535" sldId="265"/>
            <ac:inkMk id="44" creationId="{79C4A785-C3EE-4E8B-8371-83D3122C6240}"/>
          </ac:inkMkLst>
        </pc:inkChg>
        <pc:inkChg chg="add del mod">
          <ac:chgData name="DIEGO FERNANDEZ MOLERO" userId="f80984f00e0edd63" providerId="LiveId" clId="{742EF3DA-CDA7-4FFD-A8E7-5768F459D45D}" dt="2020-08-04T15:06:55.449" v="969"/>
          <ac:inkMkLst>
            <pc:docMk/>
            <pc:sldMk cId="4156813535" sldId="265"/>
            <ac:inkMk id="45" creationId="{064CD4E6-E197-4CAF-BB72-251FF7E7BABF}"/>
          </ac:inkMkLst>
        </pc:inkChg>
        <pc:inkChg chg="add del mod">
          <ac:chgData name="DIEGO FERNANDEZ MOLERO" userId="f80984f00e0edd63" providerId="LiveId" clId="{742EF3DA-CDA7-4FFD-A8E7-5768F459D45D}" dt="2020-08-04T15:06:52.226" v="962"/>
          <ac:inkMkLst>
            <pc:docMk/>
            <pc:sldMk cId="4156813535" sldId="265"/>
            <ac:inkMk id="47" creationId="{A900659D-F8C4-470E-A7A1-B8263A4F5A9D}"/>
          </ac:inkMkLst>
        </pc:inkChg>
        <pc:inkChg chg="add del mod">
          <ac:chgData name="DIEGO FERNANDEZ MOLERO" userId="f80984f00e0edd63" providerId="LiveId" clId="{742EF3DA-CDA7-4FFD-A8E7-5768F459D45D}" dt="2020-08-04T15:06:52.561" v="963"/>
          <ac:inkMkLst>
            <pc:docMk/>
            <pc:sldMk cId="4156813535" sldId="265"/>
            <ac:inkMk id="48" creationId="{0DC78B85-AD26-479C-BEF1-95AA3CEC5139}"/>
          </ac:inkMkLst>
        </pc:inkChg>
        <pc:inkChg chg="add del mod">
          <ac:chgData name="DIEGO FERNANDEZ MOLERO" userId="f80984f00e0edd63" providerId="LiveId" clId="{742EF3DA-CDA7-4FFD-A8E7-5768F459D45D}" dt="2020-08-04T15:06:52.562" v="964"/>
          <ac:inkMkLst>
            <pc:docMk/>
            <pc:sldMk cId="4156813535" sldId="265"/>
            <ac:inkMk id="49" creationId="{F47AF8B9-7EA7-4EAE-B3D6-16AE7FC2F3CE}"/>
          </ac:inkMkLst>
        </pc:inkChg>
        <pc:inkChg chg="add del mod">
          <ac:chgData name="DIEGO FERNANDEZ MOLERO" userId="f80984f00e0edd63" providerId="LiveId" clId="{742EF3DA-CDA7-4FFD-A8E7-5768F459D45D}" dt="2020-08-04T15:06:43.861" v="956"/>
          <ac:inkMkLst>
            <pc:docMk/>
            <pc:sldMk cId="4156813535" sldId="265"/>
            <ac:inkMk id="51" creationId="{97A155D5-B807-403D-9E84-CEB5C20E5C66}"/>
          </ac:inkMkLst>
        </pc:inkChg>
        <pc:inkChg chg="add del">
          <ac:chgData name="DIEGO FERNANDEZ MOLERO" userId="f80984f00e0edd63" providerId="LiveId" clId="{742EF3DA-CDA7-4FFD-A8E7-5768F459D45D}" dt="2020-08-04T15:06:44.476" v="957"/>
          <ac:inkMkLst>
            <pc:docMk/>
            <pc:sldMk cId="4156813535" sldId="265"/>
            <ac:inkMk id="52" creationId="{34EE0B7F-BD03-42BE-9194-07F806D4795A}"/>
          </ac:inkMkLst>
        </pc:inkChg>
        <pc:inkChg chg="add del mod">
          <ac:chgData name="DIEGO FERNANDEZ MOLERO" userId="f80984f00e0edd63" providerId="LiveId" clId="{742EF3DA-CDA7-4FFD-A8E7-5768F459D45D}" dt="2020-08-04T15:06:45.065" v="959"/>
          <ac:inkMkLst>
            <pc:docMk/>
            <pc:sldMk cId="4156813535" sldId="265"/>
            <ac:inkMk id="53" creationId="{C8F96B62-3712-4F85-B5B9-7E45DAD1B779}"/>
          </ac:inkMkLst>
        </pc:inkChg>
        <pc:inkChg chg="add del mod">
          <ac:chgData name="DIEGO FERNANDEZ MOLERO" userId="f80984f00e0edd63" providerId="LiveId" clId="{742EF3DA-CDA7-4FFD-A8E7-5768F459D45D}" dt="2020-08-04T15:06:44.477" v="958"/>
          <ac:inkMkLst>
            <pc:docMk/>
            <pc:sldMk cId="4156813535" sldId="265"/>
            <ac:inkMk id="54" creationId="{001419CF-C1EE-4C97-A2A2-8BAFCC9476E1}"/>
          </ac:inkMkLst>
        </pc:inkChg>
        <pc:inkChg chg="add del mod">
          <ac:chgData name="DIEGO FERNANDEZ MOLERO" userId="f80984f00e0edd63" providerId="LiveId" clId="{742EF3DA-CDA7-4FFD-A8E7-5768F459D45D}" dt="2020-08-04T15:06:43.424" v="950"/>
          <ac:inkMkLst>
            <pc:docMk/>
            <pc:sldMk cId="4156813535" sldId="265"/>
            <ac:inkMk id="55" creationId="{1A293C18-1E00-4EAC-A68D-E7D8106C60FA}"/>
          </ac:inkMkLst>
        </pc:inkChg>
        <pc:inkChg chg="add del mod">
          <ac:chgData name="DIEGO FERNANDEZ MOLERO" userId="f80984f00e0edd63" providerId="LiveId" clId="{742EF3DA-CDA7-4FFD-A8E7-5768F459D45D}" dt="2020-08-04T15:06:43.425" v="951"/>
          <ac:inkMkLst>
            <pc:docMk/>
            <pc:sldMk cId="4156813535" sldId="265"/>
            <ac:inkMk id="56" creationId="{2D3276E1-8EF9-4138-9EB8-4328C5C5D1B5}"/>
          </ac:inkMkLst>
        </pc:inkChg>
        <pc:inkChg chg="add del mod">
          <ac:chgData name="DIEGO FERNANDEZ MOLERO" userId="f80984f00e0edd63" providerId="LiveId" clId="{742EF3DA-CDA7-4FFD-A8E7-5768F459D45D}" dt="2020-08-04T15:06:43.428" v="953"/>
          <ac:inkMkLst>
            <pc:docMk/>
            <pc:sldMk cId="4156813535" sldId="265"/>
            <ac:inkMk id="57" creationId="{9C94D4E5-F21F-4CC2-95EA-AAC9CDB60AC4}"/>
          </ac:inkMkLst>
        </pc:inkChg>
        <pc:inkChg chg="add del mod">
          <ac:chgData name="DIEGO FERNANDEZ MOLERO" userId="f80984f00e0edd63" providerId="LiveId" clId="{742EF3DA-CDA7-4FFD-A8E7-5768F459D45D}" dt="2020-08-04T15:06:43.429" v="954"/>
          <ac:inkMkLst>
            <pc:docMk/>
            <pc:sldMk cId="4156813535" sldId="265"/>
            <ac:inkMk id="58" creationId="{7FC552CD-B147-4DA7-91B7-9051A39A7DEB}"/>
          </ac:inkMkLst>
        </pc:inkChg>
        <pc:inkChg chg="add del mod">
          <ac:chgData name="DIEGO FERNANDEZ MOLERO" userId="f80984f00e0edd63" providerId="LiveId" clId="{742EF3DA-CDA7-4FFD-A8E7-5768F459D45D}" dt="2020-08-04T15:06:43.430" v="955"/>
          <ac:inkMkLst>
            <pc:docMk/>
            <pc:sldMk cId="4156813535" sldId="265"/>
            <ac:inkMk id="59" creationId="{9414F605-BB22-40AB-B37E-B4427069CB6F}"/>
          </ac:inkMkLst>
        </pc:inkChg>
        <pc:inkChg chg="add del mod">
          <ac:chgData name="DIEGO FERNANDEZ MOLERO" userId="f80984f00e0edd63" providerId="LiveId" clId="{742EF3DA-CDA7-4FFD-A8E7-5768F459D45D}" dt="2020-08-04T15:06:43.423" v="949"/>
          <ac:inkMkLst>
            <pc:docMk/>
            <pc:sldMk cId="4156813535" sldId="265"/>
            <ac:inkMk id="60" creationId="{07832DB5-6C99-4A1A-8CA3-F2AEB62F3A58}"/>
          </ac:inkMkLst>
        </pc:inkChg>
        <pc:inkChg chg="add del mod">
          <ac:chgData name="DIEGO FERNANDEZ MOLERO" userId="f80984f00e0edd63" providerId="LiveId" clId="{742EF3DA-CDA7-4FFD-A8E7-5768F459D45D}" dt="2020-08-04T15:06:43.421" v="948"/>
          <ac:inkMkLst>
            <pc:docMk/>
            <pc:sldMk cId="4156813535" sldId="265"/>
            <ac:inkMk id="61" creationId="{1392705E-8EEE-4A79-8473-CB6C75BDD2C9}"/>
          </ac:inkMkLst>
        </pc:inkChg>
        <pc:inkChg chg="add del mod">
          <ac:chgData name="DIEGO FERNANDEZ MOLERO" userId="f80984f00e0edd63" providerId="LiveId" clId="{742EF3DA-CDA7-4FFD-A8E7-5768F459D45D}" dt="2020-08-04T15:06:43.427" v="952"/>
          <ac:inkMkLst>
            <pc:docMk/>
            <pc:sldMk cId="4156813535" sldId="265"/>
            <ac:inkMk id="62" creationId="{38C23BFC-3934-4831-8492-AC3802FAEDA0}"/>
          </ac:inkMkLst>
        </pc:inkChg>
        <pc:inkChg chg="add del mod">
          <ac:chgData name="DIEGO FERNANDEZ MOLERO" userId="f80984f00e0edd63" providerId="LiveId" clId="{742EF3DA-CDA7-4FFD-A8E7-5768F459D45D}" dt="2020-08-04T15:06:41.718" v="946"/>
          <ac:inkMkLst>
            <pc:docMk/>
            <pc:sldMk cId="4156813535" sldId="265"/>
            <ac:inkMk id="63" creationId="{29CB046B-4416-430D-A3FB-E2707EA7051D}"/>
          </ac:inkMkLst>
        </pc:inkChg>
        <pc:inkChg chg="add del mod">
          <ac:chgData name="DIEGO FERNANDEZ MOLERO" userId="f80984f00e0edd63" providerId="LiveId" clId="{742EF3DA-CDA7-4FFD-A8E7-5768F459D45D}" dt="2020-08-04T15:06:41.720" v="947"/>
          <ac:inkMkLst>
            <pc:docMk/>
            <pc:sldMk cId="4156813535" sldId="265"/>
            <ac:inkMk id="64" creationId="{44B6602B-FE3D-427D-A35B-B4C6AC5389A3}"/>
          </ac:inkMkLst>
        </pc:inkChg>
        <pc:inkChg chg="add del mod">
          <ac:chgData name="DIEGO FERNANDEZ MOLERO" userId="f80984f00e0edd63" providerId="LiveId" clId="{742EF3DA-CDA7-4FFD-A8E7-5768F459D45D}" dt="2020-08-04T15:06:41.305" v="945"/>
          <ac:inkMkLst>
            <pc:docMk/>
            <pc:sldMk cId="4156813535" sldId="265"/>
            <ac:inkMk id="65" creationId="{44FDBF93-8747-45A1-95C4-6252DC176B75}"/>
          </ac:inkMkLst>
        </pc:inkChg>
        <pc:inkChg chg="add del mod">
          <ac:chgData name="DIEGO FERNANDEZ MOLERO" userId="f80984f00e0edd63" providerId="LiveId" clId="{742EF3DA-CDA7-4FFD-A8E7-5768F459D45D}" dt="2020-08-04T15:06:45.971" v="960"/>
          <ac:inkMkLst>
            <pc:docMk/>
            <pc:sldMk cId="4156813535" sldId="265"/>
            <ac:inkMk id="66" creationId="{AACB3AD6-727C-4ABA-AFFC-489F55EE3EA4}"/>
          </ac:inkMkLst>
        </pc:inkChg>
        <pc:inkChg chg="add del mod">
          <ac:chgData name="DIEGO FERNANDEZ MOLERO" userId="f80984f00e0edd63" providerId="LiveId" clId="{742EF3DA-CDA7-4FFD-A8E7-5768F459D45D}" dt="2020-08-04T15:06:41.076" v="944"/>
          <ac:inkMkLst>
            <pc:docMk/>
            <pc:sldMk cId="4156813535" sldId="265"/>
            <ac:inkMk id="67" creationId="{BB6360AA-3B74-4684-9866-1327E8E34257}"/>
          </ac:inkMkLst>
        </pc:inkChg>
        <pc:inkChg chg="add del mod">
          <ac:chgData name="DIEGO FERNANDEZ MOLERO" userId="f80984f00e0edd63" providerId="LiveId" clId="{742EF3DA-CDA7-4FFD-A8E7-5768F459D45D}" dt="2020-08-04T15:06:40.912" v="943"/>
          <ac:inkMkLst>
            <pc:docMk/>
            <pc:sldMk cId="4156813535" sldId="265"/>
            <ac:inkMk id="68" creationId="{3F57B72D-0E70-49B9-B853-25237ADC5B0E}"/>
          </ac:inkMkLst>
        </pc:inkChg>
        <pc:inkChg chg="add del mod">
          <ac:chgData name="DIEGO FERNANDEZ MOLERO" userId="f80984f00e0edd63" providerId="LiveId" clId="{742EF3DA-CDA7-4FFD-A8E7-5768F459D45D}" dt="2020-08-04T15:06:40.911" v="942"/>
          <ac:inkMkLst>
            <pc:docMk/>
            <pc:sldMk cId="4156813535" sldId="265"/>
            <ac:inkMk id="69" creationId="{18EC7E70-1810-421D-9D86-618A8427059F}"/>
          </ac:inkMkLst>
        </pc:inkChg>
        <pc:inkChg chg="add del mod">
          <ac:chgData name="DIEGO FERNANDEZ MOLERO" userId="f80984f00e0edd63" providerId="LiveId" clId="{742EF3DA-CDA7-4FFD-A8E7-5768F459D45D}" dt="2020-08-04T15:06:39.178" v="940"/>
          <ac:inkMkLst>
            <pc:docMk/>
            <pc:sldMk cId="4156813535" sldId="265"/>
            <ac:inkMk id="70" creationId="{BAC53BD3-C3F3-469D-9C91-F6CFFBF88D0D}"/>
          </ac:inkMkLst>
        </pc:inkChg>
        <pc:inkChg chg="add del mod">
          <ac:chgData name="DIEGO FERNANDEZ MOLERO" userId="f80984f00e0edd63" providerId="LiveId" clId="{742EF3DA-CDA7-4FFD-A8E7-5768F459D45D}" dt="2020-08-04T15:06:40.359" v="941"/>
          <ac:inkMkLst>
            <pc:docMk/>
            <pc:sldMk cId="4156813535" sldId="265"/>
            <ac:inkMk id="71" creationId="{00997D65-110D-4A71-BA42-7C10E377D2FC}"/>
          </ac:inkMkLst>
        </pc:inkChg>
        <pc:inkChg chg="add del mod">
          <ac:chgData name="DIEGO FERNANDEZ MOLERO" userId="f80984f00e0edd63" providerId="LiveId" clId="{742EF3DA-CDA7-4FFD-A8E7-5768F459D45D}" dt="2020-08-04T15:06:46.802" v="961"/>
          <ac:inkMkLst>
            <pc:docMk/>
            <pc:sldMk cId="4156813535" sldId="265"/>
            <ac:inkMk id="72" creationId="{297CF18D-8555-4770-8AB2-7A794C636859}"/>
          </ac:inkMkLst>
        </pc:inkChg>
        <pc:inkChg chg="add del mod">
          <ac:chgData name="DIEGO FERNANDEZ MOLERO" userId="f80984f00e0edd63" providerId="LiveId" clId="{742EF3DA-CDA7-4FFD-A8E7-5768F459D45D}" dt="2020-08-04T15:06:37.496" v="937"/>
          <ac:inkMkLst>
            <pc:docMk/>
            <pc:sldMk cId="4156813535" sldId="265"/>
            <ac:inkMk id="75" creationId="{2E9466B3-73CD-41CB-B8C4-450227FB1E1B}"/>
          </ac:inkMkLst>
        </pc:inkChg>
        <pc:inkChg chg="add del mod">
          <ac:chgData name="DIEGO FERNANDEZ MOLERO" userId="f80984f00e0edd63" providerId="LiveId" clId="{742EF3DA-CDA7-4FFD-A8E7-5768F459D45D}" dt="2020-08-04T15:06:37.495" v="936"/>
          <ac:inkMkLst>
            <pc:docMk/>
            <pc:sldMk cId="4156813535" sldId="265"/>
            <ac:inkMk id="76" creationId="{DBE83D7B-B67D-40C0-A519-27159AED9C72}"/>
          </ac:inkMkLst>
        </pc:inkChg>
        <pc:inkChg chg="add del mod">
          <ac:chgData name="DIEGO FERNANDEZ MOLERO" userId="f80984f00e0edd63" providerId="LiveId" clId="{742EF3DA-CDA7-4FFD-A8E7-5768F459D45D}" dt="2020-08-04T15:06:38.171" v="939"/>
          <ac:inkMkLst>
            <pc:docMk/>
            <pc:sldMk cId="4156813535" sldId="265"/>
            <ac:inkMk id="78" creationId="{74141ACE-1698-443A-A500-1C0D14F31B0A}"/>
          </ac:inkMkLst>
        </pc:inkChg>
        <pc:inkChg chg="add del mod">
          <ac:chgData name="DIEGO FERNANDEZ MOLERO" userId="f80984f00e0edd63" providerId="LiveId" clId="{742EF3DA-CDA7-4FFD-A8E7-5768F459D45D}" dt="2020-08-04T15:06:36.494" v="933"/>
          <ac:inkMkLst>
            <pc:docMk/>
            <pc:sldMk cId="4156813535" sldId="265"/>
            <ac:inkMk id="80" creationId="{43FB5CBC-3345-4F9E-8AA9-CA797BD251EF}"/>
          </ac:inkMkLst>
        </pc:inkChg>
        <pc:inkChg chg="add del mod">
          <ac:chgData name="DIEGO FERNANDEZ MOLERO" userId="f80984f00e0edd63" providerId="LiveId" clId="{742EF3DA-CDA7-4FFD-A8E7-5768F459D45D}" dt="2020-08-04T15:06:36.494" v="934"/>
          <ac:inkMkLst>
            <pc:docMk/>
            <pc:sldMk cId="4156813535" sldId="265"/>
            <ac:inkMk id="81" creationId="{50315CC1-0BE4-45B4-8D55-FE4FBB7FBCD9}"/>
          </ac:inkMkLst>
        </pc:inkChg>
        <pc:inkChg chg="add del mod">
          <ac:chgData name="DIEGO FERNANDEZ MOLERO" userId="f80984f00e0edd63" providerId="LiveId" clId="{742EF3DA-CDA7-4FFD-A8E7-5768F459D45D}" dt="2020-08-04T15:06:35.629" v="932"/>
          <ac:inkMkLst>
            <pc:docMk/>
            <pc:sldMk cId="4156813535" sldId="265"/>
            <ac:inkMk id="83" creationId="{7E2BB5AD-2187-44AA-858E-C3C14AA8F6F4}"/>
          </ac:inkMkLst>
        </pc:inkChg>
        <pc:inkChg chg="add del mod">
          <ac:chgData name="DIEGO FERNANDEZ MOLERO" userId="f80984f00e0edd63" providerId="LiveId" clId="{742EF3DA-CDA7-4FFD-A8E7-5768F459D45D}" dt="2020-08-04T15:06:33.189" v="927"/>
          <ac:inkMkLst>
            <pc:docMk/>
            <pc:sldMk cId="4156813535" sldId="265"/>
            <ac:inkMk id="85" creationId="{5554D95E-0F6D-4382-8160-25A1590B561F}"/>
          </ac:inkMkLst>
        </pc:inkChg>
        <pc:inkChg chg="add del mod">
          <ac:chgData name="DIEGO FERNANDEZ MOLERO" userId="f80984f00e0edd63" providerId="LiveId" clId="{742EF3DA-CDA7-4FFD-A8E7-5768F459D45D}" dt="2020-08-04T15:06:32.876" v="926"/>
          <ac:inkMkLst>
            <pc:docMk/>
            <pc:sldMk cId="4156813535" sldId="265"/>
            <ac:inkMk id="86" creationId="{F4297D43-A3F3-48EE-9BA1-22E79C48B35D}"/>
          </ac:inkMkLst>
        </pc:inkChg>
        <pc:inkChg chg="add del mod">
          <ac:chgData name="DIEGO FERNANDEZ MOLERO" userId="f80984f00e0edd63" providerId="LiveId" clId="{742EF3DA-CDA7-4FFD-A8E7-5768F459D45D}" dt="2020-08-04T15:06:34.614" v="929"/>
          <ac:inkMkLst>
            <pc:docMk/>
            <pc:sldMk cId="4156813535" sldId="265"/>
            <ac:inkMk id="87" creationId="{C826EF9E-0C61-4106-8153-CFDCFFB9479D}"/>
          </ac:inkMkLst>
        </pc:inkChg>
        <pc:inkChg chg="add del mod">
          <ac:chgData name="DIEGO FERNANDEZ MOLERO" userId="f80984f00e0edd63" providerId="LiveId" clId="{742EF3DA-CDA7-4FFD-A8E7-5768F459D45D}" dt="2020-08-04T15:06:35.628" v="931"/>
          <ac:inkMkLst>
            <pc:docMk/>
            <pc:sldMk cId="4156813535" sldId="265"/>
            <ac:inkMk id="89" creationId="{05E77D5C-D5DA-4019-A09A-9256185C4900}"/>
          </ac:inkMkLst>
        </pc:inkChg>
        <pc:inkChg chg="add del mod">
          <ac:chgData name="DIEGO FERNANDEZ MOLERO" userId="f80984f00e0edd63" providerId="LiveId" clId="{742EF3DA-CDA7-4FFD-A8E7-5768F459D45D}" dt="2020-08-04T15:06:35.627" v="930"/>
          <ac:inkMkLst>
            <pc:docMk/>
            <pc:sldMk cId="4156813535" sldId="265"/>
            <ac:inkMk id="90" creationId="{A3712301-4914-4B85-9029-A777F632C4F9}"/>
          </ac:inkMkLst>
        </pc:inkChg>
        <pc:inkChg chg="add del">
          <ac:chgData name="DIEGO FERNANDEZ MOLERO" userId="f80984f00e0edd63" providerId="LiveId" clId="{742EF3DA-CDA7-4FFD-A8E7-5768F459D45D}" dt="2020-08-04T15:06:37.497" v="938"/>
          <ac:inkMkLst>
            <pc:docMk/>
            <pc:sldMk cId="4156813535" sldId="265"/>
            <ac:inkMk id="92" creationId="{2D6DD33F-0F0C-4FAA-A12F-BC0B6FA918E3}"/>
          </ac:inkMkLst>
        </pc:inkChg>
        <pc:inkChg chg="add del mod">
          <ac:chgData name="DIEGO FERNANDEZ MOLERO" userId="f80984f00e0edd63" providerId="LiveId" clId="{742EF3DA-CDA7-4FFD-A8E7-5768F459D45D}" dt="2020-08-04T15:07:07.642" v="989"/>
          <ac:inkMkLst>
            <pc:docMk/>
            <pc:sldMk cId="4156813535" sldId="265"/>
            <ac:inkMk id="93" creationId="{F68526C1-F03C-4004-A33C-D4CD1F4F1EE9}"/>
          </ac:inkMkLst>
        </pc:inkChg>
        <pc:inkChg chg="add del mod">
          <ac:chgData name="DIEGO FERNANDEZ MOLERO" userId="f80984f00e0edd63" providerId="LiveId" clId="{742EF3DA-CDA7-4FFD-A8E7-5768F459D45D}" dt="2020-08-04T15:05:19.358" v="870"/>
          <ac:inkMkLst>
            <pc:docMk/>
            <pc:sldMk cId="4156813535" sldId="265"/>
            <ac:inkMk id="95" creationId="{96776293-C97B-4BBE-AE75-F6AD91CEC9F5}"/>
          </ac:inkMkLst>
        </pc:inkChg>
        <pc:inkChg chg="add del mod">
          <ac:chgData name="DIEGO FERNANDEZ MOLERO" userId="f80984f00e0edd63" providerId="LiveId" clId="{742EF3DA-CDA7-4FFD-A8E7-5768F459D45D}" dt="2020-08-04T15:05:19.357" v="869"/>
          <ac:inkMkLst>
            <pc:docMk/>
            <pc:sldMk cId="4156813535" sldId="265"/>
            <ac:inkMk id="96" creationId="{53D0060D-8262-408A-B5CC-5D8A017021E8}"/>
          </ac:inkMkLst>
        </pc:inkChg>
        <pc:inkChg chg="add del mod">
          <ac:chgData name="DIEGO FERNANDEZ MOLERO" userId="f80984f00e0edd63" providerId="LiveId" clId="{742EF3DA-CDA7-4FFD-A8E7-5768F459D45D}" dt="2020-08-04T15:06:29.501" v="900"/>
          <ac:inkMkLst>
            <pc:docMk/>
            <pc:sldMk cId="4156813535" sldId="265"/>
            <ac:inkMk id="98" creationId="{CBA30AA2-11C8-4D40-9E0B-69FDC8223933}"/>
          </ac:inkMkLst>
        </pc:inkChg>
        <pc:inkChg chg="add del mod">
          <ac:chgData name="DIEGO FERNANDEZ MOLERO" userId="f80984f00e0edd63" providerId="LiveId" clId="{742EF3DA-CDA7-4FFD-A8E7-5768F459D45D}" dt="2020-08-04T15:06:29.499" v="898"/>
          <ac:inkMkLst>
            <pc:docMk/>
            <pc:sldMk cId="4156813535" sldId="265"/>
            <ac:inkMk id="99" creationId="{1C97CFE5-230A-42E5-94D9-0E8A00A5A72D}"/>
          </ac:inkMkLst>
        </pc:inkChg>
        <pc:inkChg chg="add del mod">
          <ac:chgData name="DIEGO FERNANDEZ MOLERO" userId="f80984f00e0edd63" providerId="LiveId" clId="{742EF3DA-CDA7-4FFD-A8E7-5768F459D45D}" dt="2020-08-04T15:06:28.535" v="896"/>
          <ac:inkMkLst>
            <pc:docMk/>
            <pc:sldMk cId="4156813535" sldId="265"/>
            <ac:inkMk id="100" creationId="{034748A2-9109-4E30-B43B-16AFC54D17A9}"/>
          </ac:inkMkLst>
        </pc:inkChg>
        <pc:inkChg chg="add del mod">
          <ac:chgData name="DIEGO FERNANDEZ MOLERO" userId="f80984f00e0edd63" providerId="LiveId" clId="{742EF3DA-CDA7-4FFD-A8E7-5768F459D45D}" dt="2020-08-04T15:06:29.500" v="899"/>
          <ac:inkMkLst>
            <pc:docMk/>
            <pc:sldMk cId="4156813535" sldId="265"/>
            <ac:inkMk id="101" creationId="{B3EC28DE-41A9-4770-8EC6-EC05F08AB648}"/>
          </ac:inkMkLst>
        </pc:inkChg>
        <pc:inkChg chg="add del mod">
          <ac:chgData name="DIEGO FERNANDEZ MOLERO" userId="f80984f00e0edd63" providerId="LiveId" clId="{742EF3DA-CDA7-4FFD-A8E7-5768F459D45D}" dt="2020-08-04T15:06:29.502" v="901"/>
          <ac:inkMkLst>
            <pc:docMk/>
            <pc:sldMk cId="4156813535" sldId="265"/>
            <ac:inkMk id="102" creationId="{E3AF1F5A-8DEC-463C-AC3D-14182DF5DA81}"/>
          </ac:inkMkLst>
        </pc:inkChg>
        <pc:inkChg chg="add del mod">
          <ac:chgData name="DIEGO FERNANDEZ MOLERO" userId="f80984f00e0edd63" providerId="LiveId" clId="{742EF3DA-CDA7-4FFD-A8E7-5768F459D45D}" dt="2020-08-04T15:06:28.532" v="894"/>
          <ac:inkMkLst>
            <pc:docMk/>
            <pc:sldMk cId="4156813535" sldId="265"/>
            <ac:inkMk id="104" creationId="{A46317C9-78C1-4397-8177-A44D6B34CAA6}"/>
          </ac:inkMkLst>
        </pc:inkChg>
        <pc:inkChg chg="add del mod">
          <ac:chgData name="DIEGO FERNANDEZ MOLERO" userId="f80984f00e0edd63" providerId="LiveId" clId="{742EF3DA-CDA7-4FFD-A8E7-5768F459D45D}" dt="2020-08-04T15:06:28.538" v="897"/>
          <ac:inkMkLst>
            <pc:docMk/>
            <pc:sldMk cId="4156813535" sldId="265"/>
            <ac:inkMk id="106" creationId="{5ECCB82B-1692-4D0B-8276-E3A2337C1E37}"/>
          </ac:inkMkLst>
        </pc:inkChg>
        <pc:inkChg chg="add del mod">
          <ac:chgData name="DIEGO FERNANDEZ MOLERO" userId="f80984f00e0edd63" providerId="LiveId" clId="{742EF3DA-CDA7-4FFD-A8E7-5768F459D45D}" dt="2020-08-04T15:06:28.534" v="895"/>
          <ac:inkMkLst>
            <pc:docMk/>
            <pc:sldMk cId="4156813535" sldId="265"/>
            <ac:inkMk id="107" creationId="{6C3E303D-09A8-4932-B61B-6C2742405463}"/>
          </ac:inkMkLst>
        </pc:inkChg>
        <pc:inkChg chg="add del mod">
          <ac:chgData name="DIEGO FERNANDEZ MOLERO" userId="f80984f00e0edd63" providerId="LiveId" clId="{742EF3DA-CDA7-4FFD-A8E7-5768F459D45D}" dt="2020-08-04T15:06:29.899" v="902"/>
          <ac:inkMkLst>
            <pc:docMk/>
            <pc:sldMk cId="4156813535" sldId="265"/>
            <ac:inkMk id="108" creationId="{45A02703-0601-4136-916F-5819E11676B7}"/>
          </ac:inkMkLst>
        </pc:inkChg>
        <pc:inkChg chg="add del mod">
          <ac:chgData name="DIEGO FERNANDEZ MOLERO" userId="f80984f00e0edd63" providerId="LiveId" clId="{742EF3DA-CDA7-4FFD-A8E7-5768F459D45D}" dt="2020-08-04T15:06:28.531" v="893"/>
          <ac:inkMkLst>
            <pc:docMk/>
            <pc:sldMk cId="4156813535" sldId="265"/>
            <ac:inkMk id="109" creationId="{4411D4FF-17D9-4494-AE08-E1EFEF7507D3}"/>
          </ac:inkMkLst>
        </pc:inkChg>
        <pc:inkChg chg="add del mod">
          <ac:chgData name="DIEGO FERNANDEZ MOLERO" userId="f80984f00e0edd63" providerId="LiveId" clId="{742EF3DA-CDA7-4FFD-A8E7-5768F459D45D}" dt="2020-08-04T15:06:30.171" v="904"/>
          <ac:inkMkLst>
            <pc:docMk/>
            <pc:sldMk cId="4156813535" sldId="265"/>
            <ac:inkMk id="110" creationId="{E48779CC-4DCE-43A8-8A30-F5E54E76540F}"/>
          </ac:inkMkLst>
        </pc:inkChg>
        <pc:inkChg chg="add del mod">
          <ac:chgData name="DIEGO FERNANDEZ MOLERO" userId="f80984f00e0edd63" providerId="LiveId" clId="{742EF3DA-CDA7-4FFD-A8E7-5768F459D45D}" dt="2020-08-04T15:06:30.174" v="905"/>
          <ac:inkMkLst>
            <pc:docMk/>
            <pc:sldMk cId="4156813535" sldId="265"/>
            <ac:inkMk id="111" creationId="{A885A2D0-B2FB-4577-AB98-75B2453A7573}"/>
          </ac:inkMkLst>
        </pc:inkChg>
        <pc:inkChg chg="add del mod">
          <ac:chgData name="DIEGO FERNANDEZ MOLERO" userId="f80984f00e0edd63" providerId="LiveId" clId="{742EF3DA-CDA7-4FFD-A8E7-5768F459D45D}" dt="2020-08-04T15:06:31.244" v="914"/>
          <ac:inkMkLst>
            <pc:docMk/>
            <pc:sldMk cId="4156813535" sldId="265"/>
            <ac:inkMk id="113" creationId="{5A280DC6-1911-4076-8EAD-7BEEEF2D6E87}"/>
          </ac:inkMkLst>
        </pc:inkChg>
        <pc:inkChg chg="add del mod">
          <ac:chgData name="DIEGO FERNANDEZ MOLERO" userId="f80984f00e0edd63" providerId="LiveId" clId="{742EF3DA-CDA7-4FFD-A8E7-5768F459D45D}" dt="2020-08-04T15:06:30.615" v="912"/>
          <ac:inkMkLst>
            <pc:docMk/>
            <pc:sldMk cId="4156813535" sldId="265"/>
            <ac:inkMk id="114" creationId="{C6546D7E-7EF2-432A-BCB5-85F1A23EB359}"/>
          </ac:inkMkLst>
        </pc:inkChg>
        <pc:inkChg chg="add del mod">
          <ac:chgData name="DIEGO FERNANDEZ MOLERO" userId="f80984f00e0edd63" providerId="LiveId" clId="{742EF3DA-CDA7-4FFD-A8E7-5768F459D45D}" dt="2020-08-04T15:06:31.245" v="915"/>
          <ac:inkMkLst>
            <pc:docMk/>
            <pc:sldMk cId="4156813535" sldId="265"/>
            <ac:inkMk id="115" creationId="{4808C8C9-2C55-42D4-A750-1A63E72EEE8A}"/>
          </ac:inkMkLst>
        </pc:inkChg>
        <pc:inkChg chg="add del mod">
          <ac:chgData name="DIEGO FERNANDEZ MOLERO" userId="f80984f00e0edd63" providerId="LiveId" clId="{742EF3DA-CDA7-4FFD-A8E7-5768F459D45D}" dt="2020-08-04T15:06:30.612" v="910"/>
          <ac:inkMkLst>
            <pc:docMk/>
            <pc:sldMk cId="4156813535" sldId="265"/>
            <ac:inkMk id="117" creationId="{C1A451AE-69A2-4EB7-8A05-2062609ADF61}"/>
          </ac:inkMkLst>
        </pc:inkChg>
        <pc:inkChg chg="add del mod">
          <ac:chgData name="DIEGO FERNANDEZ MOLERO" userId="f80984f00e0edd63" providerId="LiveId" clId="{742EF3DA-CDA7-4FFD-A8E7-5768F459D45D}" dt="2020-08-04T15:06:32.500" v="922"/>
          <ac:inkMkLst>
            <pc:docMk/>
            <pc:sldMk cId="4156813535" sldId="265"/>
            <ac:inkMk id="118" creationId="{495A524F-4BDB-4B21-ADE2-CBC83B794C98}"/>
          </ac:inkMkLst>
        </pc:inkChg>
        <pc:inkChg chg="add del mod">
          <ac:chgData name="DIEGO FERNANDEZ MOLERO" userId="f80984f00e0edd63" providerId="LiveId" clId="{742EF3DA-CDA7-4FFD-A8E7-5768F459D45D}" dt="2020-08-04T15:06:32.497" v="920"/>
          <ac:inkMkLst>
            <pc:docMk/>
            <pc:sldMk cId="4156813535" sldId="265"/>
            <ac:inkMk id="120" creationId="{B5D2B097-D0BB-428E-A714-BE87D943AA43}"/>
          </ac:inkMkLst>
        </pc:inkChg>
        <pc:inkChg chg="add del mod">
          <ac:chgData name="DIEGO FERNANDEZ MOLERO" userId="f80984f00e0edd63" providerId="LiveId" clId="{742EF3DA-CDA7-4FFD-A8E7-5768F459D45D}" dt="2020-08-04T15:06:32.492" v="916"/>
          <ac:inkMkLst>
            <pc:docMk/>
            <pc:sldMk cId="4156813535" sldId="265"/>
            <ac:inkMk id="121" creationId="{D7CAFC58-D601-42DA-9B43-D46718565A02}"/>
          </ac:inkMkLst>
        </pc:inkChg>
        <pc:inkChg chg="add del mod">
          <ac:chgData name="DIEGO FERNANDEZ MOLERO" userId="f80984f00e0edd63" providerId="LiveId" clId="{742EF3DA-CDA7-4FFD-A8E7-5768F459D45D}" dt="2020-08-04T15:06:32.498" v="921"/>
          <ac:inkMkLst>
            <pc:docMk/>
            <pc:sldMk cId="4156813535" sldId="265"/>
            <ac:inkMk id="122" creationId="{67B2D4E9-7F87-40F5-9A42-9A981A5080F1}"/>
          </ac:inkMkLst>
        </pc:inkChg>
        <pc:inkChg chg="add del mod">
          <ac:chgData name="DIEGO FERNANDEZ MOLERO" userId="f80984f00e0edd63" providerId="LiveId" clId="{742EF3DA-CDA7-4FFD-A8E7-5768F459D45D}" dt="2020-08-04T15:06:32.494" v="918"/>
          <ac:inkMkLst>
            <pc:docMk/>
            <pc:sldMk cId="4156813535" sldId="265"/>
            <ac:inkMk id="123" creationId="{D5B0B62A-5490-4D95-82CF-B0CE41F45A0A}"/>
          </ac:inkMkLst>
        </pc:inkChg>
        <pc:inkChg chg="add del mod">
          <ac:chgData name="DIEGO FERNANDEZ MOLERO" userId="f80984f00e0edd63" providerId="LiveId" clId="{742EF3DA-CDA7-4FFD-A8E7-5768F459D45D}" dt="2020-08-04T15:06:32.495" v="919"/>
          <ac:inkMkLst>
            <pc:docMk/>
            <pc:sldMk cId="4156813535" sldId="265"/>
            <ac:inkMk id="124" creationId="{DB2A4FF4-6936-4C55-B878-89BEA159AB1E}"/>
          </ac:inkMkLst>
        </pc:inkChg>
        <pc:inkChg chg="add del mod">
          <ac:chgData name="DIEGO FERNANDEZ MOLERO" userId="f80984f00e0edd63" providerId="LiveId" clId="{742EF3DA-CDA7-4FFD-A8E7-5768F459D45D}" dt="2020-08-04T15:06:32.493" v="917"/>
          <ac:inkMkLst>
            <pc:docMk/>
            <pc:sldMk cId="4156813535" sldId="265"/>
            <ac:inkMk id="125" creationId="{9EC127AF-C04F-41DC-877F-331388A691F9}"/>
          </ac:inkMkLst>
        </pc:inkChg>
        <pc:inkChg chg="add del mod">
          <ac:chgData name="DIEGO FERNANDEZ MOLERO" userId="f80984f00e0edd63" providerId="LiveId" clId="{742EF3DA-CDA7-4FFD-A8E7-5768F459D45D}" dt="2020-08-04T15:06:32.875" v="925"/>
          <ac:inkMkLst>
            <pc:docMk/>
            <pc:sldMk cId="4156813535" sldId="265"/>
            <ac:inkMk id="126" creationId="{85D45666-71F0-4713-8E1F-56CC01F04B39}"/>
          </ac:inkMkLst>
        </pc:inkChg>
        <pc:inkChg chg="add del mod">
          <ac:chgData name="DIEGO FERNANDEZ MOLERO" userId="f80984f00e0edd63" providerId="LiveId" clId="{742EF3DA-CDA7-4FFD-A8E7-5768F459D45D}" dt="2020-08-04T15:06:33.882" v="928"/>
          <ac:inkMkLst>
            <pc:docMk/>
            <pc:sldMk cId="4156813535" sldId="265"/>
            <ac:inkMk id="127" creationId="{873CF83E-BE4C-4334-B186-B5916187AB96}"/>
          </ac:inkMkLst>
        </pc:inkChg>
        <pc:inkChg chg="add del mod">
          <ac:chgData name="DIEGO FERNANDEZ MOLERO" userId="f80984f00e0edd63" providerId="LiveId" clId="{742EF3DA-CDA7-4FFD-A8E7-5768F459D45D}" dt="2020-08-04T15:06:32.777" v="924"/>
          <ac:inkMkLst>
            <pc:docMk/>
            <pc:sldMk cId="4156813535" sldId="265"/>
            <ac:inkMk id="128" creationId="{6203E021-6EA2-438D-9A86-3D69B9741C4A}"/>
          </ac:inkMkLst>
        </pc:inkChg>
        <pc:inkChg chg="add del mod">
          <ac:chgData name="DIEGO FERNANDEZ MOLERO" userId="f80984f00e0edd63" providerId="LiveId" clId="{742EF3DA-CDA7-4FFD-A8E7-5768F459D45D}" dt="2020-08-04T15:06:29.901" v="903"/>
          <ac:inkMkLst>
            <pc:docMk/>
            <pc:sldMk cId="4156813535" sldId="265"/>
            <ac:inkMk id="130" creationId="{92EB9772-8687-42BE-8FC1-E632EEB62B17}"/>
          </ac:inkMkLst>
        </pc:inkChg>
        <pc:inkChg chg="add del mod">
          <ac:chgData name="DIEGO FERNANDEZ MOLERO" userId="f80984f00e0edd63" providerId="LiveId" clId="{742EF3DA-CDA7-4FFD-A8E7-5768F459D45D}" dt="2020-08-04T15:06:30.607" v="908"/>
          <ac:inkMkLst>
            <pc:docMk/>
            <pc:sldMk cId="4156813535" sldId="265"/>
            <ac:inkMk id="131" creationId="{3FEC6D8F-E0F1-4AE4-92C3-6D31A54554EB}"/>
          </ac:inkMkLst>
        </pc:inkChg>
        <pc:inkChg chg="add del mod">
          <ac:chgData name="DIEGO FERNANDEZ MOLERO" userId="f80984f00e0edd63" providerId="LiveId" clId="{742EF3DA-CDA7-4FFD-A8E7-5768F459D45D}" dt="2020-08-04T15:06:30.610" v="909"/>
          <ac:inkMkLst>
            <pc:docMk/>
            <pc:sldMk cId="4156813535" sldId="265"/>
            <ac:inkMk id="132" creationId="{0F0772DC-171C-4B52-901D-19D945E454DA}"/>
          </ac:inkMkLst>
        </pc:inkChg>
        <pc:inkChg chg="add del mod">
          <ac:chgData name="DIEGO FERNANDEZ MOLERO" userId="f80984f00e0edd63" providerId="LiveId" clId="{742EF3DA-CDA7-4FFD-A8E7-5768F459D45D}" dt="2020-08-04T15:06:32.501" v="923"/>
          <ac:inkMkLst>
            <pc:docMk/>
            <pc:sldMk cId="4156813535" sldId="265"/>
            <ac:inkMk id="133" creationId="{69B164E6-D104-476F-A90F-4D73A37151B7}"/>
          </ac:inkMkLst>
        </pc:inkChg>
        <pc:inkChg chg="add del mod">
          <ac:chgData name="DIEGO FERNANDEZ MOLERO" userId="f80984f00e0edd63" providerId="LiveId" clId="{742EF3DA-CDA7-4FFD-A8E7-5768F459D45D}" dt="2020-08-04T15:06:31.044" v="913"/>
          <ac:inkMkLst>
            <pc:docMk/>
            <pc:sldMk cId="4156813535" sldId="265"/>
            <ac:inkMk id="134" creationId="{64E8B4A6-B656-4B2F-9192-4957C39C1002}"/>
          </ac:inkMkLst>
        </pc:inkChg>
        <pc:inkChg chg="add del mod">
          <ac:chgData name="DIEGO FERNANDEZ MOLERO" userId="f80984f00e0edd63" providerId="LiveId" clId="{742EF3DA-CDA7-4FFD-A8E7-5768F459D45D}" dt="2020-08-04T15:06:30.304" v="906"/>
          <ac:inkMkLst>
            <pc:docMk/>
            <pc:sldMk cId="4156813535" sldId="265"/>
            <ac:inkMk id="136" creationId="{8BA9D491-242F-49B3-B38B-A1F4ABB5A02E}"/>
          </ac:inkMkLst>
        </pc:inkChg>
        <pc:inkChg chg="add del mod">
          <ac:chgData name="DIEGO FERNANDEZ MOLERO" userId="f80984f00e0edd63" providerId="LiveId" clId="{742EF3DA-CDA7-4FFD-A8E7-5768F459D45D}" dt="2020-08-04T15:06:30.614" v="911"/>
          <ac:inkMkLst>
            <pc:docMk/>
            <pc:sldMk cId="4156813535" sldId="265"/>
            <ac:inkMk id="137" creationId="{EB9B82FD-90A7-48DC-83FC-6A9EAB620172}"/>
          </ac:inkMkLst>
        </pc:inkChg>
        <pc:inkChg chg="add del mod">
          <ac:chgData name="DIEGO FERNANDEZ MOLERO" userId="f80984f00e0edd63" providerId="LiveId" clId="{742EF3DA-CDA7-4FFD-A8E7-5768F459D45D}" dt="2020-08-04T15:06:30.307" v="907"/>
          <ac:inkMkLst>
            <pc:docMk/>
            <pc:sldMk cId="4156813535" sldId="265"/>
            <ac:inkMk id="138" creationId="{6AE275D1-CF84-4493-BE6A-BCCB2B933CC4}"/>
          </ac:inkMkLst>
        </pc:inkChg>
        <pc:inkChg chg="add del mod">
          <ac:chgData name="DIEGO FERNANDEZ MOLERO" userId="f80984f00e0edd63" providerId="LiveId" clId="{742EF3DA-CDA7-4FFD-A8E7-5768F459D45D}" dt="2020-08-04T15:06:36.714" v="935"/>
          <ac:inkMkLst>
            <pc:docMk/>
            <pc:sldMk cId="4156813535" sldId="265"/>
            <ac:inkMk id="140" creationId="{53B25391-3750-49C7-963E-5CF701F79495}"/>
          </ac:inkMkLst>
        </pc:inkChg>
      </pc:sldChg>
      <pc:sldChg chg="addSp delSp mod">
        <pc:chgData name="DIEGO FERNANDEZ MOLERO" userId="f80984f00e0edd63" providerId="LiveId" clId="{742EF3DA-CDA7-4FFD-A8E7-5768F459D45D}" dt="2020-08-01T20:06:25.036" v="218"/>
        <pc:sldMkLst>
          <pc:docMk/>
          <pc:sldMk cId="3271025270" sldId="266"/>
        </pc:sldMkLst>
        <pc:inkChg chg="add del">
          <ac:chgData name="DIEGO FERNANDEZ MOLERO" userId="f80984f00e0edd63" providerId="LiveId" clId="{742EF3DA-CDA7-4FFD-A8E7-5768F459D45D}" dt="2020-08-01T20:06:25.036" v="218"/>
          <ac:inkMkLst>
            <pc:docMk/>
            <pc:sldMk cId="3271025270" sldId="266"/>
            <ac:inkMk id="2" creationId="{03E1D77F-B9F3-49D5-9AF4-08943EE89174}"/>
          </ac:inkMkLst>
        </pc:inkChg>
        <pc:inkChg chg="add del">
          <ac:chgData name="DIEGO FERNANDEZ MOLERO" userId="f80984f00e0edd63" providerId="LiveId" clId="{742EF3DA-CDA7-4FFD-A8E7-5768F459D45D}" dt="2020-08-01T20:06:21.446" v="216"/>
          <ac:inkMkLst>
            <pc:docMk/>
            <pc:sldMk cId="3271025270" sldId="266"/>
            <ac:inkMk id="10" creationId="{4DF26FD3-8F30-4AAF-9413-DCBFE6CFAA90}"/>
          </ac:inkMkLst>
        </pc:inkChg>
        <pc:inkChg chg="add del">
          <ac:chgData name="DIEGO FERNANDEZ MOLERO" userId="f80984f00e0edd63" providerId="LiveId" clId="{742EF3DA-CDA7-4FFD-A8E7-5768F459D45D}" dt="2020-08-01T20:06:22.955" v="217"/>
          <ac:inkMkLst>
            <pc:docMk/>
            <pc:sldMk cId="3271025270" sldId="266"/>
            <ac:inkMk id="11" creationId="{4FE086D6-3AA6-411D-B374-4A2A65DFF6B1}"/>
          </ac:inkMkLst>
        </pc:inkChg>
      </pc:sldChg>
      <pc:sldChg chg="addSp delSp modSp mod">
        <pc:chgData name="DIEGO FERNANDEZ MOLERO" userId="f80984f00e0edd63" providerId="LiveId" clId="{742EF3DA-CDA7-4FFD-A8E7-5768F459D45D}" dt="2020-08-04T15:45:11.145" v="1004"/>
        <pc:sldMkLst>
          <pc:docMk/>
          <pc:sldMk cId="2673330948" sldId="268"/>
        </pc:sldMkLst>
        <pc:grpChg chg="del mod">
          <ac:chgData name="DIEGO FERNANDEZ MOLERO" userId="f80984f00e0edd63" providerId="LiveId" clId="{742EF3DA-CDA7-4FFD-A8E7-5768F459D45D}" dt="2020-08-03T15:03:20.749" v="226"/>
          <ac:grpSpMkLst>
            <pc:docMk/>
            <pc:sldMk cId="2673330948" sldId="268"/>
            <ac:grpSpMk id="30" creationId="{95689F83-14B6-42BA-99D9-2F5E53C4F803}"/>
          </ac:grpSpMkLst>
        </pc:grpChg>
        <pc:grpChg chg="del mod">
          <ac:chgData name="DIEGO FERNANDEZ MOLERO" userId="f80984f00e0edd63" providerId="LiveId" clId="{742EF3DA-CDA7-4FFD-A8E7-5768F459D45D}" dt="2020-08-01T15:04:44.439" v="136"/>
          <ac:grpSpMkLst>
            <pc:docMk/>
            <pc:sldMk cId="2673330948" sldId="268"/>
            <ac:grpSpMk id="30" creationId="{B652868D-4470-4F5C-9910-6E9BFB8BE522}"/>
          </ac:grpSpMkLst>
        </pc:grpChg>
        <pc:grpChg chg="del mod">
          <ac:chgData name="DIEGO FERNANDEZ MOLERO" userId="f80984f00e0edd63" providerId="LiveId" clId="{742EF3DA-CDA7-4FFD-A8E7-5768F459D45D}" dt="2020-08-04T15:31:16.070" v="1000"/>
          <ac:grpSpMkLst>
            <pc:docMk/>
            <pc:sldMk cId="2673330948" sldId="268"/>
            <ac:grpSpMk id="30" creationId="{C0549C22-145C-4EBE-A050-AEC686982EEE}"/>
          </ac:grpSpMkLst>
        </pc:grpChg>
        <pc:grpChg chg="mod">
          <ac:chgData name="DIEGO FERNANDEZ MOLERO" userId="f80984f00e0edd63" providerId="LiveId" clId="{742EF3DA-CDA7-4FFD-A8E7-5768F459D45D}" dt="2020-08-04T15:31:16.070" v="1000"/>
          <ac:grpSpMkLst>
            <pc:docMk/>
            <pc:sldMk cId="2673330948" sldId="268"/>
            <ac:grpSpMk id="32" creationId="{08F46133-53B1-4963-B925-D978757141BD}"/>
          </ac:grpSpMkLst>
        </pc:grpChg>
        <pc:grpChg chg="del mod">
          <ac:chgData name="DIEGO FERNANDEZ MOLERO" userId="f80984f00e0edd63" providerId="LiveId" clId="{742EF3DA-CDA7-4FFD-A8E7-5768F459D45D}" dt="2020-08-03T15:03:24.072" v="229"/>
          <ac:grpSpMkLst>
            <pc:docMk/>
            <pc:sldMk cId="2673330948" sldId="268"/>
            <ac:grpSpMk id="32" creationId="{75DEBD60-1F24-4CA0-843D-33F874216F13}"/>
          </ac:grpSpMkLst>
        </pc:grpChg>
        <pc:grpChg chg="mod">
          <ac:chgData name="DIEGO FERNANDEZ MOLERO" userId="f80984f00e0edd63" providerId="LiveId" clId="{742EF3DA-CDA7-4FFD-A8E7-5768F459D45D}" dt="2020-08-01T15:02:40.427" v="25"/>
          <ac:grpSpMkLst>
            <pc:docMk/>
            <pc:sldMk cId="2673330948" sldId="268"/>
            <ac:grpSpMk id="35" creationId="{C01A3DC9-A4DB-4BC9-BF26-F505AEA2A83F}"/>
          </ac:grpSpMkLst>
        </pc:grpChg>
        <pc:grpChg chg="del mod">
          <ac:chgData name="DIEGO FERNANDEZ MOLERO" userId="f80984f00e0edd63" providerId="LiveId" clId="{742EF3DA-CDA7-4FFD-A8E7-5768F459D45D}" dt="2020-08-03T17:43:04.872" v="364"/>
          <ac:grpSpMkLst>
            <pc:docMk/>
            <pc:sldMk cId="2673330948" sldId="268"/>
            <ac:grpSpMk id="35" creationId="{FBAD29F1-D7E2-4D7A-A071-4E15559CD986}"/>
          </ac:grpSpMkLst>
        </pc:grpChg>
        <pc:grpChg chg="del mod">
          <ac:chgData name="DIEGO FERNANDEZ MOLERO" userId="f80984f00e0edd63" providerId="LiveId" clId="{742EF3DA-CDA7-4FFD-A8E7-5768F459D45D}" dt="2020-08-01T15:02:52.494" v="36"/>
          <ac:grpSpMkLst>
            <pc:docMk/>
            <pc:sldMk cId="2673330948" sldId="268"/>
            <ac:grpSpMk id="40" creationId="{CC747AA1-4CA5-478B-B568-5F742D95C9F6}"/>
          </ac:grpSpMkLst>
        </pc:grpChg>
        <pc:grpChg chg="del mod">
          <ac:chgData name="DIEGO FERNANDEZ MOLERO" userId="f80984f00e0edd63" providerId="LiveId" clId="{742EF3DA-CDA7-4FFD-A8E7-5768F459D45D}" dt="2020-08-01T15:02:54.151" v="38"/>
          <ac:grpSpMkLst>
            <pc:docMk/>
            <pc:sldMk cId="2673330948" sldId="268"/>
            <ac:grpSpMk id="43" creationId="{DF9FB7E1-15F3-4259-96BB-14BF1712BA90}"/>
          </ac:grpSpMkLst>
        </pc:grpChg>
        <pc:grpChg chg="del mod">
          <ac:chgData name="DIEGO FERNANDEZ MOLERO" userId="f80984f00e0edd63" providerId="LiveId" clId="{742EF3DA-CDA7-4FFD-A8E7-5768F459D45D}" dt="2020-08-03T17:43:16.776" v="371"/>
          <ac:grpSpMkLst>
            <pc:docMk/>
            <pc:sldMk cId="2673330948" sldId="268"/>
            <ac:grpSpMk id="44" creationId="{D15470FC-3EDC-4439-98F9-4AFA3A04F72C}"/>
          </ac:grpSpMkLst>
        </pc:grpChg>
        <pc:grpChg chg="del mod">
          <ac:chgData name="DIEGO FERNANDEZ MOLERO" userId="f80984f00e0edd63" providerId="LiveId" clId="{742EF3DA-CDA7-4FFD-A8E7-5768F459D45D}" dt="2020-08-01T15:04:46.824" v="144"/>
          <ac:grpSpMkLst>
            <pc:docMk/>
            <pc:sldMk cId="2673330948" sldId="268"/>
            <ac:grpSpMk id="45" creationId="{A2D57314-5C40-46D5-A2D9-CDEA9EB2664F}"/>
          </ac:grpSpMkLst>
        </pc:grpChg>
        <pc:grpChg chg="del mod">
          <ac:chgData name="DIEGO FERNANDEZ MOLERO" userId="f80984f00e0edd63" providerId="LiveId" clId="{742EF3DA-CDA7-4FFD-A8E7-5768F459D45D}" dt="2020-08-03T17:43:19.829" v="374"/>
          <ac:grpSpMkLst>
            <pc:docMk/>
            <pc:sldMk cId="2673330948" sldId="268"/>
            <ac:grpSpMk id="48" creationId="{0FEA3004-0921-4A9F-B5B0-2A907EECEA7A}"/>
          </ac:grpSpMkLst>
        </pc:grpChg>
        <pc:grpChg chg="del mod">
          <ac:chgData name="DIEGO FERNANDEZ MOLERO" userId="f80984f00e0edd63" providerId="LiveId" clId="{742EF3DA-CDA7-4FFD-A8E7-5768F459D45D}" dt="2020-08-03T17:43:20.440" v="376"/>
          <ac:grpSpMkLst>
            <pc:docMk/>
            <pc:sldMk cId="2673330948" sldId="268"/>
            <ac:grpSpMk id="51" creationId="{CA179466-D716-4703-A488-3BA74D73E49C}"/>
          </ac:grpSpMkLst>
        </pc:grpChg>
        <pc:grpChg chg="add del mod">
          <ac:chgData name="DIEGO FERNANDEZ MOLERO" userId="f80984f00e0edd63" providerId="LiveId" clId="{742EF3DA-CDA7-4FFD-A8E7-5768F459D45D}" dt="2020-08-01T15:05:38.157" v="186"/>
          <ac:grpSpMkLst>
            <pc:docMk/>
            <pc:sldMk cId="2673330948" sldId="268"/>
            <ac:grpSpMk id="55" creationId="{BE8F737F-1DE4-4FDB-B4BE-3FCF5EA4A889}"/>
          </ac:grpSpMkLst>
        </pc:grpChg>
        <pc:grpChg chg="del mod">
          <ac:chgData name="DIEGO FERNANDEZ MOLERO" userId="f80984f00e0edd63" providerId="LiveId" clId="{742EF3DA-CDA7-4FFD-A8E7-5768F459D45D}" dt="2020-08-03T17:43:21.446" v="381"/>
          <ac:grpSpMkLst>
            <pc:docMk/>
            <pc:sldMk cId="2673330948" sldId="268"/>
            <ac:grpSpMk id="57" creationId="{4C7DEFBB-707A-429F-8B9B-ACC4C57F4E93}"/>
          </ac:grpSpMkLst>
        </pc:grpChg>
        <pc:grpChg chg="del mod">
          <ac:chgData name="DIEGO FERNANDEZ MOLERO" userId="f80984f00e0edd63" providerId="LiveId" clId="{742EF3DA-CDA7-4FFD-A8E7-5768F459D45D}" dt="2020-08-01T15:03:16.251" v="59"/>
          <ac:grpSpMkLst>
            <pc:docMk/>
            <pc:sldMk cId="2673330948" sldId="268"/>
            <ac:grpSpMk id="59" creationId="{F6C381DC-85C2-4BBE-ACC4-50563230EDB7}"/>
          </ac:grpSpMkLst>
        </pc:grpChg>
        <pc:grpChg chg="del mod">
          <ac:chgData name="DIEGO FERNANDEZ MOLERO" userId="f80984f00e0edd63" providerId="LiveId" clId="{742EF3DA-CDA7-4FFD-A8E7-5768F459D45D}" dt="2020-08-03T17:43:42.762" v="386"/>
          <ac:grpSpMkLst>
            <pc:docMk/>
            <pc:sldMk cId="2673330948" sldId="268"/>
            <ac:grpSpMk id="63" creationId="{1D2F1E44-04F0-418A-B8E8-288242C76A2E}"/>
          </ac:grpSpMkLst>
        </pc:grpChg>
        <pc:grpChg chg="add del mod">
          <ac:chgData name="DIEGO FERNANDEZ MOLERO" userId="f80984f00e0edd63" providerId="LiveId" clId="{742EF3DA-CDA7-4FFD-A8E7-5768F459D45D}" dt="2020-08-01T15:05:37.652" v="185"/>
          <ac:grpSpMkLst>
            <pc:docMk/>
            <pc:sldMk cId="2673330948" sldId="268"/>
            <ac:grpSpMk id="66" creationId="{5D62B750-A041-4CA5-BE85-71A9CE637EB1}"/>
          </ac:grpSpMkLst>
        </pc:grpChg>
        <pc:grpChg chg="del mod">
          <ac:chgData name="DIEGO FERNANDEZ MOLERO" userId="f80984f00e0edd63" providerId="LiveId" clId="{742EF3DA-CDA7-4FFD-A8E7-5768F459D45D}" dt="2020-08-03T17:44:42.427" v="392"/>
          <ac:grpSpMkLst>
            <pc:docMk/>
            <pc:sldMk cId="2673330948" sldId="268"/>
            <ac:grpSpMk id="67" creationId="{BD7D8BA1-BE82-4AA3-92CE-DB25C1E6C068}"/>
          </ac:grpSpMkLst>
        </pc:grpChg>
        <pc:grpChg chg="del mod">
          <ac:chgData name="DIEGO FERNANDEZ MOLERO" userId="f80984f00e0edd63" providerId="LiveId" clId="{742EF3DA-CDA7-4FFD-A8E7-5768F459D45D}" dt="2020-08-01T15:03:27.294" v="65"/>
          <ac:grpSpMkLst>
            <pc:docMk/>
            <pc:sldMk cId="2673330948" sldId="268"/>
            <ac:grpSpMk id="72" creationId="{33817CC3-962E-4262-A6B8-2D7DE6E01226}"/>
          </ac:grpSpMkLst>
        </pc:grpChg>
        <pc:grpChg chg="del mod">
          <ac:chgData name="DIEGO FERNANDEZ MOLERO" userId="f80984f00e0edd63" providerId="LiveId" clId="{742EF3DA-CDA7-4FFD-A8E7-5768F459D45D}" dt="2020-08-01T15:04:42.304" v="129"/>
          <ac:grpSpMkLst>
            <pc:docMk/>
            <pc:sldMk cId="2673330948" sldId="268"/>
            <ac:grpSpMk id="73" creationId="{4E79776B-4469-465B-8DA9-7097CBD342E5}"/>
          </ac:grpSpMkLst>
        </pc:grpChg>
        <pc:grpChg chg="mod">
          <ac:chgData name="DIEGO FERNANDEZ MOLERO" userId="f80984f00e0edd63" providerId="LiveId" clId="{742EF3DA-CDA7-4FFD-A8E7-5768F459D45D}" dt="2020-08-01T15:03:50.431" v="92"/>
          <ac:grpSpMkLst>
            <pc:docMk/>
            <pc:sldMk cId="2673330948" sldId="268"/>
            <ac:grpSpMk id="98" creationId="{27298FF6-7A85-4C93-85F4-9BBDFE0D874F}"/>
          </ac:grpSpMkLst>
        </pc:grpChg>
        <pc:grpChg chg="mod">
          <ac:chgData name="DIEGO FERNANDEZ MOLERO" userId="f80984f00e0edd63" providerId="LiveId" clId="{742EF3DA-CDA7-4FFD-A8E7-5768F459D45D}" dt="2020-08-01T15:03:50.431" v="92"/>
          <ac:grpSpMkLst>
            <pc:docMk/>
            <pc:sldMk cId="2673330948" sldId="268"/>
            <ac:grpSpMk id="99" creationId="{A65E7F1D-FC5F-4C45-A0F5-A2C9058241E9}"/>
          </ac:grpSpMkLst>
        </pc:grpChg>
        <pc:grpChg chg="mod">
          <ac:chgData name="DIEGO FERNANDEZ MOLERO" userId="f80984f00e0edd63" providerId="LiveId" clId="{742EF3DA-CDA7-4FFD-A8E7-5768F459D45D}" dt="2020-08-01T15:03:50.431" v="92"/>
          <ac:grpSpMkLst>
            <pc:docMk/>
            <pc:sldMk cId="2673330948" sldId="268"/>
            <ac:grpSpMk id="100" creationId="{F4FA1DBB-3E4D-40B3-AF1E-B8AA42FE5CC8}"/>
          </ac:grpSpMkLst>
        </pc:grpChg>
        <pc:inkChg chg="add del">
          <ac:chgData name="DIEGO FERNANDEZ MOLERO" userId="f80984f00e0edd63" providerId="LiveId" clId="{742EF3DA-CDA7-4FFD-A8E7-5768F459D45D}" dt="2020-08-01T14:52:33.921" v="10" actId="21"/>
          <ac:inkMkLst>
            <pc:docMk/>
            <pc:sldMk cId="2673330948" sldId="268"/>
            <ac:inkMk id="18" creationId="{61D716E0-AA86-47CA-9663-E98B3626326E}"/>
          </ac:inkMkLst>
        </pc:inkChg>
        <pc:inkChg chg="add del mod">
          <ac:chgData name="DIEGO FERNANDEZ MOLERO" userId="f80984f00e0edd63" providerId="LiveId" clId="{742EF3DA-CDA7-4FFD-A8E7-5768F459D45D}" dt="2020-08-01T15:04:44.439" v="137"/>
          <ac:inkMkLst>
            <pc:docMk/>
            <pc:sldMk cId="2673330948" sldId="268"/>
            <ac:inkMk id="18" creationId="{628668C2-3D67-4EC6-971A-5C34F836C423}"/>
          </ac:inkMkLst>
        </pc:inkChg>
        <pc:inkChg chg="add">
          <ac:chgData name="DIEGO FERNANDEZ MOLERO" userId="f80984f00e0edd63" providerId="LiveId" clId="{742EF3DA-CDA7-4FFD-A8E7-5768F459D45D}" dt="2020-08-04T15:29:15.714" v="994" actId="9405"/>
          <ac:inkMkLst>
            <pc:docMk/>
            <pc:sldMk cId="2673330948" sldId="268"/>
            <ac:inkMk id="18" creationId="{77D3AC7A-A061-4859-B689-D828D872D4C4}"/>
          </ac:inkMkLst>
        </pc:inkChg>
        <pc:inkChg chg="add del">
          <ac:chgData name="DIEGO FERNANDEZ MOLERO" userId="f80984f00e0edd63" providerId="LiveId" clId="{742EF3DA-CDA7-4FFD-A8E7-5768F459D45D}" dt="2020-08-03T17:43:02.893" v="357"/>
          <ac:inkMkLst>
            <pc:docMk/>
            <pc:sldMk cId="2673330948" sldId="268"/>
            <ac:inkMk id="18" creationId="{F5EE50FC-9E31-4CFA-97A3-A7E92E01743E}"/>
          </ac:inkMkLst>
        </pc:inkChg>
        <pc:inkChg chg="add">
          <ac:chgData name="DIEGO FERNANDEZ MOLERO" userId="f80984f00e0edd63" providerId="LiveId" clId="{742EF3DA-CDA7-4FFD-A8E7-5768F459D45D}" dt="2020-08-01T14:51:47.510" v="1" actId="9405"/>
          <ac:inkMkLst>
            <pc:docMk/>
            <pc:sldMk cId="2673330948" sldId="268"/>
            <ac:inkMk id="19" creationId="{E1606C13-DFAE-46AB-82F3-907C3E9DF926}"/>
          </ac:inkMkLst>
        </pc:inkChg>
        <pc:inkChg chg="add">
          <ac:chgData name="DIEGO FERNANDEZ MOLERO" userId="f80984f00e0edd63" providerId="LiveId" clId="{742EF3DA-CDA7-4FFD-A8E7-5768F459D45D}" dt="2020-08-01T14:51:49.977" v="2" actId="9405"/>
          <ac:inkMkLst>
            <pc:docMk/>
            <pc:sldMk cId="2673330948" sldId="268"/>
            <ac:inkMk id="20" creationId="{FC85BABD-FBA7-4C20-A68D-B2FFAF731AD7}"/>
          </ac:inkMkLst>
        </pc:inkChg>
        <pc:inkChg chg="add del mod">
          <ac:chgData name="DIEGO FERNANDEZ MOLERO" userId="f80984f00e0edd63" providerId="LiveId" clId="{742EF3DA-CDA7-4FFD-A8E7-5768F459D45D}" dt="2020-08-03T17:43:03.992" v="359"/>
          <ac:inkMkLst>
            <pc:docMk/>
            <pc:sldMk cId="2673330948" sldId="268"/>
            <ac:inkMk id="21" creationId="{192A81CB-1E25-4229-A709-FF27FB4324C0}"/>
          </ac:inkMkLst>
        </pc:inkChg>
        <pc:inkChg chg="add del mod">
          <ac:chgData name="DIEGO FERNANDEZ MOLERO" userId="f80984f00e0edd63" providerId="LiveId" clId="{742EF3DA-CDA7-4FFD-A8E7-5768F459D45D}" dt="2020-08-01T15:04:44.437" v="134"/>
          <ac:inkMkLst>
            <pc:docMk/>
            <pc:sldMk cId="2673330948" sldId="268"/>
            <ac:inkMk id="21" creationId="{4860E94E-325C-47D6-B972-7FEB12DF99F8}"/>
          </ac:inkMkLst>
        </pc:inkChg>
        <pc:inkChg chg="add del">
          <ac:chgData name="DIEGO FERNANDEZ MOLERO" userId="f80984f00e0edd63" providerId="LiveId" clId="{742EF3DA-CDA7-4FFD-A8E7-5768F459D45D}" dt="2020-08-04T15:45:11.145" v="1004"/>
          <ac:inkMkLst>
            <pc:docMk/>
            <pc:sldMk cId="2673330948" sldId="268"/>
            <ac:inkMk id="21" creationId="{83749F9D-A4AB-40A3-AC53-7ECB86492A3C}"/>
          </ac:inkMkLst>
        </pc:inkChg>
        <pc:inkChg chg="add del">
          <ac:chgData name="DIEGO FERNANDEZ MOLERO" userId="f80984f00e0edd63" providerId="LiveId" clId="{742EF3DA-CDA7-4FFD-A8E7-5768F459D45D}" dt="2020-08-01T14:52:41.330" v="11" actId="21"/>
          <ac:inkMkLst>
            <pc:docMk/>
            <pc:sldMk cId="2673330948" sldId="268"/>
            <ac:inkMk id="21" creationId="{E1ED528A-177E-4510-9DDA-335F93649533}"/>
          </ac:inkMkLst>
        </pc:inkChg>
        <pc:inkChg chg="add">
          <ac:chgData name="DIEGO FERNANDEZ MOLERO" userId="f80984f00e0edd63" providerId="LiveId" clId="{742EF3DA-CDA7-4FFD-A8E7-5768F459D45D}" dt="2020-08-01T14:51:50.984" v="4" actId="9405"/>
          <ac:inkMkLst>
            <pc:docMk/>
            <pc:sldMk cId="2673330948" sldId="268"/>
            <ac:inkMk id="22" creationId="{9EC2F6F5-ADE2-4F34-82C1-6F0BD2388B23}"/>
          </ac:inkMkLst>
        </pc:inkChg>
        <pc:inkChg chg="add">
          <ac:chgData name="DIEGO FERNANDEZ MOLERO" userId="f80984f00e0edd63" providerId="LiveId" clId="{742EF3DA-CDA7-4FFD-A8E7-5768F459D45D}" dt="2020-08-01T14:51:56.562" v="5" actId="9405"/>
          <ac:inkMkLst>
            <pc:docMk/>
            <pc:sldMk cId="2673330948" sldId="268"/>
            <ac:inkMk id="23" creationId="{EB9A7F96-D89B-45FC-84C8-80A5E6F49C3A}"/>
          </ac:inkMkLst>
        </pc:inkChg>
        <pc:inkChg chg="add">
          <ac:chgData name="DIEGO FERNANDEZ MOLERO" userId="f80984f00e0edd63" providerId="LiveId" clId="{742EF3DA-CDA7-4FFD-A8E7-5768F459D45D}" dt="2020-08-01T14:51:57.550" v="6" actId="9405"/>
          <ac:inkMkLst>
            <pc:docMk/>
            <pc:sldMk cId="2673330948" sldId="268"/>
            <ac:inkMk id="24" creationId="{1C8BC865-C56C-40E9-9D26-2DF6AE0E17E9}"/>
          </ac:inkMkLst>
        </pc:inkChg>
        <pc:inkChg chg="add mod">
          <ac:chgData name="DIEGO FERNANDEZ MOLERO" userId="f80984f00e0edd63" providerId="LiveId" clId="{742EF3DA-CDA7-4FFD-A8E7-5768F459D45D}" dt="2020-08-04T15:31:16.070" v="1000"/>
          <ac:inkMkLst>
            <pc:docMk/>
            <pc:sldMk cId="2673330948" sldId="268"/>
            <ac:inkMk id="25" creationId="{3EA959A5-CFD3-4FB9-89E4-F1D917E5A559}"/>
          </ac:inkMkLst>
        </pc:inkChg>
        <pc:inkChg chg="add del mod">
          <ac:chgData name="DIEGO FERNANDEZ MOLERO" userId="f80984f00e0edd63" providerId="LiveId" clId="{742EF3DA-CDA7-4FFD-A8E7-5768F459D45D}" dt="2020-08-01T15:04:44.436" v="133"/>
          <ac:inkMkLst>
            <pc:docMk/>
            <pc:sldMk cId="2673330948" sldId="268"/>
            <ac:inkMk id="25" creationId="{4A905D16-B651-4275-8BDB-E2D870DCE2A3}"/>
          </ac:inkMkLst>
        </pc:inkChg>
        <pc:inkChg chg="add del">
          <ac:chgData name="DIEGO FERNANDEZ MOLERO" userId="f80984f00e0edd63" providerId="LiveId" clId="{742EF3DA-CDA7-4FFD-A8E7-5768F459D45D}" dt="2020-08-01T14:52:47.089" v="12" actId="21"/>
          <ac:inkMkLst>
            <pc:docMk/>
            <pc:sldMk cId="2673330948" sldId="268"/>
            <ac:inkMk id="25" creationId="{A6C99DE8-584B-4731-B5AA-7EEBDEB2E08E}"/>
          </ac:inkMkLst>
        </pc:inkChg>
        <pc:inkChg chg="add del mod">
          <ac:chgData name="DIEGO FERNANDEZ MOLERO" userId="f80984f00e0edd63" providerId="LiveId" clId="{742EF3DA-CDA7-4FFD-A8E7-5768F459D45D}" dt="2020-08-03T17:43:04.597" v="360"/>
          <ac:inkMkLst>
            <pc:docMk/>
            <pc:sldMk cId="2673330948" sldId="268"/>
            <ac:inkMk id="25" creationId="{FFBE6547-0C84-4888-A9EA-DDF4E83066F8}"/>
          </ac:inkMkLst>
        </pc:inkChg>
        <pc:inkChg chg="add">
          <ac:chgData name="DIEGO FERNANDEZ MOLERO" userId="f80984f00e0edd63" providerId="LiveId" clId="{742EF3DA-CDA7-4FFD-A8E7-5768F459D45D}" dt="2020-08-01T14:52:00.597" v="8" actId="9405"/>
          <ac:inkMkLst>
            <pc:docMk/>
            <pc:sldMk cId="2673330948" sldId="268"/>
            <ac:inkMk id="26" creationId="{F3D7F194-AD21-4258-94FD-9C73A7C4CCDE}"/>
          </ac:inkMkLst>
        </pc:inkChg>
        <pc:inkChg chg="add">
          <ac:chgData name="DIEGO FERNANDEZ MOLERO" userId="f80984f00e0edd63" providerId="LiveId" clId="{742EF3DA-CDA7-4FFD-A8E7-5768F459D45D}" dt="2020-08-01T14:52:01.497" v="9" actId="9405"/>
          <ac:inkMkLst>
            <pc:docMk/>
            <pc:sldMk cId="2673330948" sldId="268"/>
            <ac:inkMk id="27" creationId="{762B22D8-31E5-48D3-BE0C-827913FDB7E6}"/>
          </ac:inkMkLst>
        </pc:inkChg>
        <pc:inkChg chg="add del mod">
          <ac:chgData name="DIEGO FERNANDEZ MOLERO" userId="f80984f00e0edd63" providerId="LiveId" clId="{742EF3DA-CDA7-4FFD-A8E7-5768F459D45D}" dt="2020-08-01T15:04:44.438" v="135"/>
          <ac:inkMkLst>
            <pc:docMk/>
            <pc:sldMk cId="2673330948" sldId="268"/>
            <ac:inkMk id="28" creationId="{17937B80-B7D2-4856-8584-2577A93B85F8}"/>
          </ac:inkMkLst>
        </pc:inkChg>
        <pc:inkChg chg="add mod">
          <ac:chgData name="DIEGO FERNANDEZ MOLERO" userId="f80984f00e0edd63" providerId="LiveId" clId="{742EF3DA-CDA7-4FFD-A8E7-5768F459D45D}" dt="2020-08-03T17:43:04.872" v="364"/>
          <ac:inkMkLst>
            <pc:docMk/>
            <pc:sldMk cId="2673330948" sldId="268"/>
            <ac:inkMk id="28" creationId="{F96D9D8F-C9C7-4A4D-9E00-572FB7C90D65}"/>
          </ac:inkMkLst>
        </pc:inkChg>
        <pc:inkChg chg="add del mod">
          <ac:chgData name="DIEGO FERNANDEZ MOLERO" userId="f80984f00e0edd63" providerId="LiveId" clId="{742EF3DA-CDA7-4FFD-A8E7-5768F459D45D}" dt="2020-08-03T17:43:04.872" v="364"/>
          <ac:inkMkLst>
            <pc:docMk/>
            <pc:sldMk cId="2673330948" sldId="268"/>
            <ac:inkMk id="29" creationId="{0DCC6A6F-B83C-4163-800D-F389F9C159F0}"/>
          </ac:inkMkLst>
        </pc:inkChg>
        <pc:inkChg chg="add mod">
          <ac:chgData name="DIEGO FERNANDEZ MOLERO" userId="f80984f00e0edd63" providerId="LiveId" clId="{742EF3DA-CDA7-4FFD-A8E7-5768F459D45D}" dt="2020-08-04T15:31:16.070" v="1000"/>
          <ac:inkMkLst>
            <pc:docMk/>
            <pc:sldMk cId="2673330948" sldId="268"/>
            <ac:inkMk id="29" creationId="{3768FC0E-1ACE-4A3E-9920-16F8D19008C4}"/>
          </ac:inkMkLst>
        </pc:inkChg>
        <pc:inkChg chg="add del mod">
          <ac:chgData name="DIEGO FERNANDEZ MOLERO" userId="f80984f00e0edd63" providerId="LiveId" clId="{742EF3DA-CDA7-4FFD-A8E7-5768F459D45D}" dt="2020-08-01T15:04:44.439" v="136"/>
          <ac:inkMkLst>
            <pc:docMk/>
            <pc:sldMk cId="2673330948" sldId="268"/>
            <ac:inkMk id="29" creationId="{FAA2B81C-F069-450E-9DE7-3FCA087D3A4A}"/>
          </ac:inkMkLst>
        </pc:inkChg>
        <pc:inkChg chg="add del mod">
          <ac:chgData name="DIEGO FERNANDEZ MOLERO" userId="f80984f00e0edd63" providerId="LiveId" clId="{742EF3DA-CDA7-4FFD-A8E7-5768F459D45D}" dt="2020-08-03T17:43:04.871" v="362"/>
          <ac:inkMkLst>
            <pc:docMk/>
            <pc:sldMk cId="2673330948" sldId="268"/>
            <ac:inkMk id="31" creationId="{0EC00429-B83F-4E79-B7A5-6C356C385872}"/>
          </ac:inkMkLst>
        </pc:inkChg>
        <pc:inkChg chg="add mod">
          <ac:chgData name="DIEGO FERNANDEZ MOLERO" userId="f80984f00e0edd63" providerId="LiveId" clId="{742EF3DA-CDA7-4FFD-A8E7-5768F459D45D}" dt="2020-08-04T15:31:16.070" v="1000"/>
          <ac:inkMkLst>
            <pc:docMk/>
            <pc:sldMk cId="2673330948" sldId="268"/>
            <ac:inkMk id="31" creationId="{44AD325C-6D9B-4112-B827-C9153786FC88}"/>
          </ac:inkMkLst>
        </pc:inkChg>
        <pc:inkChg chg="add del mod">
          <ac:chgData name="DIEGO FERNANDEZ MOLERO" userId="f80984f00e0edd63" providerId="LiveId" clId="{742EF3DA-CDA7-4FFD-A8E7-5768F459D45D}" dt="2020-08-01T15:02:41.877" v="28" actId="9405"/>
          <ac:inkMkLst>
            <pc:docMk/>
            <pc:sldMk cId="2673330948" sldId="268"/>
            <ac:inkMk id="31" creationId="{EED88ABC-34AD-4379-8E58-9F9CB547003C}"/>
          </ac:inkMkLst>
        </pc:inkChg>
        <pc:inkChg chg="add del mod">
          <ac:chgData name="DIEGO FERNANDEZ MOLERO" userId="f80984f00e0edd63" providerId="LiveId" clId="{742EF3DA-CDA7-4FFD-A8E7-5768F459D45D}" dt="2020-08-01T15:02:41.400" v="27" actId="9405"/>
          <ac:inkMkLst>
            <pc:docMk/>
            <pc:sldMk cId="2673330948" sldId="268"/>
            <ac:inkMk id="32" creationId="{FB95DDE6-19F6-4D0F-B66A-20BF5F9AE519}"/>
          </ac:inkMkLst>
        </pc:inkChg>
        <pc:inkChg chg="add">
          <ac:chgData name="DIEGO FERNANDEZ MOLERO" userId="f80984f00e0edd63" providerId="LiveId" clId="{742EF3DA-CDA7-4FFD-A8E7-5768F459D45D}" dt="2020-08-04T15:31:16.284" v="1001" actId="9405"/>
          <ac:inkMkLst>
            <pc:docMk/>
            <pc:sldMk cId="2673330948" sldId="268"/>
            <ac:inkMk id="33" creationId="{32F930D4-ADB2-47B3-95F7-71D49054A0E4}"/>
          </ac:inkMkLst>
        </pc:inkChg>
        <pc:inkChg chg="add del mod">
          <ac:chgData name="DIEGO FERNANDEZ MOLERO" userId="f80984f00e0edd63" providerId="LiveId" clId="{742EF3DA-CDA7-4FFD-A8E7-5768F459D45D}" dt="2020-08-03T17:43:04.870" v="361"/>
          <ac:inkMkLst>
            <pc:docMk/>
            <pc:sldMk cId="2673330948" sldId="268"/>
            <ac:inkMk id="33" creationId="{4B023C63-3906-46F6-A990-580F2E874566}"/>
          </ac:inkMkLst>
        </pc:inkChg>
        <pc:inkChg chg="add del mod">
          <ac:chgData name="DIEGO FERNANDEZ MOLERO" userId="f80984f00e0edd63" providerId="LiveId" clId="{742EF3DA-CDA7-4FFD-A8E7-5768F459D45D}" dt="2020-08-01T15:02:40.700" v="26" actId="9405"/>
          <ac:inkMkLst>
            <pc:docMk/>
            <pc:sldMk cId="2673330948" sldId="268"/>
            <ac:inkMk id="33" creationId="{60153A93-8D5F-489E-9FA1-BE3F54D018B5}"/>
          </ac:inkMkLst>
        </pc:inkChg>
        <pc:inkChg chg="add del mod">
          <ac:chgData name="DIEGO FERNANDEZ MOLERO" userId="f80984f00e0edd63" providerId="LiveId" clId="{742EF3DA-CDA7-4FFD-A8E7-5768F459D45D}" dt="2020-08-01T15:02:40.427" v="25"/>
          <ac:inkMkLst>
            <pc:docMk/>
            <pc:sldMk cId="2673330948" sldId="268"/>
            <ac:inkMk id="34" creationId="{6B7501FB-9A20-4299-B80E-233786B3254C}"/>
          </ac:inkMkLst>
        </pc:inkChg>
        <pc:inkChg chg="add">
          <ac:chgData name="DIEGO FERNANDEZ MOLERO" userId="f80984f00e0edd63" providerId="LiveId" clId="{742EF3DA-CDA7-4FFD-A8E7-5768F459D45D}" dt="2020-08-04T15:31:17.854" v="1002" actId="9405"/>
          <ac:inkMkLst>
            <pc:docMk/>
            <pc:sldMk cId="2673330948" sldId="268"/>
            <ac:inkMk id="34" creationId="{CB6F19D7-C1EB-405B-A0BA-AB3D6BF58AD1}"/>
          </ac:inkMkLst>
        </pc:inkChg>
        <pc:inkChg chg="add del mod">
          <ac:chgData name="DIEGO FERNANDEZ MOLERO" userId="f80984f00e0edd63" providerId="LiveId" clId="{742EF3DA-CDA7-4FFD-A8E7-5768F459D45D}" dt="2020-08-03T17:43:04.872" v="363"/>
          <ac:inkMkLst>
            <pc:docMk/>
            <pc:sldMk cId="2673330948" sldId="268"/>
            <ac:inkMk id="34" creationId="{E83AA584-FC67-40EA-99E8-3B5A9F2B750A}"/>
          </ac:inkMkLst>
        </pc:inkChg>
        <pc:inkChg chg="add del mod">
          <ac:chgData name="DIEGO FERNANDEZ MOLERO" userId="f80984f00e0edd63" providerId="LiveId" clId="{742EF3DA-CDA7-4FFD-A8E7-5768F459D45D}" dt="2020-08-01T15:04:45.069" v="138"/>
          <ac:inkMkLst>
            <pc:docMk/>
            <pc:sldMk cId="2673330948" sldId="268"/>
            <ac:inkMk id="36" creationId="{567AF3CD-661E-474C-A5CD-5ECC48875D0C}"/>
          </ac:inkMkLst>
        </pc:inkChg>
        <pc:inkChg chg="add del mod">
          <ac:chgData name="DIEGO FERNANDEZ MOLERO" userId="f80984f00e0edd63" providerId="LiveId" clId="{742EF3DA-CDA7-4FFD-A8E7-5768F459D45D}" dt="2020-08-03T17:43:12.854" v="367"/>
          <ac:inkMkLst>
            <pc:docMk/>
            <pc:sldMk cId="2673330948" sldId="268"/>
            <ac:inkMk id="36" creationId="{C0E4EE2E-8CA4-4B14-990E-3F6C1256AA38}"/>
          </ac:inkMkLst>
        </pc:inkChg>
        <pc:inkChg chg="add del mod">
          <ac:chgData name="DIEGO FERNANDEZ MOLERO" userId="f80984f00e0edd63" providerId="LiveId" clId="{742EF3DA-CDA7-4FFD-A8E7-5768F459D45D}" dt="2020-08-03T17:43:11.127" v="365"/>
          <ac:inkMkLst>
            <pc:docMk/>
            <pc:sldMk cId="2673330948" sldId="268"/>
            <ac:inkMk id="37" creationId="{9DD883C8-7CB4-4BFC-A42A-2DD4938AC665}"/>
          </ac:inkMkLst>
        </pc:inkChg>
        <pc:inkChg chg="add del mod">
          <ac:chgData name="DIEGO FERNANDEZ MOLERO" userId="f80984f00e0edd63" providerId="LiveId" clId="{742EF3DA-CDA7-4FFD-A8E7-5768F459D45D}" dt="2020-08-01T15:04:45.070" v="139"/>
          <ac:inkMkLst>
            <pc:docMk/>
            <pc:sldMk cId="2673330948" sldId="268"/>
            <ac:inkMk id="37" creationId="{DC6B2359-C9D7-46D8-A62D-0E44197A604F}"/>
          </ac:inkMkLst>
        </pc:inkChg>
        <pc:inkChg chg="add del mod">
          <ac:chgData name="DIEGO FERNANDEZ MOLERO" userId="f80984f00e0edd63" providerId="LiveId" clId="{742EF3DA-CDA7-4FFD-A8E7-5768F459D45D}" dt="2020-08-01T15:04:45.071" v="140"/>
          <ac:inkMkLst>
            <pc:docMk/>
            <pc:sldMk cId="2673330948" sldId="268"/>
            <ac:inkMk id="38" creationId="{282BF98D-EAF5-4155-94C6-56466E467DDC}"/>
          </ac:inkMkLst>
        </pc:inkChg>
        <pc:inkChg chg="add del mod">
          <ac:chgData name="DIEGO FERNANDEZ MOLERO" userId="f80984f00e0edd63" providerId="LiveId" clId="{742EF3DA-CDA7-4FFD-A8E7-5768F459D45D}" dt="2020-08-03T17:43:11.129" v="366"/>
          <ac:inkMkLst>
            <pc:docMk/>
            <pc:sldMk cId="2673330948" sldId="268"/>
            <ac:inkMk id="38" creationId="{9A44A9EE-C71C-4F11-BD0A-41749978B9F3}"/>
          </ac:inkMkLst>
        </pc:inkChg>
        <pc:inkChg chg="add del mod">
          <ac:chgData name="DIEGO FERNANDEZ MOLERO" userId="f80984f00e0edd63" providerId="LiveId" clId="{742EF3DA-CDA7-4FFD-A8E7-5768F459D45D}" dt="2020-08-03T17:43:15.290" v="369"/>
          <ac:inkMkLst>
            <pc:docMk/>
            <pc:sldMk cId="2673330948" sldId="268"/>
            <ac:inkMk id="39" creationId="{160A87C9-1DD0-4A27-8981-9A669065A116}"/>
          </ac:inkMkLst>
        </pc:inkChg>
        <pc:inkChg chg="add del mod">
          <ac:chgData name="DIEGO FERNANDEZ MOLERO" userId="f80984f00e0edd63" providerId="LiveId" clId="{742EF3DA-CDA7-4FFD-A8E7-5768F459D45D}" dt="2020-08-01T15:04:46.825" v="146"/>
          <ac:inkMkLst>
            <pc:docMk/>
            <pc:sldMk cId="2673330948" sldId="268"/>
            <ac:inkMk id="39" creationId="{8458B8F8-A899-4C2F-AA97-21E6E5CD0E52}"/>
          </ac:inkMkLst>
        </pc:inkChg>
        <pc:inkChg chg="add del mod">
          <ac:chgData name="DIEGO FERNANDEZ MOLERO" userId="f80984f00e0edd63" providerId="LiveId" clId="{742EF3DA-CDA7-4FFD-A8E7-5768F459D45D}" dt="2020-08-03T17:43:15.289" v="368"/>
          <ac:inkMkLst>
            <pc:docMk/>
            <pc:sldMk cId="2673330948" sldId="268"/>
            <ac:inkMk id="40" creationId="{407F255F-A239-40A0-B006-0DB89A8154F0}"/>
          </ac:inkMkLst>
        </pc:inkChg>
        <pc:inkChg chg="add del mod">
          <ac:chgData name="DIEGO FERNANDEZ MOLERO" userId="f80984f00e0edd63" providerId="LiveId" clId="{742EF3DA-CDA7-4FFD-A8E7-5768F459D45D}" dt="2020-08-03T17:43:16.095" v="370"/>
          <ac:inkMkLst>
            <pc:docMk/>
            <pc:sldMk cId="2673330948" sldId="268"/>
            <ac:inkMk id="41" creationId="{D6821741-6BF4-4F4D-B088-6740E7FA0904}"/>
          </ac:inkMkLst>
        </pc:inkChg>
        <pc:inkChg chg="add del mod">
          <ac:chgData name="DIEGO FERNANDEZ MOLERO" userId="f80984f00e0edd63" providerId="LiveId" clId="{742EF3DA-CDA7-4FFD-A8E7-5768F459D45D}" dt="2020-08-01T15:04:46.823" v="142"/>
          <ac:inkMkLst>
            <pc:docMk/>
            <pc:sldMk cId="2673330948" sldId="268"/>
            <ac:inkMk id="41" creationId="{FC851157-535F-4FF7-BE19-3E8182B002BA}"/>
          </ac:inkMkLst>
        </pc:inkChg>
        <pc:inkChg chg="add del mod">
          <ac:chgData name="DIEGO FERNANDEZ MOLERO" userId="f80984f00e0edd63" providerId="LiveId" clId="{742EF3DA-CDA7-4FFD-A8E7-5768F459D45D}" dt="2020-08-03T17:43:16.778" v="372"/>
          <ac:inkMkLst>
            <pc:docMk/>
            <pc:sldMk cId="2673330948" sldId="268"/>
            <ac:inkMk id="42" creationId="{460C1F0E-B960-4832-BBD0-610FD1ED1F2E}"/>
          </ac:inkMkLst>
        </pc:inkChg>
        <pc:inkChg chg="add del mod">
          <ac:chgData name="DIEGO FERNANDEZ MOLERO" userId="f80984f00e0edd63" providerId="LiveId" clId="{742EF3DA-CDA7-4FFD-A8E7-5768F459D45D}" dt="2020-08-01T15:04:46.824" v="144"/>
          <ac:inkMkLst>
            <pc:docMk/>
            <pc:sldMk cId="2673330948" sldId="268"/>
            <ac:inkMk id="42" creationId="{544159EC-8D61-41EE-AD03-3FCE4610D8E6}"/>
          </ac:inkMkLst>
        </pc:inkChg>
        <pc:inkChg chg="add del mod">
          <ac:chgData name="DIEGO FERNANDEZ MOLERO" userId="f80984f00e0edd63" providerId="LiveId" clId="{742EF3DA-CDA7-4FFD-A8E7-5768F459D45D}" dt="2020-08-03T17:43:16.776" v="371"/>
          <ac:inkMkLst>
            <pc:docMk/>
            <pc:sldMk cId="2673330948" sldId="268"/>
            <ac:inkMk id="43" creationId="{8AB1B90B-BE38-4077-B520-1AC60FA6C529}"/>
          </ac:inkMkLst>
        </pc:inkChg>
        <pc:inkChg chg="add del mod">
          <ac:chgData name="DIEGO FERNANDEZ MOLERO" userId="f80984f00e0edd63" providerId="LiveId" clId="{742EF3DA-CDA7-4FFD-A8E7-5768F459D45D}" dt="2020-08-01T15:04:46.822" v="141"/>
          <ac:inkMkLst>
            <pc:docMk/>
            <pc:sldMk cId="2673330948" sldId="268"/>
            <ac:inkMk id="44" creationId="{B1268658-F36E-44DE-AD39-DB9BB6BCD417}"/>
          </ac:inkMkLst>
        </pc:inkChg>
        <pc:inkChg chg="add del mod">
          <ac:chgData name="DIEGO FERNANDEZ MOLERO" userId="f80984f00e0edd63" providerId="LiveId" clId="{742EF3DA-CDA7-4FFD-A8E7-5768F459D45D}" dt="2020-08-03T17:43:19.362" v="373"/>
          <ac:inkMkLst>
            <pc:docMk/>
            <pc:sldMk cId="2673330948" sldId="268"/>
            <ac:inkMk id="45" creationId="{77FB018A-5413-45C3-867A-34A1A2395D3E}"/>
          </ac:inkMkLst>
        </pc:inkChg>
        <pc:inkChg chg="add del mod">
          <ac:chgData name="DIEGO FERNANDEZ MOLERO" userId="f80984f00e0edd63" providerId="LiveId" clId="{742EF3DA-CDA7-4FFD-A8E7-5768F459D45D}" dt="2020-08-03T17:43:19.831" v="375"/>
          <ac:inkMkLst>
            <pc:docMk/>
            <pc:sldMk cId="2673330948" sldId="268"/>
            <ac:inkMk id="46" creationId="{9353E387-A75D-47BE-8C04-0F82ECD61CF3}"/>
          </ac:inkMkLst>
        </pc:inkChg>
        <pc:inkChg chg="add del">
          <ac:chgData name="DIEGO FERNANDEZ MOLERO" userId="f80984f00e0edd63" providerId="LiveId" clId="{742EF3DA-CDA7-4FFD-A8E7-5768F459D45D}" dt="2020-08-01T15:04:46.825" v="145"/>
          <ac:inkMkLst>
            <pc:docMk/>
            <pc:sldMk cId="2673330948" sldId="268"/>
            <ac:inkMk id="46" creationId="{F2A946D2-8B74-4CE0-AF56-04C6363E8D66}"/>
          </ac:inkMkLst>
        </pc:inkChg>
        <pc:inkChg chg="add del mod">
          <ac:chgData name="DIEGO FERNANDEZ MOLERO" userId="f80984f00e0edd63" providerId="LiveId" clId="{742EF3DA-CDA7-4FFD-A8E7-5768F459D45D}" dt="2020-08-03T17:43:19.829" v="374"/>
          <ac:inkMkLst>
            <pc:docMk/>
            <pc:sldMk cId="2673330948" sldId="268"/>
            <ac:inkMk id="47" creationId="{137336D0-0EA8-44A8-AFBB-3B02F56488A2}"/>
          </ac:inkMkLst>
        </pc:inkChg>
        <pc:inkChg chg="add del mod">
          <ac:chgData name="DIEGO FERNANDEZ MOLERO" userId="f80984f00e0edd63" providerId="LiveId" clId="{742EF3DA-CDA7-4FFD-A8E7-5768F459D45D}" dt="2020-08-01T15:04:46.824" v="143"/>
          <ac:inkMkLst>
            <pc:docMk/>
            <pc:sldMk cId="2673330948" sldId="268"/>
            <ac:inkMk id="47" creationId="{28413D2C-D99F-42CD-AF0E-46F95A9238C8}"/>
          </ac:inkMkLst>
        </pc:inkChg>
        <pc:inkChg chg="add del mod">
          <ac:chgData name="DIEGO FERNANDEZ MOLERO" userId="f80984f00e0edd63" providerId="LiveId" clId="{742EF3DA-CDA7-4FFD-A8E7-5768F459D45D}" dt="2020-08-01T15:04:47.383" v="147"/>
          <ac:inkMkLst>
            <pc:docMk/>
            <pc:sldMk cId="2673330948" sldId="268"/>
            <ac:inkMk id="48" creationId="{7BC5EEAB-483B-4278-A076-80CA51D6D397}"/>
          </ac:inkMkLst>
        </pc:inkChg>
        <pc:inkChg chg="add del mod">
          <ac:chgData name="DIEGO FERNANDEZ MOLERO" userId="f80984f00e0edd63" providerId="LiveId" clId="{742EF3DA-CDA7-4FFD-A8E7-5768F459D45D}" dt="2020-08-03T17:43:20.442" v="377"/>
          <ac:inkMkLst>
            <pc:docMk/>
            <pc:sldMk cId="2673330948" sldId="268"/>
            <ac:inkMk id="49" creationId="{157BB8E3-D7FE-4A5C-8A48-E9F87902B78C}"/>
          </ac:inkMkLst>
        </pc:inkChg>
        <pc:inkChg chg="add del mod">
          <ac:chgData name="DIEGO FERNANDEZ MOLERO" userId="f80984f00e0edd63" providerId="LiveId" clId="{742EF3DA-CDA7-4FFD-A8E7-5768F459D45D}" dt="2020-08-01T15:05:38.157" v="186"/>
          <ac:inkMkLst>
            <pc:docMk/>
            <pc:sldMk cId="2673330948" sldId="268"/>
            <ac:inkMk id="49" creationId="{ED5DBC7A-DE4C-4B2D-BFF2-5806B286F2BC}"/>
          </ac:inkMkLst>
        </pc:inkChg>
        <pc:inkChg chg="add del mod">
          <ac:chgData name="DIEGO FERNANDEZ MOLERO" userId="f80984f00e0edd63" providerId="LiveId" clId="{742EF3DA-CDA7-4FFD-A8E7-5768F459D45D}" dt="2020-08-01T15:05:38.157" v="186"/>
          <ac:inkMkLst>
            <pc:docMk/>
            <pc:sldMk cId="2673330948" sldId="268"/>
            <ac:inkMk id="50" creationId="{02156DDA-563C-4503-BB17-B7BABF4FEC7D}"/>
          </ac:inkMkLst>
        </pc:inkChg>
        <pc:inkChg chg="add del mod">
          <ac:chgData name="DIEGO FERNANDEZ MOLERO" userId="f80984f00e0edd63" providerId="LiveId" clId="{742EF3DA-CDA7-4FFD-A8E7-5768F459D45D}" dt="2020-08-03T17:43:20.440" v="376"/>
          <ac:inkMkLst>
            <pc:docMk/>
            <pc:sldMk cId="2673330948" sldId="268"/>
            <ac:inkMk id="50" creationId="{DC99BA57-1B00-4B97-AE00-ED7072392FB8}"/>
          </ac:inkMkLst>
        </pc:inkChg>
        <pc:inkChg chg="add del mod">
          <ac:chgData name="DIEGO FERNANDEZ MOLERO" userId="f80984f00e0edd63" providerId="LiveId" clId="{742EF3DA-CDA7-4FFD-A8E7-5768F459D45D}" dt="2020-08-01T15:04:47.385" v="148"/>
          <ac:inkMkLst>
            <pc:docMk/>
            <pc:sldMk cId="2673330948" sldId="268"/>
            <ac:inkMk id="51" creationId="{DEF94EAA-FE04-41B5-B56E-8D2E896A44DE}"/>
          </ac:inkMkLst>
        </pc:inkChg>
        <pc:inkChg chg="add del mod">
          <ac:chgData name="DIEGO FERNANDEZ MOLERO" userId="f80984f00e0edd63" providerId="LiveId" clId="{742EF3DA-CDA7-4FFD-A8E7-5768F459D45D}" dt="2020-08-01T15:04:47.386" v="149"/>
          <ac:inkMkLst>
            <pc:docMk/>
            <pc:sldMk cId="2673330948" sldId="268"/>
            <ac:inkMk id="52" creationId="{03B588E0-8F85-412E-971C-C755BB11E96F}"/>
          </ac:inkMkLst>
        </pc:inkChg>
        <pc:inkChg chg="add del mod">
          <ac:chgData name="DIEGO FERNANDEZ MOLERO" userId="f80984f00e0edd63" providerId="LiveId" clId="{742EF3DA-CDA7-4FFD-A8E7-5768F459D45D}" dt="2020-08-03T17:43:21.037" v="379"/>
          <ac:inkMkLst>
            <pc:docMk/>
            <pc:sldMk cId="2673330948" sldId="268"/>
            <ac:inkMk id="52" creationId="{B66BF9E0-3FCB-483B-8637-86129904A548}"/>
          </ac:inkMkLst>
        </pc:inkChg>
        <pc:inkChg chg="add del mod">
          <ac:chgData name="DIEGO FERNANDEZ MOLERO" userId="f80984f00e0edd63" providerId="LiveId" clId="{742EF3DA-CDA7-4FFD-A8E7-5768F459D45D}" dt="2020-08-01T15:04:47.388" v="151"/>
          <ac:inkMkLst>
            <pc:docMk/>
            <pc:sldMk cId="2673330948" sldId="268"/>
            <ac:inkMk id="53" creationId="{DFF8AC41-74BC-46A6-AFED-0944DB5149E9}"/>
          </ac:inkMkLst>
        </pc:inkChg>
        <pc:inkChg chg="add del mod">
          <ac:chgData name="DIEGO FERNANDEZ MOLERO" userId="f80984f00e0edd63" providerId="LiveId" clId="{742EF3DA-CDA7-4FFD-A8E7-5768F459D45D}" dt="2020-08-03T17:43:21.445" v="380"/>
          <ac:inkMkLst>
            <pc:docMk/>
            <pc:sldMk cId="2673330948" sldId="268"/>
            <ac:inkMk id="53" creationId="{F7A05C1A-EEC3-453D-92B8-A28B5E1B7D7B}"/>
          </ac:inkMkLst>
        </pc:inkChg>
        <pc:inkChg chg="add del mod">
          <ac:chgData name="DIEGO FERNANDEZ MOLERO" userId="f80984f00e0edd63" providerId="LiveId" clId="{742EF3DA-CDA7-4FFD-A8E7-5768F459D45D}" dt="2020-08-01T15:04:47.387" v="150"/>
          <ac:inkMkLst>
            <pc:docMk/>
            <pc:sldMk cId="2673330948" sldId="268"/>
            <ac:inkMk id="54" creationId="{1467BDA3-3B6C-47EF-8739-21C82E2AF93D}"/>
          </ac:inkMkLst>
        </pc:inkChg>
        <pc:inkChg chg="add del mod">
          <ac:chgData name="DIEGO FERNANDEZ MOLERO" userId="f80984f00e0edd63" providerId="LiveId" clId="{742EF3DA-CDA7-4FFD-A8E7-5768F459D45D}" dt="2020-08-03T17:43:21.446" v="381"/>
          <ac:inkMkLst>
            <pc:docMk/>
            <pc:sldMk cId="2673330948" sldId="268"/>
            <ac:inkMk id="54" creationId="{7FC8DFD6-21AF-4CFC-8B40-2CBE8A0908BF}"/>
          </ac:inkMkLst>
        </pc:inkChg>
        <pc:inkChg chg="add del mod">
          <ac:chgData name="DIEGO FERNANDEZ MOLERO" userId="f80984f00e0edd63" providerId="LiveId" clId="{742EF3DA-CDA7-4FFD-A8E7-5768F459D45D}" dt="2020-08-03T17:43:22.495" v="382"/>
          <ac:inkMkLst>
            <pc:docMk/>
            <pc:sldMk cId="2673330948" sldId="268"/>
            <ac:inkMk id="55" creationId="{7CDCAC7D-489F-4E5C-88D8-5D52DF9A69AE}"/>
          </ac:inkMkLst>
        </pc:inkChg>
        <pc:inkChg chg="add del mod">
          <ac:chgData name="DIEGO FERNANDEZ MOLERO" userId="f80984f00e0edd63" providerId="LiveId" clId="{742EF3DA-CDA7-4FFD-A8E7-5768F459D45D}" dt="2020-08-01T15:04:47.908" v="152"/>
          <ac:inkMkLst>
            <pc:docMk/>
            <pc:sldMk cId="2673330948" sldId="268"/>
            <ac:inkMk id="56" creationId="{BFC5A2B5-A67B-4C52-B1C9-BBA7AB3C6C06}"/>
          </ac:inkMkLst>
        </pc:inkChg>
        <pc:inkChg chg="add del mod">
          <ac:chgData name="DIEGO FERNANDEZ MOLERO" userId="f80984f00e0edd63" providerId="LiveId" clId="{742EF3DA-CDA7-4FFD-A8E7-5768F459D45D}" dt="2020-08-03T17:43:20.914" v="378"/>
          <ac:inkMkLst>
            <pc:docMk/>
            <pc:sldMk cId="2673330948" sldId="268"/>
            <ac:inkMk id="56" creationId="{DD22FCBE-063C-42A3-9E7C-6441785DD1D9}"/>
          </ac:inkMkLst>
        </pc:inkChg>
        <pc:inkChg chg="add del mod">
          <ac:chgData name="DIEGO FERNANDEZ MOLERO" userId="f80984f00e0edd63" providerId="LiveId" clId="{742EF3DA-CDA7-4FFD-A8E7-5768F459D45D}" dt="2020-08-01T15:05:36.591" v="183"/>
          <ac:inkMkLst>
            <pc:docMk/>
            <pc:sldMk cId="2673330948" sldId="268"/>
            <ac:inkMk id="57" creationId="{9BB65794-4024-4AC9-B079-8EBA33236EEF}"/>
          </ac:inkMkLst>
        </pc:inkChg>
        <pc:inkChg chg="add del mod">
          <ac:chgData name="DIEGO FERNANDEZ MOLERO" userId="f80984f00e0edd63" providerId="LiveId" clId="{742EF3DA-CDA7-4FFD-A8E7-5768F459D45D}" dt="2020-08-01T15:05:36.591" v="183"/>
          <ac:inkMkLst>
            <pc:docMk/>
            <pc:sldMk cId="2673330948" sldId="268"/>
            <ac:inkMk id="58" creationId="{993C75A4-4902-4191-A7C6-630CBA42D0F9}"/>
          </ac:inkMkLst>
        </pc:inkChg>
        <pc:inkChg chg="add del">
          <ac:chgData name="DIEGO FERNANDEZ MOLERO" userId="f80984f00e0edd63" providerId="LiveId" clId="{742EF3DA-CDA7-4FFD-A8E7-5768F459D45D}" dt="2020-08-03T17:43:01.683" v="356"/>
          <ac:inkMkLst>
            <pc:docMk/>
            <pc:sldMk cId="2673330948" sldId="268"/>
            <ac:inkMk id="58" creationId="{9A7C5EA9-4323-46EC-A48A-6F901F488F54}"/>
          </ac:inkMkLst>
        </pc:inkChg>
        <pc:inkChg chg="add">
          <ac:chgData name="DIEGO FERNANDEZ MOLERO" userId="f80984f00e0edd63" providerId="LiveId" clId="{742EF3DA-CDA7-4FFD-A8E7-5768F459D45D}" dt="2020-08-03T15:05:17.529" v="253" actId="9405"/>
          <ac:inkMkLst>
            <pc:docMk/>
            <pc:sldMk cId="2673330948" sldId="268"/>
            <ac:inkMk id="59" creationId="{12EDC0A3-B839-4A1C-8800-1EB255C7DAAD}"/>
          </ac:inkMkLst>
        </pc:inkChg>
        <pc:inkChg chg="add del">
          <ac:chgData name="DIEGO FERNANDEZ MOLERO" userId="f80984f00e0edd63" providerId="LiveId" clId="{742EF3DA-CDA7-4FFD-A8E7-5768F459D45D}" dt="2020-08-03T17:43:02.893" v="358"/>
          <ac:inkMkLst>
            <pc:docMk/>
            <pc:sldMk cId="2673330948" sldId="268"/>
            <ac:inkMk id="60" creationId="{374A74E6-BEBF-4674-B1C0-090F272D097E}"/>
          </ac:inkMkLst>
        </pc:inkChg>
        <pc:inkChg chg="add del mod">
          <ac:chgData name="DIEGO FERNANDEZ MOLERO" userId="f80984f00e0edd63" providerId="LiveId" clId="{742EF3DA-CDA7-4FFD-A8E7-5768F459D45D}" dt="2020-08-01T15:05:36.591" v="183"/>
          <ac:inkMkLst>
            <pc:docMk/>
            <pc:sldMk cId="2673330948" sldId="268"/>
            <ac:inkMk id="60" creationId="{DDF518D8-319D-4140-8AC7-B971B150B272}"/>
          </ac:inkMkLst>
        </pc:inkChg>
        <pc:inkChg chg="add mod">
          <ac:chgData name="DIEGO FERNANDEZ MOLERO" userId="f80984f00e0edd63" providerId="LiveId" clId="{742EF3DA-CDA7-4FFD-A8E7-5768F459D45D}" dt="2020-08-03T17:43:42.762" v="386"/>
          <ac:inkMkLst>
            <pc:docMk/>
            <pc:sldMk cId="2673330948" sldId="268"/>
            <ac:inkMk id="61" creationId="{5B6C0725-286C-42D1-977D-B8300FDF9E32}"/>
          </ac:inkMkLst>
        </pc:inkChg>
        <pc:inkChg chg="add del mod">
          <ac:chgData name="DIEGO FERNANDEZ MOLERO" userId="f80984f00e0edd63" providerId="LiveId" clId="{742EF3DA-CDA7-4FFD-A8E7-5768F459D45D}" dt="2020-08-01T15:05:36.591" v="183"/>
          <ac:inkMkLst>
            <pc:docMk/>
            <pc:sldMk cId="2673330948" sldId="268"/>
            <ac:inkMk id="61" creationId="{729B8E3A-8F42-484E-963B-1552F05E9532}"/>
          </ac:inkMkLst>
        </pc:inkChg>
        <pc:inkChg chg="add del mod">
          <ac:chgData name="DIEGO FERNANDEZ MOLERO" userId="f80984f00e0edd63" providerId="LiveId" clId="{742EF3DA-CDA7-4FFD-A8E7-5768F459D45D}" dt="2020-08-03T17:43:42.762" v="386"/>
          <ac:inkMkLst>
            <pc:docMk/>
            <pc:sldMk cId="2673330948" sldId="268"/>
            <ac:inkMk id="62" creationId="{1960A394-6F0A-45CF-B329-CD630E4DCE85}"/>
          </ac:inkMkLst>
        </pc:inkChg>
        <pc:inkChg chg="add del mod">
          <ac:chgData name="DIEGO FERNANDEZ MOLERO" userId="f80984f00e0edd63" providerId="LiveId" clId="{742EF3DA-CDA7-4FFD-A8E7-5768F459D45D}" dt="2020-08-01T15:05:37.134" v="184"/>
          <ac:inkMkLst>
            <pc:docMk/>
            <pc:sldMk cId="2673330948" sldId="268"/>
            <ac:inkMk id="62" creationId="{DD15B4E3-CB58-47AA-84DA-2E302F03D87A}"/>
          </ac:inkMkLst>
        </pc:inkChg>
        <pc:inkChg chg="add del mod">
          <ac:chgData name="DIEGO FERNANDEZ MOLERO" userId="f80984f00e0edd63" providerId="LiveId" clId="{742EF3DA-CDA7-4FFD-A8E7-5768F459D45D}" dt="2020-08-01T15:05:37.652" v="185"/>
          <ac:inkMkLst>
            <pc:docMk/>
            <pc:sldMk cId="2673330948" sldId="268"/>
            <ac:inkMk id="63" creationId="{6579E7CB-7A21-42A3-A1F1-99C6D1BD11AC}"/>
          </ac:inkMkLst>
        </pc:inkChg>
        <pc:inkChg chg="add del">
          <ac:chgData name="DIEGO FERNANDEZ MOLERO" userId="f80984f00e0edd63" providerId="LiveId" clId="{742EF3DA-CDA7-4FFD-A8E7-5768F459D45D}" dt="2020-08-03T17:44:45.752" v="394"/>
          <ac:inkMkLst>
            <pc:docMk/>
            <pc:sldMk cId="2673330948" sldId="268"/>
            <ac:inkMk id="64" creationId="{9E47BF78-1AC0-4548-9E13-F365BBE95789}"/>
          </ac:inkMkLst>
        </pc:inkChg>
        <pc:inkChg chg="add del mod">
          <ac:chgData name="DIEGO FERNANDEZ MOLERO" userId="f80984f00e0edd63" providerId="LiveId" clId="{742EF3DA-CDA7-4FFD-A8E7-5768F459D45D}" dt="2020-08-01T15:05:37.652" v="185"/>
          <ac:inkMkLst>
            <pc:docMk/>
            <pc:sldMk cId="2673330948" sldId="268"/>
            <ac:inkMk id="64" creationId="{CB066E0A-BF37-43DC-89DF-4021144ACD14}"/>
          </ac:inkMkLst>
        </pc:inkChg>
        <pc:inkChg chg="add del mod">
          <ac:chgData name="DIEGO FERNANDEZ MOLERO" userId="f80984f00e0edd63" providerId="LiveId" clId="{742EF3DA-CDA7-4FFD-A8E7-5768F459D45D}" dt="2020-08-03T17:44:42.429" v="393"/>
          <ac:inkMkLst>
            <pc:docMk/>
            <pc:sldMk cId="2673330948" sldId="268"/>
            <ac:inkMk id="65" creationId="{80D2476E-C2B6-4F4E-BE58-AD5B54A1F3AF}"/>
          </ac:inkMkLst>
        </pc:inkChg>
        <pc:inkChg chg="add del mod">
          <ac:chgData name="DIEGO FERNANDEZ MOLERO" userId="f80984f00e0edd63" providerId="LiveId" clId="{742EF3DA-CDA7-4FFD-A8E7-5768F459D45D}" dt="2020-08-01T15:05:37.652" v="185"/>
          <ac:inkMkLst>
            <pc:docMk/>
            <pc:sldMk cId="2673330948" sldId="268"/>
            <ac:inkMk id="65" creationId="{FD0DC9C7-618A-40B4-88CE-869C95E31F5B}"/>
          </ac:inkMkLst>
        </pc:inkChg>
        <pc:inkChg chg="add del mod">
          <ac:chgData name="DIEGO FERNANDEZ MOLERO" userId="f80984f00e0edd63" providerId="LiveId" clId="{742EF3DA-CDA7-4FFD-A8E7-5768F459D45D}" dt="2020-08-03T17:44:42.427" v="392"/>
          <ac:inkMkLst>
            <pc:docMk/>
            <pc:sldMk cId="2673330948" sldId="268"/>
            <ac:inkMk id="66" creationId="{C53A29F4-1E1B-4D11-BE91-D3B0ED738B3C}"/>
          </ac:inkMkLst>
        </pc:inkChg>
        <pc:inkChg chg="add del mod">
          <ac:chgData name="DIEGO FERNANDEZ MOLERO" userId="f80984f00e0edd63" providerId="LiveId" clId="{742EF3DA-CDA7-4FFD-A8E7-5768F459D45D}" dt="2020-08-01T15:04:42.304" v="130"/>
          <ac:inkMkLst>
            <pc:docMk/>
            <pc:sldMk cId="2673330948" sldId="268"/>
            <ac:inkMk id="67" creationId="{1D3887AC-35D3-4429-A57A-ACC0DFF7C3F1}"/>
          </ac:inkMkLst>
        </pc:inkChg>
        <pc:inkChg chg="add del">
          <ac:chgData name="DIEGO FERNANDEZ MOLERO" userId="f80984f00e0edd63" providerId="LiveId" clId="{742EF3DA-CDA7-4FFD-A8E7-5768F459D45D}" dt="2020-08-03T17:44:45.752" v="395"/>
          <ac:inkMkLst>
            <pc:docMk/>
            <pc:sldMk cId="2673330948" sldId="268"/>
            <ac:inkMk id="68" creationId="{448790BF-2152-43F8-B8B5-E90FB077960E}"/>
          </ac:inkMkLst>
        </pc:inkChg>
        <pc:inkChg chg="add del mod">
          <ac:chgData name="DIEGO FERNANDEZ MOLERO" userId="f80984f00e0edd63" providerId="LiveId" clId="{742EF3DA-CDA7-4FFD-A8E7-5768F459D45D}" dt="2020-08-01T15:04:42.301" v="125"/>
          <ac:inkMkLst>
            <pc:docMk/>
            <pc:sldMk cId="2673330948" sldId="268"/>
            <ac:inkMk id="68" creationId="{EE768C2E-564D-46A1-920A-75DF2CA24922}"/>
          </ac:inkMkLst>
        </pc:inkChg>
        <pc:inkChg chg="add del mod">
          <ac:chgData name="DIEGO FERNANDEZ MOLERO" userId="f80984f00e0edd63" providerId="LiveId" clId="{742EF3DA-CDA7-4FFD-A8E7-5768F459D45D}" dt="2020-08-01T15:04:42.299" v="123"/>
          <ac:inkMkLst>
            <pc:docMk/>
            <pc:sldMk cId="2673330948" sldId="268"/>
            <ac:inkMk id="69" creationId="{99FBAB85-3717-4327-923A-911B4F8B90A7}"/>
          </ac:inkMkLst>
        </pc:inkChg>
        <pc:inkChg chg="add del mod">
          <ac:chgData name="DIEGO FERNANDEZ MOLERO" userId="f80984f00e0edd63" providerId="LiveId" clId="{742EF3DA-CDA7-4FFD-A8E7-5768F459D45D}" dt="2020-08-01T15:04:42.304" v="129"/>
          <ac:inkMkLst>
            <pc:docMk/>
            <pc:sldMk cId="2673330948" sldId="268"/>
            <ac:inkMk id="70" creationId="{B7D5E2EF-6D89-418F-891E-1127A7E896C6}"/>
          </ac:inkMkLst>
        </pc:inkChg>
        <pc:inkChg chg="add del mod">
          <ac:chgData name="DIEGO FERNANDEZ MOLERO" userId="f80984f00e0edd63" providerId="LiveId" clId="{742EF3DA-CDA7-4FFD-A8E7-5768F459D45D}" dt="2020-08-01T15:04:42.300" v="124"/>
          <ac:inkMkLst>
            <pc:docMk/>
            <pc:sldMk cId="2673330948" sldId="268"/>
            <ac:inkMk id="71" creationId="{B2820279-F712-46CC-AE84-A8138F9FD6EE}"/>
          </ac:inkMkLst>
        </pc:inkChg>
        <pc:inkChg chg="add del mod">
          <ac:chgData name="DIEGO FERNANDEZ MOLERO" userId="f80984f00e0edd63" providerId="LiveId" clId="{742EF3DA-CDA7-4FFD-A8E7-5768F459D45D}" dt="2020-08-01T15:04:42.303" v="128"/>
          <ac:inkMkLst>
            <pc:docMk/>
            <pc:sldMk cId="2673330948" sldId="268"/>
            <ac:inkMk id="74" creationId="{676C25F1-E1DE-4DAD-BC10-185837FFE3CB}"/>
          </ac:inkMkLst>
        </pc:inkChg>
        <pc:inkChg chg="add del mod">
          <ac:chgData name="DIEGO FERNANDEZ MOLERO" userId="f80984f00e0edd63" providerId="LiveId" clId="{742EF3DA-CDA7-4FFD-A8E7-5768F459D45D}" dt="2020-08-01T15:04:42.302" v="126"/>
          <ac:inkMkLst>
            <pc:docMk/>
            <pc:sldMk cId="2673330948" sldId="268"/>
            <ac:inkMk id="75" creationId="{70BCC6D7-044C-4FE4-A956-3B6D035AC171}"/>
          </ac:inkMkLst>
        </pc:inkChg>
        <pc:inkChg chg="add del mod">
          <ac:chgData name="DIEGO FERNANDEZ MOLERO" userId="f80984f00e0edd63" providerId="LiveId" clId="{742EF3DA-CDA7-4FFD-A8E7-5768F459D45D}" dt="2020-08-01T15:04:42.302" v="127"/>
          <ac:inkMkLst>
            <pc:docMk/>
            <pc:sldMk cId="2673330948" sldId="268"/>
            <ac:inkMk id="76" creationId="{2889801C-2573-434F-BB08-34125386C503}"/>
          </ac:inkMkLst>
        </pc:inkChg>
        <pc:inkChg chg="add del mod">
          <ac:chgData name="DIEGO FERNANDEZ MOLERO" userId="f80984f00e0edd63" providerId="LiveId" clId="{742EF3DA-CDA7-4FFD-A8E7-5768F459D45D}" dt="2020-08-01T15:04:42.305" v="131"/>
          <ac:inkMkLst>
            <pc:docMk/>
            <pc:sldMk cId="2673330948" sldId="268"/>
            <ac:inkMk id="77" creationId="{12627DBC-7250-41A7-A602-C52A39F9466A}"/>
          </ac:inkMkLst>
        </pc:inkChg>
        <pc:inkChg chg="add del mod">
          <ac:chgData name="DIEGO FERNANDEZ MOLERO" userId="f80984f00e0edd63" providerId="LiveId" clId="{742EF3DA-CDA7-4FFD-A8E7-5768F459D45D}" dt="2020-08-01T15:03:56.339" v="111" actId="9405"/>
          <ac:inkMkLst>
            <pc:docMk/>
            <pc:sldMk cId="2673330948" sldId="268"/>
            <ac:inkMk id="78" creationId="{29E28445-FD33-4122-BF6E-5C0327CCEB64}"/>
          </ac:inkMkLst>
        </pc:inkChg>
        <pc:inkChg chg="add del mod">
          <ac:chgData name="DIEGO FERNANDEZ MOLERO" userId="f80984f00e0edd63" providerId="LiveId" clId="{742EF3DA-CDA7-4FFD-A8E7-5768F459D45D}" dt="2020-08-01T15:03:56.184" v="110" actId="9405"/>
          <ac:inkMkLst>
            <pc:docMk/>
            <pc:sldMk cId="2673330948" sldId="268"/>
            <ac:inkMk id="79" creationId="{01096CC6-9140-4499-94C2-28D96F8B22D2}"/>
          </ac:inkMkLst>
        </pc:inkChg>
        <pc:inkChg chg="add del mod">
          <ac:chgData name="DIEGO FERNANDEZ MOLERO" userId="f80984f00e0edd63" providerId="LiveId" clId="{742EF3DA-CDA7-4FFD-A8E7-5768F459D45D}" dt="2020-08-01T15:03:56.012" v="109" actId="9405"/>
          <ac:inkMkLst>
            <pc:docMk/>
            <pc:sldMk cId="2673330948" sldId="268"/>
            <ac:inkMk id="80" creationId="{FFE3E321-397C-4CCD-B0C8-568709A5B232}"/>
          </ac:inkMkLst>
        </pc:inkChg>
        <pc:inkChg chg="add del">
          <ac:chgData name="DIEGO FERNANDEZ MOLERO" userId="f80984f00e0edd63" providerId="LiveId" clId="{742EF3DA-CDA7-4FFD-A8E7-5768F459D45D}" dt="2020-08-01T15:03:55.835" v="108" actId="9405"/>
          <ac:inkMkLst>
            <pc:docMk/>
            <pc:sldMk cId="2673330948" sldId="268"/>
            <ac:inkMk id="81" creationId="{02296A27-C7FD-45F1-A492-EB413D56812D}"/>
          </ac:inkMkLst>
        </pc:inkChg>
        <pc:inkChg chg="add del mod">
          <ac:chgData name="DIEGO FERNANDEZ MOLERO" userId="f80984f00e0edd63" providerId="LiveId" clId="{742EF3DA-CDA7-4FFD-A8E7-5768F459D45D}" dt="2020-08-01T15:03:55.605" v="107" actId="9405"/>
          <ac:inkMkLst>
            <pc:docMk/>
            <pc:sldMk cId="2673330948" sldId="268"/>
            <ac:inkMk id="82" creationId="{E760691B-3291-4536-AE9B-0AA3DA52B384}"/>
          </ac:inkMkLst>
        </pc:inkChg>
        <pc:inkChg chg="add del mod">
          <ac:chgData name="DIEGO FERNANDEZ MOLERO" userId="f80984f00e0edd63" providerId="LiveId" clId="{742EF3DA-CDA7-4FFD-A8E7-5768F459D45D}" dt="2020-08-01T15:03:55.440" v="106" actId="9405"/>
          <ac:inkMkLst>
            <pc:docMk/>
            <pc:sldMk cId="2673330948" sldId="268"/>
            <ac:inkMk id="83" creationId="{1CB33D71-8CCF-4F3C-B088-31DA0650CAC7}"/>
          </ac:inkMkLst>
        </pc:inkChg>
        <pc:inkChg chg="add del mod">
          <ac:chgData name="DIEGO FERNANDEZ MOLERO" userId="f80984f00e0edd63" providerId="LiveId" clId="{742EF3DA-CDA7-4FFD-A8E7-5768F459D45D}" dt="2020-08-01T15:03:55.249" v="105" actId="9405"/>
          <ac:inkMkLst>
            <pc:docMk/>
            <pc:sldMk cId="2673330948" sldId="268"/>
            <ac:inkMk id="84" creationId="{092765D0-A242-423F-B177-B6615063CCCD}"/>
          </ac:inkMkLst>
        </pc:inkChg>
        <pc:inkChg chg="add del mod">
          <ac:chgData name="DIEGO FERNANDEZ MOLERO" userId="f80984f00e0edd63" providerId="LiveId" clId="{742EF3DA-CDA7-4FFD-A8E7-5768F459D45D}" dt="2020-08-01T15:03:54.107" v="104" actId="9405"/>
          <ac:inkMkLst>
            <pc:docMk/>
            <pc:sldMk cId="2673330948" sldId="268"/>
            <ac:inkMk id="85" creationId="{63665795-E3A6-4BEA-9E08-BFEF63CA2AE4}"/>
          </ac:inkMkLst>
        </pc:inkChg>
        <pc:inkChg chg="add del mod">
          <ac:chgData name="DIEGO FERNANDEZ MOLERO" userId="f80984f00e0edd63" providerId="LiveId" clId="{742EF3DA-CDA7-4FFD-A8E7-5768F459D45D}" dt="2020-08-01T15:03:53.837" v="103" actId="9405"/>
          <ac:inkMkLst>
            <pc:docMk/>
            <pc:sldMk cId="2673330948" sldId="268"/>
            <ac:inkMk id="86" creationId="{633DA78E-ECC2-41CE-9854-FA91294228F8}"/>
          </ac:inkMkLst>
        </pc:inkChg>
        <pc:inkChg chg="add del mod">
          <ac:chgData name="DIEGO FERNANDEZ MOLERO" userId="f80984f00e0edd63" providerId="LiveId" clId="{742EF3DA-CDA7-4FFD-A8E7-5768F459D45D}" dt="2020-08-01T15:03:53.638" v="102" actId="9405"/>
          <ac:inkMkLst>
            <pc:docMk/>
            <pc:sldMk cId="2673330948" sldId="268"/>
            <ac:inkMk id="87" creationId="{93E39767-8695-4709-A871-B4144470CC6D}"/>
          </ac:inkMkLst>
        </pc:inkChg>
        <pc:inkChg chg="add del mod">
          <ac:chgData name="DIEGO FERNANDEZ MOLERO" userId="f80984f00e0edd63" providerId="LiveId" clId="{742EF3DA-CDA7-4FFD-A8E7-5768F459D45D}" dt="2020-08-01T15:03:53.597" v="101" actId="9405"/>
          <ac:inkMkLst>
            <pc:docMk/>
            <pc:sldMk cId="2673330948" sldId="268"/>
            <ac:inkMk id="88" creationId="{B0CEDBF5-C4A4-44FF-914A-A91E2A4CC920}"/>
          </ac:inkMkLst>
        </pc:inkChg>
        <pc:inkChg chg="add del mod">
          <ac:chgData name="DIEGO FERNANDEZ MOLERO" userId="f80984f00e0edd63" providerId="LiveId" clId="{742EF3DA-CDA7-4FFD-A8E7-5768F459D45D}" dt="2020-08-01T15:03:53.461" v="100" actId="9405"/>
          <ac:inkMkLst>
            <pc:docMk/>
            <pc:sldMk cId="2673330948" sldId="268"/>
            <ac:inkMk id="89" creationId="{6E767031-0798-4119-8067-C7C67F3EC692}"/>
          </ac:inkMkLst>
        </pc:inkChg>
        <pc:inkChg chg="add del mod">
          <ac:chgData name="DIEGO FERNANDEZ MOLERO" userId="f80984f00e0edd63" providerId="LiveId" clId="{742EF3DA-CDA7-4FFD-A8E7-5768F459D45D}" dt="2020-08-01T15:03:51.898" v="99" actId="9405"/>
          <ac:inkMkLst>
            <pc:docMk/>
            <pc:sldMk cId="2673330948" sldId="268"/>
            <ac:inkMk id="90" creationId="{E207D025-1A47-407D-9673-314D8B022C8A}"/>
          </ac:inkMkLst>
        </pc:inkChg>
        <pc:inkChg chg="add del mod">
          <ac:chgData name="DIEGO FERNANDEZ MOLERO" userId="f80984f00e0edd63" providerId="LiveId" clId="{742EF3DA-CDA7-4FFD-A8E7-5768F459D45D}" dt="2020-08-01T15:03:51.736" v="98" actId="9405"/>
          <ac:inkMkLst>
            <pc:docMk/>
            <pc:sldMk cId="2673330948" sldId="268"/>
            <ac:inkMk id="91" creationId="{CB2EAE6E-B34D-4938-AB06-8CE8EC9AA1F3}"/>
          </ac:inkMkLst>
        </pc:inkChg>
        <pc:inkChg chg="add del mod">
          <ac:chgData name="DIEGO FERNANDEZ MOLERO" userId="f80984f00e0edd63" providerId="LiveId" clId="{742EF3DA-CDA7-4FFD-A8E7-5768F459D45D}" dt="2020-08-01T15:03:51.529" v="97" actId="9405"/>
          <ac:inkMkLst>
            <pc:docMk/>
            <pc:sldMk cId="2673330948" sldId="268"/>
            <ac:inkMk id="92" creationId="{4FB0E40B-2D4D-4FE3-939A-6A088E264D77}"/>
          </ac:inkMkLst>
        </pc:inkChg>
        <pc:inkChg chg="add del mod">
          <ac:chgData name="DIEGO FERNANDEZ MOLERO" userId="f80984f00e0edd63" providerId="LiveId" clId="{742EF3DA-CDA7-4FFD-A8E7-5768F459D45D}" dt="2020-08-01T15:03:51.346" v="96" actId="9405"/>
          <ac:inkMkLst>
            <pc:docMk/>
            <pc:sldMk cId="2673330948" sldId="268"/>
            <ac:inkMk id="93" creationId="{41F0BC8A-F779-4D4E-BEC5-3870A0B48A7E}"/>
          </ac:inkMkLst>
        </pc:inkChg>
        <pc:inkChg chg="add del mod">
          <ac:chgData name="DIEGO FERNANDEZ MOLERO" userId="f80984f00e0edd63" providerId="LiveId" clId="{742EF3DA-CDA7-4FFD-A8E7-5768F459D45D}" dt="2020-08-01T15:03:51.162" v="95" actId="9405"/>
          <ac:inkMkLst>
            <pc:docMk/>
            <pc:sldMk cId="2673330948" sldId="268"/>
            <ac:inkMk id="94" creationId="{19116D75-22CC-4E42-AA4D-E628137CCC1E}"/>
          </ac:inkMkLst>
        </pc:inkChg>
        <pc:inkChg chg="add del mod">
          <ac:chgData name="DIEGO FERNANDEZ MOLERO" userId="f80984f00e0edd63" providerId="LiveId" clId="{742EF3DA-CDA7-4FFD-A8E7-5768F459D45D}" dt="2020-08-01T15:03:50.773" v="94" actId="9405"/>
          <ac:inkMkLst>
            <pc:docMk/>
            <pc:sldMk cId="2673330948" sldId="268"/>
            <ac:inkMk id="95" creationId="{92AE0E15-FB67-45FB-9CA2-45A0DC6B4169}"/>
          </ac:inkMkLst>
        </pc:inkChg>
        <pc:inkChg chg="add del mod">
          <ac:chgData name="DIEGO FERNANDEZ MOLERO" userId="f80984f00e0edd63" providerId="LiveId" clId="{742EF3DA-CDA7-4FFD-A8E7-5768F459D45D}" dt="2020-08-01T15:03:50.726" v="93" actId="9405"/>
          <ac:inkMkLst>
            <pc:docMk/>
            <pc:sldMk cId="2673330948" sldId="268"/>
            <ac:inkMk id="96" creationId="{EFAE0EE8-08E6-4EB4-AEC6-0E0CB813C1FC}"/>
          </ac:inkMkLst>
        </pc:inkChg>
        <pc:inkChg chg="add del mod">
          <ac:chgData name="DIEGO FERNANDEZ MOLERO" userId="f80984f00e0edd63" providerId="LiveId" clId="{742EF3DA-CDA7-4FFD-A8E7-5768F459D45D}" dt="2020-08-01T15:03:50.431" v="92"/>
          <ac:inkMkLst>
            <pc:docMk/>
            <pc:sldMk cId="2673330948" sldId="268"/>
            <ac:inkMk id="97" creationId="{ED0D26DC-5F22-4981-B67F-AD880F990FEB}"/>
          </ac:inkMkLst>
        </pc:inkChg>
        <pc:inkChg chg="add del">
          <ac:chgData name="DIEGO FERNANDEZ MOLERO" userId="f80984f00e0edd63" providerId="LiveId" clId="{742EF3DA-CDA7-4FFD-A8E7-5768F459D45D}" dt="2020-08-01T15:04:02.855" v="117" actId="9405"/>
          <ac:inkMkLst>
            <pc:docMk/>
            <pc:sldMk cId="2673330948" sldId="268"/>
            <ac:inkMk id="101" creationId="{666BA0CE-654D-4DEE-8121-769973378E5B}"/>
          </ac:inkMkLst>
        </pc:inkChg>
        <pc:inkChg chg="add del">
          <ac:chgData name="DIEGO FERNANDEZ MOLERO" userId="f80984f00e0edd63" providerId="LiveId" clId="{742EF3DA-CDA7-4FFD-A8E7-5768F459D45D}" dt="2020-08-01T15:04:02.696" v="116" actId="9405"/>
          <ac:inkMkLst>
            <pc:docMk/>
            <pc:sldMk cId="2673330948" sldId="268"/>
            <ac:inkMk id="102" creationId="{90801D46-9732-417C-AF4A-36DC70D4ADD2}"/>
          </ac:inkMkLst>
        </pc:inkChg>
        <pc:inkChg chg="add del">
          <ac:chgData name="DIEGO FERNANDEZ MOLERO" userId="f80984f00e0edd63" providerId="LiveId" clId="{742EF3DA-CDA7-4FFD-A8E7-5768F459D45D}" dt="2020-08-01T15:04:02.335" v="115" actId="9405"/>
          <ac:inkMkLst>
            <pc:docMk/>
            <pc:sldMk cId="2673330948" sldId="268"/>
            <ac:inkMk id="103" creationId="{89E91018-E4AA-4ACD-BBBD-A012E4D7264C}"/>
          </ac:inkMkLst>
        </pc:inkChg>
        <pc:inkChg chg="add del">
          <ac:chgData name="DIEGO FERNANDEZ MOLERO" userId="f80984f00e0edd63" providerId="LiveId" clId="{742EF3DA-CDA7-4FFD-A8E7-5768F459D45D}" dt="2020-08-01T15:04:07.708" v="121" actId="9405"/>
          <ac:inkMkLst>
            <pc:docMk/>
            <pc:sldMk cId="2673330948" sldId="268"/>
            <ac:inkMk id="104" creationId="{FCF4A35D-738E-48D8-A1A3-B0C20CEA6754}"/>
          </ac:inkMkLst>
        </pc:inkChg>
        <pc:inkChg chg="add del">
          <ac:chgData name="DIEGO FERNANDEZ MOLERO" userId="f80984f00e0edd63" providerId="LiveId" clId="{742EF3DA-CDA7-4FFD-A8E7-5768F459D45D}" dt="2020-08-01T15:04:07.416" v="120" actId="9405"/>
          <ac:inkMkLst>
            <pc:docMk/>
            <pc:sldMk cId="2673330948" sldId="268"/>
            <ac:inkMk id="105" creationId="{974843CB-B4F9-43D3-8D91-486CD9A2F282}"/>
          </ac:inkMkLst>
        </pc:inkChg>
        <pc:inkChg chg="add del">
          <ac:chgData name="DIEGO FERNANDEZ MOLERO" userId="f80984f00e0edd63" providerId="LiveId" clId="{742EF3DA-CDA7-4FFD-A8E7-5768F459D45D}" dt="2020-08-01T15:04:43.047" v="132"/>
          <ac:inkMkLst>
            <pc:docMk/>
            <pc:sldMk cId="2673330948" sldId="268"/>
            <ac:inkMk id="106" creationId="{6BD09839-60BE-4755-9FE2-2EE2ED5305B0}"/>
          </ac:inkMkLst>
        </pc:inkChg>
        <pc:inkChg chg="add del">
          <ac:chgData name="DIEGO FERNANDEZ MOLERO" userId="f80984f00e0edd63" providerId="LiveId" clId="{742EF3DA-CDA7-4FFD-A8E7-5768F459D45D}" dt="2020-08-01T15:05:01.234" v="166" actId="9405"/>
          <ac:inkMkLst>
            <pc:docMk/>
            <pc:sldMk cId="2673330948" sldId="268"/>
            <ac:inkMk id="107" creationId="{017523F2-0DA2-4F95-AAC4-1AE8403033E8}"/>
          </ac:inkMkLst>
        </pc:inkChg>
        <pc:inkChg chg="add del">
          <ac:chgData name="DIEGO FERNANDEZ MOLERO" userId="f80984f00e0edd63" providerId="LiveId" clId="{742EF3DA-CDA7-4FFD-A8E7-5768F459D45D}" dt="2020-08-01T15:05:00.410" v="165" actId="9405"/>
          <ac:inkMkLst>
            <pc:docMk/>
            <pc:sldMk cId="2673330948" sldId="268"/>
            <ac:inkMk id="108" creationId="{CECF1615-8DC8-46B7-BC63-D37D423D738A}"/>
          </ac:inkMkLst>
        </pc:inkChg>
        <pc:inkChg chg="add del">
          <ac:chgData name="DIEGO FERNANDEZ MOLERO" userId="f80984f00e0edd63" providerId="LiveId" clId="{742EF3DA-CDA7-4FFD-A8E7-5768F459D45D}" dt="2020-08-01T15:05:39.966" v="188" actId="9405"/>
          <ac:inkMkLst>
            <pc:docMk/>
            <pc:sldMk cId="2673330948" sldId="268"/>
            <ac:inkMk id="109" creationId="{B3633EF1-6C1F-4857-987C-23901188D980}"/>
          </ac:inkMkLst>
        </pc:inkChg>
        <pc:inkChg chg="add del">
          <ac:chgData name="DIEGO FERNANDEZ MOLERO" userId="f80984f00e0edd63" providerId="LiveId" clId="{742EF3DA-CDA7-4FFD-A8E7-5768F459D45D}" dt="2020-08-01T15:05:33.755" v="177" actId="9405"/>
          <ac:inkMkLst>
            <pc:docMk/>
            <pc:sldMk cId="2673330948" sldId="268"/>
            <ac:inkMk id="110" creationId="{8D9F5FA2-4E21-4A5B-B52C-8E26CA38D2C6}"/>
          </ac:inkMkLst>
        </pc:inkChg>
        <pc:inkChg chg="add del">
          <ac:chgData name="DIEGO FERNANDEZ MOLERO" userId="f80984f00e0edd63" providerId="LiveId" clId="{742EF3DA-CDA7-4FFD-A8E7-5768F459D45D}" dt="2020-08-01T15:05:33.728" v="176" actId="9405"/>
          <ac:inkMkLst>
            <pc:docMk/>
            <pc:sldMk cId="2673330948" sldId="268"/>
            <ac:inkMk id="111" creationId="{4592032E-5FD8-4C11-AB36-70C3C88B9BF4}"/>
          </ac:inkMkLst>
        </pc:inkChg>
        <pc:inkChg chg="add del">
          <ac:chgData name="DIEGO FERNANDEZ MOLERO" userId="f80984f00e0edd63" providerId="LiveId" clId="{742EF3DA-CDA7-4FFD-A8E7-5768F459D45D}" dt="2020-08-01T15:05:33.410" v="175" actId="9405"/>
          <ac:inkMkLst>
            <pc:docMk/>
            <pc:sldMk cId="2673330948" sldId="268"/>
            <ac:inkMk id="112" creationId="{52C7F465-64E2-48FD-8CAF-BFEE674CA6F9}"/>
          </ac:inkMkLst>
        </pc:inkChg>
        <pc:inkChg chg="add del">
          <ac:chgData name="DIEGO FERNANDEZ MOLERO" userId="f80984f00e0edd63" providerId="LiveId" clId="{742EF3DA-CDA7-4FFD-A8E7-5768F459D45D}" dt="2020-08-01T15:05:33.257" v="174" actId="9405"/>
          <ac:inkMkLst>
            <pc:docMk/>
            <pc:sldMk cId="2673330948" sldId="268"/>
            <ac:inkMk id="113" creationId="{41D7DEB5-9C22-4063-AF34-D2055EE56A7B}"/>
          </ac:inkMkLst>
        </pc:inkChg>
        <pc:inkChg chg="add del">
          <ac:chgData name="DIEGO FERNANDEZ MOLERO" userId="f80984f00e0edd63" providerId="LiveId" clId="{742EF3DA-CDA7-4FFD-A8E7-5768F459D45D}" dt="2020-08-01T15:05:33.097" v="173" actId="9405"/>
          <ac:inkMkLst>
            <pc:docMk/>
            <pc:sldMk cId="2673330948" sldId="268"/>
            <ac:inkMk id="114" creationId="{E788EEE9-BBBD-4999-A358-215D43357209}"/>
          </ac:inkMkLst>
        </pc:inkChg>
      </pc:sldChg>
      <pc:sldChg chg="modSp mod">
        <pc:chgData name="DIEGO FERNANDEZ MOLERO" userId="f80984f00e0edd63" providerId="LiveId" clId="{742EF3DA-CDA7-4FFD-A8E7-5768F459D45D}" dt="2020-08-04T15:42:20.623" v="1003" actId="1036"/>
        <pc:sldMkLst>
          <pc:docMk/>
          <pc:sldMk cId="4120709587" sldId="269"/>
        </pc:sldMkLst>
        <pc:spChg chg="mod">
          <ac:chgData name="DIEGO FERNANDEZ MOLERO" userId="f80984f00e0edd63" providerId="LiveId" clId="{742EF3DA-CDA7-4FFD-A8E7-5768F459D45D}" dt="2020-08-04T15:42:20.623" v="1003" actId="1036"/>
          <ac:spMkLst>
            <pc:docMk/>
            <pc:sldMk cId="4120709587" sldId="269"/>
            <ac:spMk id="6" creationId="{3251672D-BEFA-4901-90AC-E68DF1BCF755}"/>
          </ac:spMkLst>
        </pc:spChg>
      </pc:sldChg>
      <pc:sldChg chg="addSp delSp modSp new add del mod">
        <pc:chgData name="DIEGO FERNANDEZ MOLERO" userId="f80984f00e0edd63" providerId="LiveId" clId="{742EF3DA-CDA7-4FFD-A8E7-5768F459D45D}" dt="2020-08-03T17:42:10.643" v="354" actId="2696"/>
        <pc:sldMkLst>
          <pc:docMk/>
          <pc:sldMk cId="40227675" sldId="270"/>
        </pc:sldMkLst>
        <pc:grpChg chg="del mod">
          <ac:chgData name="DIEGO FERNANDEZ MOLERO" userId="f80984f00e0edd63" providerId="LiveId" clId="{742EF3DA-CDA7-4FFD-A8E7-5768F459D45D}" dt="2020-08-03T15:05:42.515" v="259"/>
          <ac:grpSpMkLst>
            <pc:docMk/>
            <pc:sldMk cId="40227675" sldId="270"/>
            <ac:grpSpMk id="4" creationId="{346CE5A5-E7B5-4679-B39B-22588E491DB3}"/>
          </ac:grpSpMkLst>
        </pc:grpChg>
        <pc:grpChg chg="del mod">
          <ac:chgData name="DIEGO FERNANDEZ MOLERO" userId="f80984f00e0edd63" providerId="LiveId" clId="{742EF3DA-CDA7-4FFD-A8E7-5768F459D45D}" dt="2020-08-03T15:05:48.744" v="268"/>
          <ac:grpSpMkLst>
            <pc:docMk/>
            <pc:sldMk cId="40227675" sldId="270"/>
            <ac:grpSpMk id="6" creationId="{6890A346-C195-484A-9747-D086E063A645}"/>
          </ac:grpSpMkLst>
        </pc:grpChg>
        <pc:grpChg chg="del mod">
          <ac:chgData name="DIEGO FERNANDEZ MOLERO" userId="f80984f00e0edd63" providerId="LiveId" clId="{742EF3DA-CDA7-4FFD-A8E7-5768F459D45D}" dt="2020-08-03T15:05:48.744" v="268"/>
          <ac:grpSpMkLst>
            <pc:docMk/>
            <pc:sldMk cId="40227675" sldId="270"/>
            <ac:grpSpMk id="15" creationId="{F2051D18-6216-4855-8539-E9625D118C4F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16" creationId="{D5FDA994-C98C-4126-B5AF-2AFF210DFDEA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47" creationId="{8D8FD895-1518-4FBD-BBDF-F1F50597E82B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48" creationId="{61ECC3EA-8EF5-477C-9030-3A32A5EB316B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49" creationId="{7EC194AE-FB3D-4CA2-948E-8214945786E7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59" creationId="{16045CDB-9323-4ADD-BD50-6728EAF90DE4}"/>
          </ac:grpSpMkLst>
        </pc:grpChg>
        <pc:grpChg chg="add del 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60" creationId="{A106D82B-E092-4557-B9BE-7297AC64DE75}"/>
          </ac:grpSpMkLst>
        </pc:grpChg>
        <pc:grpChg chg="mod">
          <ac:chgData name="DIEGO FERNANDEZ MOLERO" userId="f80984f00e0edd63" providerId="LiveId" clId="{742EF3DA-CDA7-4FFD-A8E7-5768F459D45D}" dt="2020-08-03T17:41:49.752" v="335"/>
          <ac:grpSpMkLst>
            <pc:docMk/>
            <pc:sldMk cId="40227675" sldId="270"/>
            <ac:grpSpMk id="80" creationId="{63167685-FA04-4B95-8C30-E577FBFCCB7C}"/>
          </ac:grpSpMkLst>
        </pc:grp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" creationId="{AAAD69A7-0C75-4041-9692-C85CCBDC485E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" creationId="{CF4A1EFC-EF59-434C-ABF0-F8FF93AB4BEC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" creationId="{C9F6042D-A747-44CD-9756-DE6F5E18E981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7" creationId="{CDD8B026-08D0-4047-82D3-8AE59CDE929F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8" creationId="{CF7DBA09-BD4F-410D-ACBD-6396537CED1D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9" creationId="{0642B0AC-7EFE-4410-A0BD-51ED1EE31BBA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0" creationId="{EDC01B89-22C7-4874-B2D3-33B5E10DDA4E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1" creationId="{E086E69B-797C-4008-B5DD-9C604F48167D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2" creationId="{1D33AAB2-BF8C-4469-B96D-86C095A86905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3" creationId="{12B769CE-7DD2-4B15-9BAF-353A2CF86595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4" creationId="{9F916120-4FA3-407F-B767-63DB7409E051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7" creationId="{5FF151D9-E586-47F3-9F68-CE6AE28BEAD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8" creationId="{BFC9A1B6-3FA5-438C-8291-781A34F25426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19" creationId="{0ABF7CFE-3CD5-46CE-8020-ECC47B073C3C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0" creationId="{3F0B534C-5BDC-4BA5-81A3-1AAE6DA455B2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1" creationId="{FA16F78F-6767-484C-BDBB-0E6050115C08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2" creationId="{58312059-2121-441F-9216-351FBAE5B6FC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3" creationId="{C829BC49-FF15-416E-907E-F077A47D3086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4" creationId="{4EDE4B74-D212-479F-A655-D57BAA5ED7D8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5" creationId="{50EBB28F-6091-4A30-87FD-9C97B5FA4502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6" creationId="{E59D8C68-B171-4EF1-A760-218432C74CF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7" creationId="{57CDF105-4A62-4A27-B145-359C20F71A1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8" creationId="{0A1DF3F0-4C7E-4D7D-9A29-5C81CB0CA4E9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29" creationId="{EDC5A081-B8D4-4D99-884A-CD835905EB4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0" creationId="{E29EE3E6-F283-4E13-8E94-57219A1B1975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1" creationId="{D66EFF2C-D9D5-454F-8F2B-9DF853AD81D7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2" creationId="{63F8462B-35CD-4954-AF3C-68C1F6F75FB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3" creationId="{73A04B50-FA61-45FD-8108-E40DF4F6D8B5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4" creationId="{47CABECF-A093-46FC-869A-0393E5CEE10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5" creationId="{165F0EB8-C803-4176-8AE3-CDADF6C6F1E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6" creationId="{93BC5A50-B011-4EBB-9E36-DC28F3E67BF5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7" creationId="{2F3C0AD0-6028-438D-A7D9-759BBBF9FBCA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8" creationId="{4C4D9F85-395A-42BE-8F55-03E1A019CCD0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39" creationId="{901805A2-CA68-4E5B-9C30-7DAFFF4B496B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0" creationId="{C197AA84-0B0C-4583-910A-8016C78E65BD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1" creationId="{A0A38FC9-4D75-43C5-AAF3-56CD9F2DE89D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2" creationId="{57696E08-7291-4B8B-817A-0D9DFF26D2C2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3" creationId="{99D392D0-2046-4672-A486-F4D75D080BF7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4" creationId="{B61D1027-BCF0-4AF5-B0C1-B994557BBBEE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5" creationId="{7C5305C4-6DAC-4142-8D86-92ABFBBDA007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46" creationId="{3F450A04-6938-474A-8CF6-A1C248E66A22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0" creationId="{C646B7FB-EEFE-4A22-B3FF-DF488D278E4E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1" creationId="{FCD6A52D-FDE6-4EE5-86E3-3B3CABEF8734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2" creationId="{D6753907-0261-44E0-B127-6405E91498F9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3" creationId="{8CC3E778-6237-44E6-B2FB-064751D7D90B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4" creationId="{0BC58371-28B6-4DC3-8070-490E004A51C1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5" creationId="{B5642274-2219-4E0A-A35C-2311586ACF1D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6" creationId="{E8659C1B-27EE-4875-9120-EEC2C2A39489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7" creationId="{2A3AB133-7088-4014-82CB-675E39CAF263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58" creationId="{F238A25A-0F42-4700-BFC6-EB9CCEB3A4AC}"/>
          </ac:inkMkLst>
        </pc:inkChg>
        <pc:inkChg chg="add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61" creationId="{9FDEEA13-3727-4C1C-B22D-AF0F29C53564}"/>
          </ac:inkMkLst>
        </pc:inkChg>
        <pc:inkChg chg="add del mod">
          <ac:chgData name="DIEGO FERNANDEZ MOLERO" userId="f80984f00e0edd63" providerId="LiveId" clId="{742EF3DA-CDA7-4FFD-A8E7-5768F459D45D}" dt="2020-08-03T17:42:04.092" v="353" actId="9405"/>
          <ac:inkMkLst>
            <pc:docMk/>
            <pc:sldMk cId="40227675" sldId="270"/>
            <ac:inkMk id="62" creationId="{4795A0AB-1A32-45F2-9714-BB628E22B759}"/>
          </ac:inkMkLst>
        </pc:inkChg>
        <pc:inkChg chg="add del mod">
          <ac:chgData name="DIEGO FERNANDEZ MOLERO" userId="f80984f00e0edd63" providerId="LiveId" clId="{742EF3DA-CDA7-4FFD-A8E7-5768F459D45D}" dt="2020-08-03T17:41:55.064" v="351" actId="9405"/>
          <ac:inkMkLst>
            <pc:docMk/>
            <pc:sldMk cId="40227675" sldId="270"/>
            <ac:inkMk id="63" creationId="{B7341750-5C2F-495B-8E2B-6F31FD194662}"/>
          </ac:inkMkLst>
        </pc:inkChg>
        <pc:inkChg chg="add del mod">
          <ac:chgData name="DIEGO FERNANDEZ MOLERO" userId="f80984f00e0edd63" providerId="LiveId" clId="{742EF3DA-CDA7-4FFD-A8E7-5768F459D45D}" dt="2020-08-03T17:41:54.873" v="350" actId="9405"/>
          <ac:inkMkLst>
            <pc:docMk/>
            <pc:sldMk cId="40227675" sldId="270"/>
            <ac:inkMk id="64" creationId="{182D8774-244E-4BC3-98A3-28A3993568E0}"/>
          </ac:inkMkLst>
        </pc:inkChg>
        <pc:inkChg chg="add del mod">
          <ac:chgData name="DIEGO FERNANDEZ MOLERO" userId="f80984f00e0edd63" providerId="LiveId" clId="{742EF3DA-CDA7-4FFD-A8E7-5768F459D45D}" dt="2020-08-03T17:41:54.679" v="349" actId="9405"/>
          <ac:inkMkLst>
            <pc:docMk/>
            <pc:sldMk cId="40227675" sldId="270"/>
            <ac:inkMk id="65" creationId="{993A2EC3-BDBB-412B-9229-29811602CEC4}"/>
          </ac:inkMkLst>
        </pc:inkChg>
        <pc:inkChg chg="add del mod">
          <ac:chgData name="DIEGO FERNANDEZ MOLERO" userId="f80984f00e0edd63" providerId="LiveId" clId="{742EF3DA-CDA7-4FFD-A8E7-5768F459D45D}" dt="2020-08-03T17:41:54.551" v="348" actId="9405"/>
          <ac:inkMkLst>
            <pc:docMk/>
            <pc:sldMk cId="40227675" sldId="270"/>
            <ac:inkMk id="66" creationId="{F51B7957-A89A-4A63-B13C-6F4A471D069D}"/>
          </ac:inkMkLst>
        </pc:inkChg>
        <pc:inkChg chg="add del mod">
          <ac:chgData name="DIEGO FERNANDEZ MOLERO" userId="f80984f00e0edd63" providerId="LiveId" clId="{742EF3DA-CDA7-4FFD-A8E7-5768F459D45D}" dt="2020-08-03T17:41:54.537" v="347" actId="9405"/>
          <ac:inkMkLst>
            <pc:docMk/>
            <pc:sldMk cId="40227675" sldId="270"/>
            <ac:inkMk id="67" creationId="{BE7B0FD2-F2C9-4BDA-A652-B2AE261577A3}"/>
          </ac:inkMkLst>
        </pc:inkChg>
        <pc:inkChg chg="add del mod">
          <ac:chgData name="DIEGO FERNANDEZ MOLERO" userId="f80984f00e0edd63" providerId="LiveId" clId="{742EF3DA-CDA7-4FFD-A8E7-5768F459D45D}" dt="2020-08-03T17:41:54.514" v="346" actId="9405"/>
          <ac:inkMkLst>
            <pc:docMk/>
            <pc:sldMk cId="40227675" sldId="270"/>
            <ac:inkMk id="68" creationId="{A906D478-27EA-4E7C-A921-1B96459D6335}"/>
          </ac:inkMkLst>
        </pc:inkChg>
        <pc:inkChg chg="add del mod">
          <ac:chgData name="DIEGO FERNANDEZ MOLERO" userId="f80984f00e0edd63" providerId="LiveId" clId="{742EF3DA-CDA7-4FFD-A8E7-5768F459D45D}" dt="2020-08-03T17:41:53.912" v="345" actId="9405"/>
          <ac:inkMkLst>
            <pc:docMk/>
            <pc:sldMk cId="40227675" sldId="270"/>
            <ac:inkMk id="69" creationId="{2FFC0135-75B2-456E-8C5E-866F18715F06}"/>
          </ac:inkMkLst>
        </pc:inkChg>
        <pc:inkChg chg="add del mod">
          <ac:chgData name="DIEGO FERNANDEZ MOLERO" userId="f80984f00e0edd63" providerId="LiveId" clId="{742EF3DA-CDA7-4FFD-A8E7-5768F459D45D}" dt="2020-08-03T17:41:53.728" v="344" actId="9405"/>
          <ac:inkMkLst>
            <pc:docMk/>
            <pc:sldMk cId="40227675" sldId="270"/>
            <ac:inkMk id="70" creationId="{51083EF1-3867-4F94-9F3B-B30FC977D6E3}"/>
          </ac:inkMkLst>
        </pc:inkChg>
        <pc:inkChg chg="add del mod">
          <ac:chgData name="DIEGO FERNANDEZ MOLERO" userId="f80984f00e0edd63" providerId="LiveId" clId="{742EF3DA-CDA7-4FFD-A8E7-5768F459D45D}" dt="2020-08-03T17:41:53.352" v="343" actId="9405"/>
          <ac:inkMkLst>
            <pc:docMk/>
            <pc:sldMk cId="40227675" sldId="270"/>
            <ac:inkMk id="71" creationId="{8C1D36CF-87F1-4B4D-8E06-04B6BA83D2D2}"/>
          </ac:inkMkLst>
        </pc:inkChg>
        <pc:inkChg chg="add del mod">
          <ac:chgData name="DIEGO FERNANDEZ MOLERO" userId="f80984f00e0edd63" providerId="LiveId" clId="{742EF3DA-CDA7-4FFD-A8E7-5768F459D45D}" dt="2020-08-03T17:41:53.167" v="342" actId="9405"/>
          <ac:inkMkLst>
            <pc:docMk/>
            <pc:sldMk cId="40227675" sldId="270"/>
            <ac:inkMk id="72" creationId="{5E675CB2-695F-43FE-857B-1E463F5C0986}"/>
          </ac:inkMkLst>
        </pc:inkChg>
        <pc:inkChg chg="add del mod">
          <ac:chgData name="DIEGO FERNANDEZ MOLERO" userId="f80984f00e0edd63" providerId="LiveId" clId="{742EF3DA-CDA7-4FFD-A8E7-5768F459D45D}" dt="2020-08-03T17:41:52.981" v="341" actId="9405"/>
          <ac:inkMkLst>
            <pc:docMk/>
            <pc:sldMk cId="40227675" sldId="270"/>
            <ac:inkMk id="73" creationId="{931A7D90-106E-4ADD-96F2-D76C7070046A}"/>
          </ac:inkMkLst>
        </pc:inkChg>
        <pc:inkChg chg="add del mod">
          <ac:chgData name="DIEGO FERNANDEZ MOLERO" userId="f80984f00e0edd63" providerId="LiveId" clId="{742EF3DA-CDA7-4FFD-A8E7-5768F459D45D}" dt="2020-08-03T17:41:52.794" v="340" actId="9405"/>
          <ac:inkMkLst>
            <pc:docMk/>
            <pc:sldMk cId="40227675" sldId="270"/>
            <ac:inkMk id="74" creationId="{80FF218C-4FB2-44E8-A8CE-30EC2991DB18}"/>
          </ac:inkMkLst>
        </pc:inkChg>
        <pc:inkChg chg="add del mod">
          <ac:chgData name="DIEGO FERNANDEZ MOLERO" userId="f80984f00e0edd63" providerId="LiveId" clId="{742EF3DA-CDA7-4FFD-A8E7-5768F459D45D}" dt="2020-08-03T17:41:52.613" v="339" actId="9405"/>
          <ac:inkMkLst>
            <pc:docMk/>
            <pc:sldMk cId="40227675" sldId="270"/>
            <ac:inkMk id="75" creationId="{C0E64F8A-76C1-4A75-A061-6F332156CAAD}"/>
          </ac:inkMkLst>
        </pc:inkChg>
        <pc:inkChg chg="add del mod">
          <ac:chgData name="DIEGO FERNANDEZ MOLERO" userId="f80984f00e0edd63" providerId="LiveId" clId="{742EF3DA-CDA7-4FFD-A8E7-5768F459D45D}" dt="2020-08-03T17:41:52.425" v="338" actId="9405"/>
          <ac:inkMkLst>
            <pc:docMk/>
            <pc:sldMk cId="40227675" sldId="270"/>
            <ac:inkMk id="76" creationId="{14DE0A01-058F-4619-8593-C9E75C300C92}"/>
          </ac:inkMkLst>
        </pc:inkChg>
        <pc:inkChg chg="add del mod">
          <ac:chgData name="DIEGO FERNANDEZ MOLERO" userId="f80984f00e0edd63" providerId="LiveId" clId="{742EF3DA-CDA7-4FFD-A8E7-5768F459D45D}" dt="2020-08-03T17:41:52.201" v="337" actId="9405"/>
          <ac:inkMkLst>
            <pc:docMk/>
            <pc:sldMk cId="40227675" sldId="270"/>
            <ac:inkMk id="77" creationId="{8F80F3D6-864F-48F2-9AAA-A32FF2C3DEB5}"/>
          </ac:inkMkLst>
        </pc:inkChg>
        <pc:inkChg chg="add del mod">
          <ac:chgData name="DIEGO FERNANDEZ MOLERO" userId="f80984f00e0edd63" providerId="LiveId" clId="{742EF3DA-CDA7-4FFD-A8E7-5768F459D45D}" dt="2020-08-03T17:41:51.140" v="336" actId="9405"/>
          <ac:inkMkLst>
            <pc:docMk/>
            <pc:sldMk cId="40227675" sldId="270"/>
            <ac:inkMk id="78" creationId="{45683817-F10A-4661-A168-9C41D9BCD082}"/>
          </ac:inkMkLst>
        </pc:inkChg>
        <pc:inkChg chg="add del mod">
          <ac:chgData name="DIEGO FERNANDEZ MOLERO" userId="f80984f00e0edd63" providerId="LiveId" clId="{742EF3DA-CDA7-4FFD-A8E7-5768F459D45D}" dt="2020-08-03T17:41:49.752" v="335"/>
          <ac:inkMkLst>
            <pc:docMk/>
            <pc:sldMk cId="40227675" sldId="270"/>
            <ac:inkMk id="79" creationId="{0E48AFCD-B8D6-4F7C-BA6D-5F9969AD6EBF}"/>
          </ac:inkMkLst>
        </pc:inkChg>
        <pc:inkChg chg="add del">
          <ac:chgData name="DIEGO FERNANDEZ MOLERO" userId="f80984f00e0edd63" providerId="LiveId" clId="{742EF3DA-CDA7-4FFD-A8E7-5768F459D45D}" dt="2020-08-03T17:41:47.341" v="333" actId="9405"/>
          <ac:inkMkLst>
            <pc:docMk/>
            <pc:sldMk cId="40227675" sldId="270"/>
            <ac:inkMk id="81" creationId="{7BFC4DD4-A6A9-447D-ACD9-BA2A539152F4}"/>
          </ac:inkMkLst>
        </pc:inkChg>
      </pc:sldChg>
      <pc:sldChg chg="new del">
        <pc:chgData name="DIEGO FERNANDEZ MOLERO" userId="f80984f00e0edd63" providerId="LiveId" clId="{742EF3DA-CDA7-4FFD-A8E7-5768F459D45D}" dt="2020-08-05T19:23:25.615" v="1741" actId="2696"/>
        <pc:sldMkLst>
          <pc:docMk/>
          <pc:sldMk cId="3377509751" sldId="270"/>
        </pc:sldMkLst>
      </pc:sldChg>
      <pc:sldChg chg="addSp delSp modSp new del mod">
        <pc:chgData name="DIEGO FERNANDEZ MOLERO" userId="f80984f00e0edd63" providerId="LiveId" clId="{742EF3DA-CDA7-4FFD-A8E7-5768F459D45D}" dt="2020-08-05T19:23:00.162" v="1738" actId="2696"/>
        <pc:sldMkLst>
          <pc:docMk/>
          <pc:sldMk cId="3289192014" sldId="271"/>
        </pc:sldMkLst>
        <pc:grpChg chg="del mod">
          <ac:chgData name="DIEGO FERNANDEZ MOLERO" userId="f80984f00e0edd63" providerId="LiveId" clId="{742EF3DA-CDA7-4FFD-A8E7-5768F459D45D}" dt="2020-08-05T18:28:32.913" v="1176"/>
          <ac:grpSpMkLst>
            <pc:docMk/>
            <pc:sldMk cId="3289192014" sldId="271"/>
            <ac:grpSpMk id="7" creationId="{91F6D061-6146-4EAC-8C45-28A7014AD866}"/>
          </ac:grpSpMkLst>
        </pc:grpChg>
        <pc:grpChg chg="add del mod">
          <ac:chgData name="DIEGO FERNANDEZ MOLERO" userId="f80984f00e0edd63" providerId="LiveId" clId="{742EF3DA-CDA7-4FFD-A8E7-5768F459D45D}" dt="2020-08-05T18:28:35.317" v="1187"/>
          <ac:grpSpMkLst>
            <pc:docMk/>
            <pc:sldMk cId="3289192014" sldId="271"/>
            <ac:grpSpMk id="13" creationId="{344D8CF2-7882-42DC-9C32-1A52C57D5635}"/>
          </ac:grpSpMkLst>
        </pc:grpChg>
        <pc:grpChg chg="del mod">
          <ac:chgData name="DIEGO FERNANDEZ MOLERO" userId="f80984f00e0edd63" providerId="LiveId" clId="{742EF3DA-CDA7-4FFD-A8E7-5768F459D45D}" dt="2020-08-05T18:28:35.311" v="1186"/>
          <ac:grpSpMkLst>
            <pc:docMk/>
            <pc:sldMk cId="3289192014" sldId="271"/>
            <ac:grpSpMk id="18" creationId="{4581DA7A-E376-4B7C-A369-71C0729218FE}"/>
          </ac:grpSpMkLst>
        </pc:grpChg>
        <pc:grpChg chg="del mod">
          <ac:chgData name="DIEGO FERNANDEZ MOLERO" userId="f80984f00e0edd63" providerId="LiveId" clId="{742EF3DA-CDA7-4FFD-A8E7-5768F459D45D}" dt="2020-08-05T18:23:58.061" v="1056"/>
          <ac:grpSpMkLst>
            <pc:docMk/>
            <pc:sldMk cId="3289192014" sldId="271"/>
            <ac:grpSpMk id="24" creationId="{1149B362-CDE4-4F28-A22B-B46F0CB73BD3}"/>
          </ac:grpSpMkLst>
        </pc:grpChg>
        <pc:grpChg chg="add del mod">
          <ac:chgData name="DIEGO FERNANDEZ MOLERO" userId="f80984f00e0edd63" providerId="LiveId" clId="{742EF3DA-CDA7-4FFD-A8E7-5768F459D45D}" dt="2020-08-05T18:28:32.915" v="1177"/>
          <ac:grpSpMkLst>
            <pc:docMk/>
            <pc:sldMk cId="3289192014" sldId="271"/>
            <ac:grpSpMk id="31" creationId="{48BC33E3-BBA8-4E4E-A6C3-20971C46A51F}"/>
          </ac:grpSpMkLst>
        </pc:grpChg>
        <pc:grpChg chg="del mod">
          <ac:chgData name="DIEGO FERNANDEZ MOLERO" userId="f80984f00e0edd63" providerId="LiveId" clId="{742EF3DA-CDA7-4FFD-A8E7-5768F459D45D}" dt="2020-08-05T18:24:36.706" v="1081"/>
          <ac:grpSpMkLst>
            <pc:docMk/>
            <pc:sldMk cId="3289192014" sldId="271"/>
            <ac:grpSpMk id="42" creationId="{9AE7F160-79CF-4D4D-935F-DB10EE4F0D18}"/>
          </ac:grpSpMkLst>
        </pc:grpChg>
        <pc:grpChg chg="del mod">
          <ac:chgData name="DIEGO FERNANDEZ MOLERO" userId="f80984f00e0edd63" providerId="LiveId" clId="{742EF3DA-CDA7-4FFD-A8E7-5768F459D45D}" dt="2020-08-05T18:24:36.706" v="1081"/>
          <ac:grpSpMkLst>
            <pc:docMk/>
            <pc:sldMk cId="3289192014" sldId="271"/>
            <ac:grpSpMk id="43" creationId="{552FAD0A-3522-4130-972E-6E0D3DD77EBE}"/>
          </ac:grpSpMkLst>
        </pc:grpChg>
        <pc:grpChg chg="del mod">
          <ac:chgData name="DIEGO FERNANDEZ MOLERO" userId="f80984f00e0edd63" providerId="LiveId" clId="{742EF3DA-CDA7-4FFD-A8E7-5768F459D45D}" dt="2020-08-05T18:24:36.706" v="1081"/>
          <ac:grpSpMkLst>
            <pc:docMk/>
            <pc:sldMk cId="3289192014" sldId="271"/>
            <ac:grpSpMk id="50" creationId="{007E7C39-7FA7-4C62-834E-9108B59C220F}"/>
          </ac:grpSpMkLst>
        </pc:grpChg>
        <pc:grpChg chg="del mod">
          <ac:chgData name="DIEGO FERNANDEZ MOLERO" userId="f80984f00e0edd63" providerId="LiveId" clId="{742EF3DA-CDA7-4FFD-A8E7-5768F459D45D}" dt="2020-08-05T18:24:36.706" v="1081"/>
          <ac:grpSpMkLst>
            <pc:docMk/>
            <pc:sldMk cId="3289192014" sldId="271"/>
            <ac:grpSpMk id="51" creationId="{B360606E-F671-4527-BFAA-702E2ECE5878}"/>
          </ac:grpSpMkLst>
        </pc:grpChg>
        <pc:grpChg chg="del mod">
          <ac:chgData name="DIEGO FERNANDEZ MOLERO" userId="f80984f00e0edd63" providerId="LiveId" clId="{742EF3DA-CDA7-4FFD-A8E7-5768F459D45D}" dt="2020-08-05T18:24:38.168" v="1084"/>
          <ac:grpSpMkLst>
            <pc:docMk/>
            <pc:sldMk cId="3289192014" sldId="271"/>
            <ac:grpSpMk id="58" creationId="{0EA05696-D452-4971-9FFB-408B3CBECE1A}"/>
          </ac:grpSpMkLst>
        </pc:grpChg>
        <pc:grpChg chg="add del mod">
          <ac:chgData name="DIEGO FERNANDEZ MOLERO" userId="f80984f00e0edd63" providerId="LiveId" clId="{742EF3DA-CDA7-4FFD-A8E7-5768F459D45D}" dt="2020-08-05T18:28:41.210" v="1222"/>
          <ac:grpSpMkLst>
            <pc:docMk/>
            <pc:sldMk cId="3289192014" sldId="271"/>
            <ac:grpSpMk id="59" creationId="{8C15AA8D-EA3A-42DB-8E3F-66E2906ED17D}"/>
          </ac:grpSpMkLst>
        </pc:grpChg>
        <pc:grpChg chg="del mod">
          <ac:chgData name="DIEGO FERNANDEZ MOLERO" userId="f80984f00e0edd63" providerId="LiveId" clId="{742EF3DA-CDA7-4FFD-A8E7-5768F459D45D}" dt="2020-08-05T18:24:39.170" v="1087"/>
          <ac:grpSpMkLst>
            <pc:docMk/>
            <pc:sldMk cId="3289192014" sldId="271"/>
            <ac:grpSpMk id="62" creationId="{78308888-46C1-43FC-B47E-04A41ADA8DFF}"/>
          </ac:grpSpMkLst>
        </pc:grpChg>
        <pc:grpChg chg="add del mod">
          <ac:chgData name="DIEGO FERNANDEZ MOLERO" userId="f80984f00e0edd63" providerId="LiveId" clId="{742EF3DA-CDA7-4FFD-A8E7-5768F459D45D}" dt="2020-08-05T18:28:42.119" v="1225"/>
          <ac:grpSpMkLst>
            <pc:docMk/>
            <pc:sldMk cId="3289192014" sldId="271"/>
            <ac:grpSpMk id="65" creationId="{91580BDD-8015-4C84-A83B-C55ABE08F5AE}"/>
          </ac:grpSpMkLst>
        </pc:grpChg>
        <pc:grpChg chg="del mod">
          <ac:chgData name="DIEGO FERNANDEZ MOLERO" userId="f80984f00e0edd63" providerId="LiveId" clId="{742EF3DA-CDA7-4FFD-A8E7-5768F459D45D}" dt="2020-08-05T18:25:09.651" v="1096"/>
          <ac:grpSpMkLst>
            <pc:docMk/>
            <pc:sldMk cId="3289192014" sldId="271"/>
            <ac:grpSpMk id="68" creationId="{3EC539C8-3AE1-4653-817D-1ED794F60EB5}"/>
          </ac:grpSpMkLst>
        </pc:grpChg>
        <pc:grpChg chg="add del mod">
          <ac:chgData name="DIEGO FERNANDEZ MOLERO" userId="f80984f00e0edd63" providerId="LiveId" clId="{742EF3DA-CDA7-4FFD-A8E7-5768F459D45D}" dt="2020-08-05T18:28:36.673" v="1199"/>
          <ac:grpSpMkLst>
            <pc:docMk/>
            <pc:sldMk cId="3289192014" sldId="271"/>
            <ac:grpSpMk id="74" creationId="{79C11418-488A-47D6-B035-8DC7D3F80C0E}"/>
          </ac:grpSpMkLst>
        </pc:grpChg>
        <pc:grpChg chg="add del mod">
          <ac:chgData name="DIEGO FERNANDEZ MOLERO" userId="f80984f00e0edd63" providerId="LiveId" clId="{742EF3DA-CDA7-4FFD-A8E7-5768F459D45D}" dt="2020-08-05T18:28:36.658" v="1194"/>
          <ac:grpSpMkLst>
            <pc:docMk/>
            <pc:sldMk cId="3289192014" sldId="271"/>
            <ac:grpSpMk id="77" creationId="{A6083238-770F-4470-B58F-C3521FDE973A}"/>
          </ac:grpSpMkLst>
        </pc:grpChg>
        <pc:grpChg chg="add del mod">
          <ac:chgData name="DIEGO FERNANDEZ MOLERO" userId="f80984f00e0edd63" providerId="LiveId" clId="{742EF3DA-CDA7-4FFD-A8E7-5768F459D45D}" dt="2020-08-05T18:28:38.420" v="1206"/>
          <ac:grpSpMkLst>
            <pc:docMk/>
            <pc:sldMk cId="3289192014" sldId="271"/>
            <ac:grpSpMk id="86" creationId="{6F95A5D5-1D16-4A80-8365-ACD825CE6D4B}"/>
          </ac:grpSpMkLst>
        </pc:grpChg>
        <pc:grpChg chg="del mod">
          <ac:chgData name="DIEGO FERNANDEZ MOLERO" userId="f80984f00e0edd63" providerId="LiveId" clId="{742EF3DA-CDA7-4FFD-A8E7-5768F459D45D}" dt="2020-08-05T18:25:47.799" v="1111"/>
          <ac:grpSpMkLst>
            <pc:docMk/>
            <pc:sldMk cId="3289192014" sldId="271"/>
            <ac:grpSpMk id="88" creationId="{2187A05D-C7DE-4AA1-B664-B0759DA50543}"/>
          </ac:grpSpMkLst>
        </pc:grpChg>
        <pc:grpChg chg="add del mod">
          <ac:chgData name="DIEGO FERNANDEZ MOLERO" userId="f80984f00e0edd63" providerId="LiveId" clId="{742EF3DA-CDA7-4FFD-A8E7-5768F459D45D}" dt="2020-08-05T18:28:21.959" v="1157"/>
          <ac:grpSpMkLst>
            <pc:docMk/>
            <pc:sldMk cId="3289192014" sldId="271"/>
            <ac:grpSpMk id="93" creationId="{46BFF049-ADF4-4065-9ACC-5AAAFDD5F4C9}"/>
          </ac:grpSpMkLst>
        </pc:grpChg>
        <pc:grpChg chg="add del mod">
          <ac:chgData name="DIEGO FERNANDEZ MOLERO" userId="f80984f00e0edd63" providerId="LiveId" clId="{742EF3DA-CDA7-4FFD-A8E7-5768F459D45D}" dt="2020-08-05T18:28:21.959" v="1157"/>
          <ac:grpSpMkLst>
            <pc:docMk/>
            <pc:sldMk cId="3289192014" sldId="271"/>
            <ac:grpSpMk id="94" creationId="{71D2A387-6A5B-4B49-A6B0-F04A447A01DD}"/>
          </ac:grpSpMkLst>
        </pc:grpChg>
        <pc:grpChg chg="add del mod">
          <ac:chgData name="DIEGO FERNANDEZ MOLERO" userId="f80984f00e0edd63" providerId="LiveId" clId="{742EF3DA-CDA7-4FFD-A8E7-5768F459D45D}" dt="2020-08-05T18:28:20.232" v="1146"/>
          <ac:grpSpMkLst>
            <pc:docMk/>
            <pc:sldMk cId="3289192014" sldId="271"/>
            <ac:grpSpMk id="105" creationId="{2BE21746-4E44-40FA-BAAD-E76B2185C8A3}"/>
          </ac:grpSpMkLst>
        </pc:grpChg>
        <pc:grpChg chg="add del mod">
          <ac:chgData name="DIEGO FERNANDEZ MOLERO" userId="f80984f00e0edd63" providerId="LiveId" clId="{742EF3DA-CDA7-4FFD-A8E7-5768F459D45D}" dt="2020-08-05T18:28:20.232" v="1146"/>
          <ac:grpSpMkLst>
            <pc:docMk/>
            <pc:sldMk cId="3289192014" sldId="271"/>
            <ac:grpSpMk id="106" creationId="{0FAE3890-DF98-4A26-B68E-807BC2A3C0F0}"/>
          </ac:grpSpMkLst>
        </pc:grpChg>
        <pc:grpChg chg="add del mod">
          <ac:chgData name="DIEGO FERNANDEZ MOLERO" userId="f80984f00e0edd63" providerId="LiveId" clId="{742EF3DA-CDA7-4FFD-A8E7-5768F459D45D}" dt="2020-08-05T18:28:20.232" v="1146"/>
          <ac:grpSpMkLst>
            <pc:docMk/>
            <pc:sldMk cId="3289192014" sldId="271"/>
            <ac:grpSpMk id="107" creationId="{6AF1E31D-87C4-45EF-9DFC-E6618C504960}"/>
          </ac:grpSpMkLst>
        </pc:grpChg>
        <pc:grpChg chg="add del mod">
          <ac:chgData name="DIEGO FERNANDEZ MOLERO" userId="f80984f00e0edd63" providerId="LiveId" clId="{742EF3DA-CDA7-4FFD-A8E7-5768F459D45D}" dt="2020-08-05T18:28:19.931" v="1143"/>
          <ac:grpSpMkLst>
            <pc:docMk/>
            <pc:sldMk cId="3289192014" sldId="271"/>
            <ac:grpSpMk id="110" creationId="{11E7A2B8-ED88-4F3A-9F49-209EA4CCD5A7}"/>
          </ac:grpSpMkLst>
        </pc:grpChg>
        <pc:grpChg chg="mod">
          <ac:chgData name="DIEGO FERNANDEZ MOLERO" userId="f80984f00e0edd63" providerId="LiveId" clId="{742EF3DA-CDA7-4FFD-A8E7-5768F459D45D}" dt="2020-08-05T18:28:18.304" v="1138"/>
          <ac:grpSpMkLst>
            <pc:docMk/>
            <pc:sldMk cId="3289192014" sldId="271"/>
            <ac:grpSpMk id="115" creationId="{ABE19BB4-96BB-49D4-8BF3-178957F2D5D5}"/>
          </ac:grpSpMkLst>
        </pc:grpChg>
        <pc:grpChg chg="del mod">
          <ac:chgData name="DIEGO FERNANDEZ MOLERO" userId="f80984f00e0edd63" providerId="LiveId" clId="{742EF3DA-CDA7-4FFD-A8E7-5768F459D45D}" dt="2020-08-05T18:39:31.826" v="1353"/>
          <ac:grpSpMkLst>
            <pc:docMk/>
            <pc:sldMk cId="3289192014" sldId="271"/>
            <ac:grpSpMk id="149" creationId="{5E81016C-EF02-43EB-BFCC-F084FDF3BE04}"/>
          </ac:grpSpMkLst>
        </pc:grpChg>
        <pc:grpChg chg="del mod">
          <ac:chgData name="DIEGO FERNANDEZ MOLERO" userId="f80984f00e0edd63" providerId="LiveId" clId="{742EF3DA-CDA7-4FFD-A8E7-5768F459D45D}" dt="2020-08-05T18:39:31.826" v="1353"/>
          <ac:grpSpMkLst>
            <pc:docMk/>
            <pc:sldMk cId="3289192014" sldId="271"/>
            <ac:grpSpMk id="155" creationId="{18C08C44-7663-4930-A25F-8E53DEB93522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159" creationId="{7A11C902-F8E0-464D-8273-3652B75065C6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166" creationId="{FEA4EFFC-F55E-4AAB-8240-06B9CC9DD9A8}"/>
          </ac:grpSpMkLst>
        </pc:grpChg>
        <pc:grpChg chg="del mod">
          <ac:chgData name="DIEGO FERNANDEZ MOLERO" userId="f80984f00e0edd63" providerId="LiveId" clId="{742EF3DA-CDA7-4FFD-A8E7-5768F459D45D}" dt="2020-08-05T18:37:07.341" v="1315"/>
          <ac:grpSpMkLst>
            <pc:docMk/>
            <pc:sldMk cId="3289192014" sldId="271"/>
            <ac:grpSpMk id="169" creationId="{B361F1A3-3944-4ACF-845F-1F4CDC2C8C38}"/>
          </ac:grpSpMkLst>
        </pc:grpChg>
        <pc:grpChg chg="del mod">
          <ac:chgData name="DIEGO FERNANDEZ MOLERO" userId="f80984f00e0edd63" providerId="LiveId" clId="{742EF3DA-CDA7-4FFD-A8E7-5768F459D45D}" dt="2020-08-05T18:37:12.087" v="1323"/>
          <ac:grpSpMkLst>
            <pc:docMk/>
            <pc:sldMk cId="3289192014" sldId="271"/>
            <ac:grpSpMk id="173" creationId="{8BA58DC3-7F05-448B-B777-68EF9C817BD4}"/>
          </ac:grpSpMkLst>
        </pc:grpChg>
        <pc:grpChg chg="del mod">
          <ac:chgData name="DIEGO FERNANDEZ MOLERO" userId="f80984f00e0edd63" providerId="LiveId" clId="{742EF3DA-CDA7-4FFD-A8E7-5768F459D45D}" dt="2020-08-05T18:39:31.826" v="1353"/>
          <ac:grpSpMkLst>
            <pc:docMk/>
            <pc:sldMk cId="3289192014" sldId="271"/>
            <ac:grpSpMk id="181" creationId="{F6B487ED-D4F1-4147-BAD9-9691A4100B74}"/>
          </ac:grpSpMkLst>
        </pc:grpChg>
        <pc:grpChg chg="del mod">
          <ac:chgData name="DIEGO FERNANDEZ MOLERO" userId="f80984f00e0edd63" providerId="LiveId" clId="{742EF3DA-CDA7-4FFD-A8E7-5768F459D45D}" dt="2020-08-05T18:39:31.826" v="1353"/>
          <ac:grpSpMkLst>
            <pc:docMk/>
            <pc:sldMk cId="3289192014" sldId="271"/>
            <ac:grpSpMk id="182" creationId="{EC316287-594A-4A8A-9DAF-349076EE81B2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190" creationId="{E9F8B167-7010-42F3-8DD0-148516F41FE6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193" creationId="{5B4224CA-EA7C-4A21-B5CD-6653E3509173}"/>
          </ac:grpSpMkLst>
        </pc:grpChg>
        <pc:grpChg chg="del mod">
          <ac:chgData name="DIEGO FERNANDEZ MOLERO" userId="f80984f00e0edd63" providerId="LiveId" clId="{742EF3DA-CDA7-4FFD-A8E7-5768F459D45D}" dt="2020-08-05T18:39:16.335" v="1348"/>
          <ac:grpSpMkLst>
            <pc:docMk/>
            <pc:sldMk cId="3289192014" sldId="271"/>
            <ac:grpSpMk id="202" creationId="{8586DF5A-3C46-4780-9691-B60C1E668B0B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03" creationId="{B9CF50D1-7EB8-45F5-8E0A-5D4934F2FF6D}"/>
          </ac:grpSpMkLst>
        </pc:grpChg>
        <pc:grpChg chg="del mod">
          <ac:chgData name="DIEGO FERNANDEZ MOLERO" userId="f80984f00e0edd63" providerId="LiveId" clId="{742EF3DA-CDA7-4FFD-A8E7-5768F459D45D}" dt="2020-08-05T18:39:19.290" v="1350"/>
          <ac:grpSpMkLst>
            <pc:docMk/>
            <pc:sldMk cId="3289192014" sldId="271"/>
            <ac:grpSpMk id="208" creationId="{BC2F4C9E-B1F8-4BFA-BC10-8C0B17F688FE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10" creationId="{9CD45BB9-EFC3-4DC2-AB47-CE206A6DADAE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13" creationId="{8E878759-35EB-4499-BDB8-3768339CF64B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17" creationId="{7EEC61D0-7699-43D6-A838-8B475C385C37}"/>
          </ac:grpSpMkLst>
        </pc:grpChg>
        <pc:grpChg chg="del mod">
          <ac:chgData name="DIEGO FERNANDEZ MOLERO" userId="f80984f00e0edd63" providerId="LiveId" clId="{742EF3DA-CDA7-4FFD-A8E7-5768F459D45D}" dt="2020-08-05T18:41:53.070" v="1365"/>
          <ac:grpSpMkLst>
            <pc:docMk/>
            <pc:sldMk cId="3289192014" sldId="271"/>
            <ac:grpSpMk id="223" creationId="{4F5754F2-0F25-4E4A-AE78-F61153E83B0E}"/>
          </ac:grpSpMkLst>
        </pc:grpChg>
        <pc:grpChg chg="del mod">
          <ac:chgData name="DIEGO FERNANDEZ MOLERO" userId="f80984f00e0edd63" providerId="LiveId" clId="{742EF3DA-CDA7-4FFD-A8E7-5768F459D45D}" dt="2020-08-05T18:41:53.070" v="1365"/>
          <ac:grpSpMkLst>
            <pc:docMk/>
            <pc:sldMk cId="3289192014" sldId="271"/>
            <ac:grpSpMk id="224" creationId="{072896FB-E11C-456D-80BB-A3D5FEC02CE1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26" creationId="{501A6053-EA9B-42A0-976B-75030BF95383}"/>
          </ac:grpSpMkLst>
        </pc:grpChg>
        <pc:grpChg chg="del mod">
          <ac:chgData name="DIEGO FERNANDEZ MOLERO" userId="f80984f00e0edd63" providerId="LiveId" clId="{742EF3DA-CDA7-4FFD-A8E7-5768F459D45D}" dt="2020-08-05T18:42:13.241" v="1371"/>
          <ac:grpSpMkLst>
            <pc:docMk/>
            <pc:sldMk cId="3289192014" sldId="271"/>
            <ac:grpSpMk id="229" creationId="{CA924E3F-F3E2-457D-AFA4-3FBBC118C768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32" creationId="{208B87A5-3A49-43FC-9DD1-7EAF1006691C}"/>
          </ac:grpSpMkLst>
        </pc:grpChg>
        <pc:grpChg chg="del mod">
          <ac:chgData name="DIEGO FERNANDEZ MOLERO" userId="f80984f00e0edd63" providerId="LiveId" clId="{742EF3DA-CDA7-4FFD-A8E7-5768F459D45D}" dt="2020-08-05T18:42:16.620" v="1377"/>
          <ac:grpSpMkLst>
            <pc:docMk/>
            <pc:sldMk cId="3289192014" sldId="271"/>
            <ac:grpSpMk id="235" creationId="{129866A1-2479-4A31-955E-EE702185E75E}"/>
          </ac:grpSpMkLst>
        </pc:grpChg>
        <pc:grpChg chg="del mod">
          <ac:chgData name="DIEGO FERNANDEZ MOLERO" userId="f80984f00e0edd63" providerId="LiveId" clId="{742EF3DA-CDA7-4FFD-A8E7-5768F459D45D}" dt="2020-08-05T18:42:48.969" v="1379"/>
          <ac:grpSpMkLst>
            <pc:docMk/>
            <pc:sldMk cId="3289192014" sldId="271"/>
            <ac:grpSpMk id="238" creationId="{9265097C-E57D-4835-B0DB-C27B33111DEE}"/>
          </ac:grpSpMkLst>
        </pc:grpChg>
        <pc:grpChg chg="del mod">
          <ac:chgData name="DIEGO FERNANDEZ MOLERO" userId="f80984f00e0edd63" providerId="LiveId" clId="{742EF3DA-CDA7-4FFD-A8E7-5768F459D45D}" dt="2020-08-05T18:43:00.054" v="1390"/>
          <ac:grpSpMkLst>
            <pc:docMk/>
            <pc:sldMk cId="3289192014" sldId="271"/>
            <ac:grpSpMk id="240" creationId="{680FC09E-EE97-4AF3-94BE-6F19B969F459}"/>
          </ac:grpSpMkLst>
        </pc:grpChg>
        <pc:grpChg chg="mod">
          <ac:chgData name="DIEGO FERNANDEZ MOLERO" userId="f80984f00e0edd63" providerId="LiveId" clId="{742EF3DA-CDA7-4FFD-A8E7-5768F459D45D}" dt="2020-08-05T18:42:53.917" v="1383"/>
          <ac:grpSpMkLst>
            <pc:docMk/>
            <pc:sldMk cId="3289192014" sldId="271"/>
            <ac:grpSpMk id="244" creationId="{D2CB55F1-C1E4-49BD-A924-ED4057E54E1C}"/>
          </ac:grpSpMkLst>
        </pc:grpChg>
        <pc:grpChg chg="del mod">
          <ac:chgData name="DIEGO FERNANDEZ MOLERO" userId="f80984f00e0edd63" providerId="LiveId" clId="{742EF3DA-CDA7-4FFD-A8E7-5768F459D45D}" dt="2020-08-05T18:44:47.550" v="1412"/>
          <ac:grpSpMkLst>
            <pc:docMk/>
            <pc:sldMk cId="3289192014" sldId="271"/>
            <ac:grpSpMk id="251" creationId="{002E6E5F-F48B-4717-9355-FD9B7B45CB95}"/>
          </ac:grpSpMkLst>
        </pc:grpChg>
        <pc:grpChg chg="del mod">
          <ac:chgData name="DIEGO FERNANDEZ MOLERO" userId="f80984f00e0edd63" providerId="LiveId" clId="{742EF3DA-CDA7-4FFD-A8E7-5768F459D45D}" dt="2020-08-05T18:44:47.550" v="1412"/>
          <ac:grpSpMkLst>
            <pc:docMk/>
            <pc:sldMk cId="3289192014" sldId="271"/>
            <ac:grpSpMk id="252" creationId="{7FD3A932-7C03-44B3-AE07-AC1B242FC9C5}"/>
          </ac:grpSpMkLst>
        </pc:grpChg>
        <pc:grpChg chg="del mod">
          <ac:chgData name="DIEGO FERNANDEZ MOLERO" userId="f80984f00e0edd63" providerId="LiveId" clId="{742EF3DA-CDA7-4FFD-A8E7-5768F459D45D}" dt="2020-08-05T18:44:42.153" v="1410"/>
          <ac:grpSpMkLst>
            <pc:docMk/>
            <pc:sldMk cId="3289192014" sldId="271"/>
            <ac:grpSpMk id="261" creationId="{FBE63FB0-7F70-4A78-837C-7100A773A6DF}"/>
          </ac:grpSpMkLst>
        </pc:grpChg>
        <pc:grpChg chg="del mod">
          <ac:chgData name="DIEGO FERNANDEZ MOLERO" userId="f80984f00e0edd63" providerId="LiveId" clId="{742EF3DA-CDA7-4FFD-A8E7-5768F459D45D}" dt="2020-08-05T18:44:42.153" v="1410"/>
          <ac:grpSpMkLst>
            <pc:docMk/>
            <pc:sldMk cId="3289192014" sldId="271"/>
            <ac:grpSpMk id="262" creationId="{E3F5583A-F986-414F-90BD-46A2D39F08E6}"/>
          </ac:grpSpMkLst>
        </pc:grpChg>
        <pc:grpChg chg="del mod">
          <ac:chgData name="DIEGO FERNANDEZ MOLERO" userId="f80984f00e0edd63" providerId="LiveId" clId="{742EF3DA-CDA7-4FFD-A8E7-5768F459D45D}" dt="2020-08-05T18:44:47.550" v="1412"/>
          <ac:grpSpMkLst>
            <pc:docMk/>
            <pc:sldMk cId="3289192014" sldId="271"/>
            <ac:grpSpMk id="265" creationId="{E17D269B-9C24-474F-B5FB-4EC9C220B65F}"/>
          </ac:grpSpMkLst>
        </pc:grpChg>
        <pc:grpChg chg="del mod">
          <ac:chgData name="DIEGO FERNANDEZ MOLERO" userId="f80984f00e0edd63" providerId="LiveId" clId="{742EF3DA-CDA7-4FFD-A8E7-5768F459D45D}" dt="2020-08-05T18:45:12.878" v="1415"/>
          <ac:grpSpMkLst>
            <pc:docMk/>
            <pc:sldMk cId="3289192014" sldId="271"/>
            <ac:grpSpMk id="267" creationId="{7B97A8C7-9123-4CDD-AECE-0A25A357ADC8}"/>
          </ac:grpSpMkLst>
        </pc:grpChg>
        <pc:grpChg chg="del mod">
          <ac:chgData name="DIEGO FERNANDEZ MOLERO" userId="f80984f00e0edd63" providerId="LiveId" clId="{742EF3DA-CDA7-4FFD-A8E7-5768F459D45D}" dt="2020-08-05T18:45:18.249" v="1417"/>
          <ac:grpSpMkLst>
            <pc:docMk/>
            <pc:sldMk cId="3289192014" sldId="271"/>
            <ac:grpSpMk id="270" creationId="{044E068A-A734-44FC-A760-BF810EF835B0}"/>
          </ac:grpSpMkLst>
        </pc:grpChg>
        <pc:grpChg chg="del mod">
          <ac:chgData name="DIEGO FERNANDEZ MOLERO" userId="f80984f00e0edd63" providerId="LiveId" clId="{742EF3DA-CDA7-4FFD-A8E7-5768F459D45D}" dt="2020-08-05T18:45:36.202" v="1434"/>
          <ac:grpSpMkLst>
            <pc:docMk/>
            <pc:sldMk cId="3289192014" sldId="271"/>
            <ac:grpSpMk id="272" creationId="{3E01722B-9E5F-429D-8A60-075C5D69A17F}"/>
          </ac:grpSpMkLst>
        </pc:grpChg>
        <pc:grpChg chg="del mod">
          <ac:chgData name="DIEGO FERNANDEZ MOLERO" userId="f80984f00e0edd63" providerId="LiveId" clId="{742EF3DA-CDA7-4FFD-A8E7-5768F459D45D}" dt="2020-08-05T18:45:36.202" v="1434"/>
          <ac:grpSpMkLst>
            <pc:docMk/>
            <pc:sldMk cId="3289192014" sldId="271"/>
            <ac:grpSpMk id="279" creationId="{08C6CA16-3541-413A-A8EE-CAE2CFF3E518}"/>
          </ac:grpSpMkLst>
        </pc:grpChg>
        <pc:grpChg chg="del mod">
          <ac:chgData name="DIEGO FERNANDEZ MOLERO" userId="f80984f00e0edd63" providerId="LiveId" clId="{742EF3DA-CDA7-4FFD-A8E7-5768F459D45D}" dt="2020-08-05T18:47:19.496" v="1442"/>
          <ac:grpSpMkLst>
            <pc:docMk/>
            <pc:sldMk cId="3289192014" sldId="271"/>
            <ac:grpSpMk id="280" creationId="{3DDDE4F8-F6A0-4AA8-8F9E-B3468F45D11E}"/>
          </ac:grpSpMkLst>
        </pc:grpChg>
        <pc:grpChg chg="mod">
          <ac:chgData name="DIEGO FERNANDEZ MOLERO" userId="f80984f00e0edd63" providerId="LiveId" clId="{742EF3DA-CDA7-4FFD-A8E7-5768F459D45D}" dt="2020-08-05T18:46:21.536" v="1440"/>
          <ac:grpSpMkLst>
            <pc:docMk/>
            <pc:sldMk cId="3289192014" sldId="271"/>
            <ac:grpSpMk id="284" creationId="{A1B77429-7FB5-4768-90BB-CA456C9F926E}"/>
          </ac:grpSpMkLst>
        </pc:grpChg>
        <pc:grpChg chg="del mod">
          <ac:chgData name="DIEGO FERNANDEZ MOLERO" userId="f80984f00e0edd63" providerId="LiveId" clId="{742EF3DA-CDA7-4FFD-A8E7-5768F459D45D}" dt="2020-08-05T18:47:44.241" v="1454"/>
          <ac:grpSpMkLst>
            <pc:docMk/>
            <pc:sldMk cId="3289192014" sldId="271"/>
            <ac:grpSpMk id="286" creationId="{299EE5C1-8B3E-44EC-B1D3-A3E531DFA566}"/>
          </ac:grpSpMkLst>
        </pc:grpChg>
        <pc:grpChg chg="del mod">
          <ac:chgData name="DIEGO FERNANDEZ MOLERO" userId="f80984f00e0edd63" providerId="LiveId" clId="{742EF3DA-CDA7-4FFD-A8E7-5768F459D45D}" dt="2020-08-05T18:48:21.093" v="1461"/>
          <ac:grpSpMkLst>
            <pc:docMk/>
            <pc:sldMk cId="3289192014" sldId="271"/>
            <ac:grpSpMk id="289" creationId="{CE653C60-BCFD-483B-BC59-2499614991FF}"/>
          </ac:grpSpMkLst>
        </pc:grpChg>
        <pc:grpChg chg="del mod">
          <ac:chgData name="DIEGO FERNANDEZ MOLERO" userId="f80984f00e0edd63" providerId="LiveId" clId="{742EF3DA-CDA7-4FFD-A8E7-5768F459D45D}" dt="2020-08-05T18:48:21.093" v="1461"/>
          <ac:grpSpMkLst>
            <pc:docMk/>
            <pc:sldMk cId="3289192014" sldId="271"/>
            <ac:grpSpMk id="293" creationId="{5BE76056-73ED-48A9-AEC8-EA7FC46C1FBF}"/>
          </ac:grpSpMkLst>
        </pc:grpChg>
        <pc:grpChg chg="mod">
          <ac:chgData name="DIEGO FERNANDEZ MOLERO" userId="f80984f00e0edd63" providerId="LiveId" clId="{742EF3DA-CDA7-4FFD-A8E7-5768F459D45D}" dt="2020-08-05T18:48:06.223" v="1459"/>
          <ac:grpSpMkLst>
            <pc:docMk/>
            <pc:sldMk cId="3289192014" sldId="271"/>
            <ac:grpSpMk id="296" creationId="{1FAF4DF0-D3D1-492B-8A76-54642A7A16DF}"/>
          </ac:grpSpMkLst>
        </pc:grpChg>
        <pc:grpChg chg="del mod">
          <ac:chgData name="DIEGO FERNANDEZ MOLERO" userId="f80984f00e0edd63" providerId="LiveId" clId="{742EF3DA-CDA7-4FFD-A8E7-5768F459D45D}" dt="2020-08-05T18:48:51.375" v="1468"/>
          <ac:grpSpMkLst>
            <pc:docMk/>
            <pc:sldMk cId="3289192014" sldId="271"/>
            <ac:grpSpMk id="297" creationId="{47E25EB2-46F2-4A14-93EA-0FF58C7ED8C7}"/>
          </ac:grpSpMkLst>
        </pc:grpChg>
        <pc:grpChg chg="del mod">
          <ac:chgData name="DIEGO FERNANDEZ MOLERO" userId="f80984f00e0edd63" providerId="LiveId" clId="{742EF3DA-CDA7-4FFD-A8E7-5768F459D45D}" dt="2020-08-05T18:48:25.773" v="1463"/>
          <ac:grpSpMkLst>
            <pc:docMk/>
            <pc:sldMk cId="3289192014" sldId="271"/>
            <ac:grpSpMk id="299" creationId="{C5288A3C-7748-49B1-8E5C-A59FDCDAF71F}"/>
          </ac:grpSpMkLst>
        </pc:grpChg>
        <pc:grpChg chg="mod">
          <ac:chgData name="DIEGO FERNANDEZ MOLERO" userId="f80984f00e0edd63" providerId="LiveId" clId="{742EF3DA-CDA7-4FFD-A8E7-5768F459D45D}" dt="2020-08-05T18:48:25.773" v="1463"/>
          <ac:grpSpMkLst>
            <pc:docMk/>
            <pc:sldMk cId="3289192014" sldId="271"/>
            <ac:grpSpMk id="301" creationId="{DAB47994-5CCE-461D-A87C-5B45BAD551DD}"/>
          </ac:grpSpMkLst>
        </pc:grpChg>
        <pc:grpChg chg="mod">
          <ac:chgData name="DIEGO FERNANDEZ MOLERO" userId="f80984f00e0edd63" providerId="LiveId" clId="{742EF3DA-CDA7-4FFD-A8E7-5768F459D45D}" dt="2020-08-05T18:48:39.545" v="1465"/>
          <ac:grpSpMkLst>
            <pc:docMk/>
            <pc:sldMk cId="3289192014" sldId="271"/>
            <ac:grpSpMk id="303" creationId="{4EA3F8C5-C8EB-48A0-B7E1-C050E9BE6573}"/>
          </ac:grpSpMkLst>
        </pc:grpChg>
        <pc:grpChg chg="mod">
          <ac:chgData name="DIEGO FERNANDEZ MOLERO" userId="f80984f00e0edd63" providerId="LiveId" clId="{742EF3DA-CDA7-4FFD-A8E7-5768F459D45D}" dt="2020-08-05T18:48:51.375" v="1468"/>
          <ac:grpSpMkLst>
            <pc:docMk/>
            <pc:sldMk cId="3289192014" sldId="271"/>
            <ac:grpSpMk id="306" creationId="{CA1B292D-2290-4377-9AF4-5A1FB2CFB003}"/>
          </ac:grpSpMkLst>
        </pc:grpChg>
        <pc:inkChg chg="add">
          <ac:chgData name="DIEGO FERNANDEZ MOLERO" userId="f80984f00e0edd63" providerId="LiveId" clId="{742EF3DA-CDA7-4FFD-A8E7-5768F459D45D}" dt="2020-08-05T18:22:36.488" v="1027" actId="9405"/>
          <ac:inkMkLst>
            <pc:docMk/>
            <pc:sldMk cId="3289192014" sldId="271"/>
            <ac:inkMk id="2" creationId="{D3A2EC42-4F3E-46F4-941A-D89DAB099E07}"/>
          </ac:inkMkLst>
        </pc:inkChg>
        <pc:inkChg chg="add del">
          <ac:chgData name="DIEGO FERNANDEZ MOLERO" userId="f80984f00e0edd63" providerId="LiveId" clId="{742EF3DA-CDA7-4FFD-A8E7-5768F459D45D}" dt="2020-08-05T18:28:32.911" v="1174"/>
          <ac:inkMkLst>
            <pc:docMk/>
            <pc:sldMk cId="3289192014" sldId="271"/>
            <ac:inkMk id="3" creationId="{35E9F962-B26A-47AC-92DD-E3945E28CAE9}"/>
          </ac:inkMkLst>
        </pc:inkChg>
        <pc:inkChg chg="add del mod">
          <ac:chgData name="DIEGO FERNANDEZ MOLERO" userId="f80984f00e0edd63" providerId="LiveId" clId="{742EF3DA-CDA7-4FFD-A8E7-5768F459D45D}" dt="2020-08-05T18:28:32.913" v="1176"/>
          <ac:inkMkLst>
            <pc:docMk/>
            <pc:sldMk cId="3289192014" sldId="271"/>
            <ac:inkMk id="4" creationId="{2B11FC22-96F6-4AAC-90C0-9291FFFB0143}"/>
          </ac:inkMkLst>
        </pc:inkChg>
        <pc:inkChg chg="add del mod">
          <ac:chgData name="DIEGO FERNANDEZ MOLERO" userId="f80984f00e0edd63" providerId="LiveId" clId="{742EF3DA-CDA7-4FFD-A8E7-5768F459D45D}" dt="2020-08-05T18:28:32.912" v="1175"/>
          <ac:inkMkLst>
            <pc:docMk/>
            <pc:sldMk cId="3289192014" sldId="271"/>
            <ac:inkMk id="5" creationId="{1E81D7E0-22EE-40AA-9155-3AF2BA206FA4}"/>
          </ac:inkMkLst>
        </pc:inkChg>
        <pc:inkChg chg="add del mod">
          <ac:chgData name="DIEGO FERNANDEZ MOLERO" userId="f80984f00e0edd63" providerId="LiveId" clId="{742EF3DA-CDA7-4FFD-A8E7-5768F459D45D}" dt="2020-08-05T18:28:33.285" v="1181"/>
          <ac:inkMkLst>
            <pc:docMk/>
            <pc:sldMk cId="3289192014" sldId="271"/>
            <ac:inkMk id="6" creationId="{91BF4781-02E2-47CA-BAA1-DE62DE07D235}"/>
          </ac:inkMkLst>
        </pc:inkChg>
        <pc:inkChg chg="add del mod">
          <ac:chgData name="DIEGO FERNANDEZ MOLERO" userId="f80984f00e0edd63" providerId="LiveId" clId="{742EF3DA-CDA7-4FFD-A8E7-5768F459D45D}" dt="2020-08-05T18:28:33.286" v="1182"/>
          <ac:inkMkLst>
            <pc:docMk/>
            <pc:sldMk cId="3289192014" sldId="271"/>
            <ac:inkMk id="8" creationId="{1E22E732-6239-45D5-8EF7-CB5914707A60}"/>
          </ac:inkMkLst>
        </pc:inkChg>
        <pc:inkChg chg="add del mod">
          <ac:chgData name="DIEGO FERNANDEZ MOLERO" userId="f80984f00e0edd63" providerId="LiveId" clId="{742EF3DA-CDA7-4FFD-A8E7-5768F459D45D}" dt="2020-08-05T18:28:33.287" v="1183"/>
          <ac:inkMkLst>
            <pc:docMk/>
            <pc:sldMk cId="3289192014" sldId="271"/>
            <ac:inkMk id="9" creationId="{88256CD0-C0A0-4FAC-9ABF-8024CF8D50A3}"/>
          </ac:inkMkLst>
        </pc:inkChg>
        <pc:inkChg chg="add del mod">
          <ac:chgData name="DIEGO FERNANDEZ MOLERO" userId="f80984f00e0edd63" providerId="LiveId" clId="{742EF3DA-CDA7-4FFD-A8E7-5768F459D45D}" dt="2020-08-05T18:28:35.310" v="1185"/>
          <ac:inkMkLst>
            <pc:docMk/>
            <pc:sldMk cId="3289192014" sldId="271"/>
            <ac:inkMk id="10" creationId="{FD3E069D-2CF1-47E4-B9A3-9E3CF7A606DB}"/>
          </ac:inkMkLst>
        </pc:inkChg>
        <pc:inkChg chg="add del mod">
          <ac:chgData name="DIEGO FERNANDEZ MOLERO" userId="f80984f00e0edd63" providerId="LiveId" clId="{742EF3DA-CDA7-4FFD-A8E7-5768F459D45D}" dt="2020-08-05T18:28:35.322" v="1189"/>
          <ac:inkMkLst>
            <pc:docMk/>
            <pc:sldMk cId="3289192014" sldId="271"/>
            <ac:inkMk id="11" creationId="{64A4016D-5F26-48F7-96E1-D9AF7CB3A765}"/>
          </ac:inkMkLst>
        </pc:inkChg>
        <pc:inkChg chg="add del mod">
          <ac:chgData name="DIEGO FERNANDEZ MOLERO" userId="f80984f00e0edd63" providerId="LiveId" clId="{742EF3DA-CDA7-4FFD-A8E7-5768F459D45D}" dt="2020-08-05T18:28:35.317" v="1187"/>
          <ac:inkMkLst>
            <pc:docMk/>
            <pc:sldMk cId="3289192014" sldId="271"/>
            <ac:inkMk id="12" creationId="{DB1B1554-C6A3-425D-93C6-5115FDDB75A4}"/>
          </ac:inkMkLst>
        </pc:inkChg>
        <pc:inkChg chg="add del">
          <ac:chgData name="DIEGO FERNANDEZ MOLERO" userId="f80984f00e0edd63" providerId="LiveId" clId="{742EF3DA-CDA7-4FFD-A8E7-5768F459D45D}" dt="2020-08-05T18:28:32.919" v="1179"/>
          <ac:inkMkLst>
            <pc:docMk/>
            <pc:sldMk cId="3289192014" sldId="271"/>
            <ac:inkMk id="14" creationId="{6D6F7D7D-48B6-40A5-91B9-2E82B37EC577}"/>
          </ac:inkMkLst>
        </pc:inkChg>
        <pc:inkChg chg="add del mod">
          <ac:chgData name="DIEGO FERNANDEZ MOLERO" userId="f80984f00e0edd63" providerId="LiveId" clId="{742EF3DA-CDA7-4FFD-A8E7-5768F459D45D}" dt="2020-08-05T18:28:35.311" v="1186"/>
          <ac:inkMkLst>
            <pc:docMk/>
            <pc:sldMk cId="3289192014" sldId="271"/>
            <ac:inkMk id="15" creationId="{B50DD9CA-C38B-4FA3-866B-21A76AA86482}"/>
          </ac:inkMkLst>
        </pc:inkChg>
        <pc:inkChg chg="add del mod">
          <ac:chgData name="DIEGO FERNANDEZ MOLERO" userId="f80984f00e0edd63" providerId="LiveId" clId="{742EF3DA-CDA7-4FFD-A8E7-5768F459D45D}" dt="2020-08-05T18:28:35.320" v="1188"/>
          <ac:inkMkLst>
            <pc:docMk/>
            <pc:sldMk cId="3289192014" sldId="271"/>
            <ac:inkMk id="16" creationId="{4E844C45-6CC4-4761-81BA-EEA39EB7D46E}"/>
          </ac:inkMkLst>
        </pc:inkChg>
        <pc:inkChg chg="add del mod">
          <ac:chgData name="DIEGO FERNANDEZ MOLERO" userId="f80984f00e0edd63" providerId="LiveId" clId="{742EF3DA-CDA7-4FFD-A8E7-5768F459D45D}" dt="2020-08-05T18:28:35.309" v="1184"/>
          <ac:inkMkLst>
            <pc:docMk/>
            <pc:sldMk cId="3289192014" sldId="271"/>
            <ac:inkMk id="17" creationId="{264A3D54-8737-42E1-B99D-94085C022567}"/>
          </ac:inkMkLst>
        </pc:inkChg>
        <pc:inkChg chg="add del">
          <ac:chgData name="DIEGO FERNANDEZ MOLERO" userId="f80984f00e0edd63" providerId="LiveId" clId="{742EF3DA-CDA7-4FFD-A8E7-5768F459D45D}" dt="2020-08-05T18:28:32.917" v="1178"/>
          <ac:inkMkLst>
            <pc:docMk/>
            <pc:sldMk cId="3289192014" sldId="271"/>
            <ac:inkMk id="19" creationId="{4B43573C-C089-4AC6-9972-C1191C035487}"/>
          </ac:inkMkLst>
        </pc:inkChg>
        <pc:inkChg chg="add del mod">
          <ac:chgData name="DIEGO FERNANDEZ MOLERO" userId="f80984f00e0edd63" providerId="LiveId" clId="{742EF3DA-CDA7-4FFD-A8E7-5768F459D45D}" dt="2020-08-05T18:28:32.899" v="1169"/>
          <ac:inkMkLst>
            <pc:docMk/>
            <pc:sldMk cId="3289192014" sldId="271"/>
            <ac:inkMk id="20" creationId="{49E3CE69-F684-4D59-B7EF-9EEBA241B8A4}"/>
          </ac:inkMkLst>
        </pc:inkChg>
        <pc:inkChg chg="add del mod">
          <ac:chgData name="DIEGO FERNANDEZ MOLERO" userId="f80984f00e0edd63" providerId="LiveId" clId="{742EF3DA-CDA7-4FFD-A8E7-5768F459D45D}" dt="2020-08-05T18:28:32.910" v="1173"/>
          <ac:inkMkLst>
            <pc:docMk/>
            <pc:sldMk cId="3289192014" sldId="271"/>
            <ac:inkMk id="21" creationId="{12E9CB4C-A251-46AB-9AF3-A5CDE6C0CE21}"/>
          </ac:inkMkLst>
        </pc:inkChg>
        <pc:inkChg chg="add del mod">
          <ac:chgData name="DIEGO FERNANDEZ MOLERO" userId="f80984f00e0edd63" providerId="LiveId" clId="{742EF3DA-CDA7-4FFD-A8E7-5768F459D45D}" dt="2020-08-05T18:28:32.909" v="1172"/>
          <ac:inkMkLst>
            <pc:docMk/>
            <pc:sldMk cId="3289192014" sldId="271"/>
            <ac:inkMk id="22" creationId="{0133952B-182B-4B91-9695-393C2F1564CE}"/>
          </ac:inkMkLst>
        </pc:inkChg>
        <pc:inkChg chg="add del mod">
          <ac:chgData name="DIEGO FERNANDEZ MOLERO" userId="f80984f00e0edd63" providerId="LiveId" clId="{742EF3DA-CDA7-4FFD-A8E7-5768F459D45D}" dt="2020-08-05T18:28:32.908" v="1171"/>
          <ac:inkMkLst>
            <pc:docMk/>
            <pc:sldMk cId="3289192014" sldId="271"/>
            <ac:inkMk id="23" creationId="{71C4EFFA-A37B-4F9D-8A7E-AA38A8AA0494}"/>
          </ac:inkMkLst>
        </pc:inkChg>
        <pc:inkChg chg="add del mod">
          <ac:chgData name="DIEGO FERNANDEZ MOLERO" userId="f80984f00e0edd63" providerId="LiveId" clId="{742EF3DA-CDA7-4FFD-A8E7-5768F459D45D}" dt="2020-08-05T18:28:32.893" v="1167"/>
          <ac:inkMkLst>
            <pc:docMk/>
            <pc:sldMk cId="3289192014" sldId="271"/>
            <ac:inkMk id="25" creationId="{F16C2FD2-6DC7-4B95-B7C3-65DC2540474F}"/>
          </ac:inkMkLst>
        </pc:inkChg>
        <pc:inkChg chg="add del mod">
          <ac:chgData name="DIEGO FERNANDEZ MOLERO" userId="f80984f00e0edd63" providerId="LiveId" clId="{742EF3DA-CDA7-4FFD-A8E7-5768F459D45D}" dt="2020-08-05T18:28:32.906" v="1170"/>
          <ac:inkMkLst>
            <pc:docMk/>
            <pc:sldMk cId="3289192014" sldId="271"/>
            <ac:inkMk id="26" creationId="{6B80BC40-48D2-429A-8FBF-AAEC6256757C}"/>
          </ac:inkMkLst>
        </pc:inkChg>
        <pc:inkChg chg="add del mod">
          <ac:chgData name="DIEGO FERNANDEZ MOLERO" userId="f80984f00e0edd63" providerId="LiveId" clId="{742EF3DA-CDA7-4FFD-A8E7-5768F459D45D}" dt="2020-08-05T18:28:32.915" v="1177"/>
          <ac:inkMkLst>
            <pc:docMk/>
            <pc:sldMk cId="3289192014" sldId="271"/>
            <ac:inkMk id="27" creationId="{B89A5DB0-2B16-4FFC-B1A1-ACE9C4C29FF8}"/>
          </ac:inkMkLst>
        </pc:inkChg>
        <pc:inkChg chg="add del mod">
          <ac:chgData name="DIEGO FERNANDEZ MOLERO" userId="f80984f00e0edd63" providerId="LiveId" clId="{742EF3DA-CDA7-4FFD-A8E7-5768F459D45D}" dt="2020-08-05T18:28:32.919" v="1180"/>
          <ac:inkMkLst>
            <pc:docMk/>
            <pc:sldMk cId="3289192014" sldId="271"/>
            <ac:inkMk id="28" creationId="{67DFDEE3-3722-4494-A4E2-E796069978F7}"/>
          </ac:inkMkLst>
        </pc:inkChg>
        <pc:inkChg chg="add del mod">
          <ac:chgData name="DIEGO FERNANDEZ MOLERO" userId="f80984f00e0edd63" providerId="LiveId" clId="{742EF3DA-CDA7-4FFD-A8E7-5768F459D45D}" dt="2020-08-05T18:28:30.120" v="1166"/>
          <ac:inkMkLst>
            <pc:docMk/>
            <pc:sldMk cId="3289192014" sldId="271"/>
            <ac:inkMk id="29" creationId="{2DEE40FC-08C6-4D5E-80AB-096B1EC29EEC}"/>
          </ac:inkMkLst>
        </pc:inkChg>
        <pc:inkChg chg="add del mod">
          <ac:chgData name="DIEGO FERNANDEZ MOLERO" userId="f80984f00e0edd63" providerId="LiveId" clId="{742EF3DA-CDA7-4FFD-A8E7-5768F459D45D}" dt="2020-08-05T18:28:32.896" v="1168"/>
          <ac:inkMkLst>
            <pc:docMk/>
            <pc:sldMk cId="3289192014" sldId="271"/>
            <ac:inkMk id="30" creationId="{B18788EE-BA83-4430-9459-9329364BFB3E}"/>
          </ac:inkMkLst>
        </pc:inkChg>
        <pc:inkChg chg="add del mod">
          <ac:chgData name="DIEGO FERNANDEZ MOLERO" userId="f80984f00e0edd63" providerId="LiveId" clId="{742EF3DA-CDA7-4FFD-A8E7-5768F459D45D}" dt="2020-08-05T18:28:40.194" v="1211"/>
          <ac:inkMkLst>
            <pc:docMk/>
            <pc:sldMk cId="3289192014" sldId="271"/>
            <ac:inkMk id="32" creationId="{C0C7AD7E-9E22-4691-A850-A5FB839EB411}"/>
          </ac:inkMkLst>
        </pc:inkChg>
        <pc:inkChg chg="add del mod">
          <ac:chgData name="DIEGO FERNANDEZ MOLERO" userId="f80984f00e0edd63" providerId="LiveId" clId="{742EF3DA-CDA7-4FFD-A8E7-5768F459D45D}" dt="2020-08-05T18:28:40.202" v="1215"/>
          <ac:inkMkLst>
            <pc:docMk/>
            <pc:sldMk cId="3289192014" sldId="271"/>
            <ac:inkMk id="33" creationId="{0FA0518A-05B4-47AA-B3E0-F638012843BF}"/>
          </ac:inkMkLst>
        </pc:inkChg>
        <pc:inkChg chg="add del mod">
          <ac:chgData name="DIEGO FERNANDEZ MOLERO" userId="f80984f00e0edd63" providerId="LiveId" clId="{742EF3DA-CDA7-4FFD-A8E7-5768F459D45D}" dt="2020-08-05T18:28:40.196" v="1212"/>
          <ac:inkMkLst>
            <pc:docMk/>
            <pc:sldMk cId="3289192014" sldId="271"/>
            <ac:inkMk id="34" creationId="{43F0804C-A4E0-4E6E-8A30-BCA360B9F6D4}"/>
          </ac:inkMkLst>
        </pc:inkChg>
        <pc:inkChg chg="add del mod">
          <ac:chgData name="DIEGO FERNANDEZ MOLERO" userId="f80984f00e0edd63" providerId="LiveId" clId="{742EF3DA-CDA7-4FFD-A8E7-5768F459D45D}" dt="2020-08-05T18:28:40.204" v="1216"/>
          <ac:inkMkLst>
            <pc:docMk/>
            <pc:sldMk cId="3289192014" sldId="271"/>
            <ac:inkMk id="35" creationId="{4B3FE52D-D36D-4FFA-A4C6-97A7AC74C5EC}"/>
          </ac:inkMkLst>
        </pc:inkChg>
        <pc:inkChg chg="add del mod">
          <ac:chgData name="DIEGO FERNANDEZ MOLERO" userId="f80984f00e0edd63" providerId="LiveId" clId="{742EF3DA-CDA7-4FFD-A8E7-5768F459D45D}" dt="2020-08-05T18:28:39.353" v="1210"/>
          <ac:inkMkLst>
            <pc:docMk/>
            <pc:sldMk cId="3289192014" sldId="271"/>
            <ac:inkMk id="36" creationId="{80ECCFD3-AD63-444D-B03C-ED130D54235E}"/>
          </ac:inkMkLst>
        </pc:inkChg>
        <pc:inkChg chg="add del mod">
          <ac:chgData name="DIEGO FERNANDEZ MOLERO" userId="f80984f00e0edd63" providerId="LiveId" clId="{742EF3DA-CDA7-4FFD-A8E7-5768F459D45D}" dt="2020-08-05T18:28:40.200" v="1214"/>
          <ac:inkMkLst>
            <pc:docMk/>
            <pc:sldMk cId="3289192014" sldId="271"/>
            <ac:inkMk id="37" creationId="{1BF07F46-2734-4EB3-8969-8E0A6EAB6837}"/>
          </ac:inkMkLst>
        </pc:inkChg>
        <pc:inkChg chg="add del mod">
          <ac:chgData name="DIEGO FERNANDEZ MOLERO" userId="f80984f00e0edd63" providerId="LiveId" clId="{742EF3DA-CDA7-4FFD-A8E7-5768F459D45D}" dt="2020-08-05T18:28:41.205" v="1218"/>
          <ac:inkMkLst>
            <pc:docMk/>
            <pc:sldMk cId="3289192014" sldId="271"/>
            <ac:inkMk id="38" creationId="{56ACD27E-B49C-424E-9188-7B7FCA413FC7}"/>
          </ac:inkMkLst>
        </pc:inkChg>
        <pc:inkChg chg="add del mod">
          <ac:chgData name="DIEGO FERNANDEZ MOLERO" userId="f80984f00e0edd63" providerId="LiveId" clId="{742EF3DA-CDA7-4FFD-A8E7-5768F459D45D}" dt="2020-08-05T18:28:41.207" v="1220"/>
          <ac:inkMkLst>
            <pc:docMk/>
            <pc:sldMk cId="3289192014" sldId="271"/>
            <ac:inkMk id="39" creationId="{8B9DCC61-FFB9-4765-BCB6-4F8A8DF5A66E}"/>
          </ac:inkMkLst>
        </pc:inkChg>
        <pc:inkChg chg="add del mod">
          <ac:chgData name="DIEGO FERNANDEZ MOLERO" userId="f80984f00e0edd63" providerId="LiveId" clId="{742EF3DA-CDA7-4FFD-A8E7-5768F459D45D}" dt="2020-08-05T18:28:41.203" v="1217"/>
          <ac:inkMkLst>
            <pc:docMk/>
            <pc:sldMk cId="3289192014" sldId="271"/>
            <ac:inkMk id="40" creationId="{8193B9F7-AB61-4990-A184-B17A79182EC5}"/>
          </ac:inkMkLst>
        </pc:inkChg>
        <pc:inkChg chg="add del mod">
          <ac:chgData name="DIEGO FERNANDEZ MOLERO" userId="f80984f00e0edd63" providerId="LiveId" clId="{742EF3DA-CDA7-4FFD-A8E7-5768F459D45D}" dt="2020-08-05T18:28:41.211" v="1223"/>
          <ac:inkMkLst>
            <pc:docMk/>
            <pc:sldMk cId="3289192014" sldId="271"/>
            <ac:inkMk id="41" creationId="{D16DC02C-A23F-42AA-A98E-C0D4285E0A83}"/>
          </ac:inkMkLst>
        </pc:inkChg>
        <pc:inkChg chg="add del mod">
          <ac:chgData name="DIEGO FERNANDEZ MOLERO" userId="f80984f00e0edd63" providerId="LiveId" clId="{742EF3DA-CDA7-4FFD-A8E7-5768F459D45D}" dt="2020-08-05T18:28:42.119" v="1225"/>
          <ac:inkMkLst>
            <pc:docMk/>
            <pc:sldMk cId="3289192014" sldId="271"/>
            <ac:inkMk id="44" creationId="{B4B0615B-8119-4BA1-95A6-D251AF893B91}"/>
          </ac:inkMkLst>
        </pc:inkChg>
        <pc:inkChg chg="add del mod">
          <ac:chgData name="DIEGO FERNANDEZ MOLERO" userId="f80984f00e0edd63" providerId="LiveId" clId="{742EF3DA-CDA7-4FFD-A8E7-5768F459D45D}" dt="2020-08-05T18:28:42.118" v="1224"/>
          <ac:inkMkLst>
            <pc:docMk/>
            <pc:sldMk cId="3289192014" sldId="271"/>
            <ac:inkMk id="45" creationId="{0B779229-89A1-462B-AD48-30703821AA5B}"/>
          </ac:inkMkLst>
        </pc:inkChg>
        <pc:inkChg chg="add del mod">
          <ac:chgData name="DIEGO FERNANDEZ MOLERO" userId="f80984f00e0edd63" providerId="LiveId" clId="{742EF3DA-CDA7-4FFD-A8E7-5768F459D45D}" dt="2020-08-05T18:28:42.119" v="1226"/>
          <ac:inkMkLst>
            <pc:docMk/>
            <pc:sldMk cId="3289192014" sldId="271"/>
            <ac:inkMk id="46" creationId="{2AC667F4-E46A-41A3-AF8D-CA2447F39B66}"/>
          </ac:inkMkLst>
        </pc:inkChg>
        <pc:inkChg chg="add del mod">
          <ac:chgData name="DIEGO FERNANDEZ MOLERO" userId="f80984f00e0edd63" providerId="LiveId" clId="{742EF3DA-CDA7-4FFD-A8E7-5768F459D45D}" dt="2020-08-05T18:28:29.835" v="1164"/>
          <ac:inkMkLst>
            <pc:docMk/>
            <pc:sldMk cId="3289192014" sldId="271"/>
            <ac:inkMk id="47" creationId="{DCAE6DA7-5029-426F-AB1C-F9CA109F6B62}"/>
          </ac:inkMkLst>
        </pc:inkChg>
        <pc:inkChg chg="add del mod">
          <ac:chgData name="DIEGO FERNANDEZ MOLERO" userId="f80984f00e0edd63" providerId="LiveId" clId="{742EF3DA-CDA7-4FFD-A8E7-5768F459D45D}" dt="2020-08-05T18:28:29.831" v="1162"/>
          <ac:inkMkLst>
            <pc:docMk/>
            <pc:sldMk cId="3289192014" sldId="271"/>
            <ac:inkMk id="48" creationId="{5C33C55C-4CD3-41E0-832A-3868E35A3B67}"/>
          </ac:inkMkLst>
        </pc:inkChg>
        <pc:inkChg chg="add del mod">
          <ac:chgData name="DIEGO FERNANDEZ MOLERO" userId="f80984f00e0edd63" providerId="LiveId" clId="{742EF3DA-CDA7-4FFD-A8E7-5768F459D45D}" dt="2020-08-05T18:28:29.837" v="1165"/>
          <ac:inkMkLst>
            <pc:docMk/>
            <pc:sldMk cId="3289192014" sldId="271"/>
            <ac:inkMk id="49" creationId="{E9824905-FDDB-4F03-ADA5-4BECDD47E158}"/>
          </ac:inkMkLst>
        </pc:inkChg>
        <pc:inkChg chg="add del mod">
          <ac:chgData name="DIEGO FERNANDEZ MOLERO" userId="f80984f00e0edd63" providerId="LiveId" clId="{742EF3DA-CDA7-4FFD-A8E7-5768F459D45D}" dt="2020-08-05T18:28:39.351" v="1209"/>
          <ac:inkMkLst>
            <pc:docMk/>
            <pc:sldMk cId="3289192014" sldId="271"/>
            <ac:inkMk id="52" creationId="{63B4B2FF-C078-4985-8E3B-2AA13A035870}"/>
          </ac:inkMkLst>
        </pc:inkChg>
        <pc:inkChg chg="add del mod">
          <ac:chgData name="DIEGO FERNANDEZ MOLERO" userId="f80984f00e0edd63" providerId="LiveId" clId="{742EF3DA-CDA7-4FFD-A8E7-5768F459D45D}" dt="2020-08-05T18:28:41.206" v="1219"/>
          <ac:inkMkLst>
            <pc:docMk/>
            <pc:sldMk cId="3289192014" sldId="271"/>
            <ac:inkMk id="53" creationId="{FDFA3137-4C49-4249-963A-F2E88BC2B23A}"/>
          </ac:inkMkLst>
        </pc:inkChg>
        <pc:inkChg chg="add del mod">
          <ac:chgData name="DIEGO FERNANDEZ MOLERO" userId="f80984f00e0edd63" providerId="LiveId" clId="{742EF3DA-CDA7-4FFD-A8E7-5768F459D45D}" dt="2020-08-05T18:28:40.198" v="1213"/>
          <ac:inkMkLst>
            <pc:docMk/>
            <pc:sldMk cId="3289192014" sldId="271"/>
            <ac:inkMk id="54" creationId="{16355EF7-67A5-4C66-9790-10683E7B8C73}"/>
          </ac:inkMkLst>
        </pc:inkChg>
        <pc:inkChg chg="add del mod">
          <ac:chgData name="DIEGO FERNANDEZ MOLERO" userId="f80984f00e0edd63" providerId="LiveId" clId="{742EF3DA-CDA7-4FFD-A8E7-5768F459D45D}" dt="2020-08-05T18:28:41.210" v="1222"/>
          <ac:inkMkLst>
            <pc:docMk/>
            <pc:sldMk cId="3289192014" sldId="271"/>
            <ac:inkMk id="55" creationId="{4E51F89A-5482-4737-847F-7974F8522BE7}"/>
          </ac:inkMkLst>
        </pc:inkChg>
        <pc:inkChg chg="add del mod">
          <ac:chgData name="DIEGO FERNANDEZ MOLERO" userId="f80984f00e0edd63" providerId="LiveId" clId="{742EF3DA-CDA7-4FFD-A8E7-5768F459D45D}" dt="2020-08-05T18:28:41.209" v="1221"/>
          <ac:inkMkLst>
            <pc:docMk/>
            <pc:sldMk cId="3289192014" sldId="271"/>
            <ac:inkMk id="56" creationId="{042500DA-17B0-4FDE-9F02-1FE365903801}"/>
          </ac:inkMkLst>
        </pc:inkChg>
        <pc:inkChg chg="add del mod">
          <ac:chgData name="DIEGO FERNANDEZ MOLERO" userId="f80984f00e0edd63" providerId="LiveId" clId="{742EF3DA-CDA7-4FFD-A8E7-5768F459D45D}" dt="2020-08-05T18:28:29.816" v="1161"/>
          <ac:inkMkLst>
            <pc:docMk/>
            <pc:sldMk cId="3289192014" sldId="271"/>
            <ac:inkMk id="57" creationId="{BB4A1601-552F-4D06-ACFB-4076674C1EA6}"/>
          </ac:inkMkLst>
        </pc:inkChg>
        <pc:inkChg chg="add del mod">
          <ac:chgData name="DIEGO FERNANDEZ MOLERO" userId="f80984f00e0edd63" providerId="LiveId" clId="{742EF3DA-CDA7-4FFD-A8E7-5768F459D45D}" dt="2020-08-05T18:28:36.655" v="1192"/>
          <ac:inkMkLst>
            <pc:docMk/>
            <pc:sldMk cId="3289192014" sldId="271"/>
            <ac:inkMk id="60" creationId="{9AEACCE6-AEBE-4BFF-8B13-869296FE1F38}"/>
          </ac:inkMkLst>
        </pc:inkChg>
        <pc:inkChg chg="add del mod">
          <ac:chgData name="DIEGO FERNANDEZ MOLERO" userId="f80984f00e0edd63" providerId="LiveId" clId="{742EF3DA-CDA7-4FFD-A8E7-5768F459D45D}" dt="2020-08-05T18:28:36.674" v="1200"/>
          <ac:inkMkLst>
            <pc:docMk/>
            <pc:sldMk cId="3289192014" sldId="271"/>
            <ac:inkMk id="61" creationId="{80CE0CDA-CEA8-40F1-AB54-8F009FB8A834}"/>
          </ac:inkMkLst>
        </pc:inkChg>
        <pc:inkChg chg="add del mod">
          <ac:chgData name="DIEGO FERNANDEZ MOLERO" userId="f80984f00e0edd63" providerId="LiveId" clId="{742EF3DA-CDA7-4FFD-A8E7-5768F459D45D}" dt="2020-08-05T18:28:29.834" v="1163"/>
          <ac:inkMkLst>
            <pc:docMk/>
            <pc:sldMk cId="3289192014" sldId="271"/>
            <ac:inkMk id="63" creationId="{EDAA9DBF-B473-440E-82A2-1E6018D92008}"/>
          </ac:inkMkLst>
        </pc:inkChg>
        <pc:inkChg chg="add del mod">
          <ac:chgData name="DIEGO FERNANDEZ MOLERO" userId="f80984f00e0edd63" providerId="LiveId" clId="{742EF3DA-CDA7-4FFD-A8E7-5768F459D45D}" dt="2020-08-05T18:28:36.653" v="1190"/>
          <ac:inkMkLst>
            <pc:docMk/>
            <pc:sldMk cId="3289192014" sldId="271"/>
            <ac:inkMk id="64" creationId="{0EBDED71-AF94-4AA4-889C-B643FE25D456}"/>
          </ac:inkMkLst>
        </pc:inkChg>
        <pc:inkChg chg="add del mod">
          <ac:chgData name="DIEGO FERNANDEZ MOLERO" userId="f80984f00e0edd63" providerId="LiveId" clId="{742EF3DA-CDA7-4FFD-A8E7-5768F459D45D}" dt="2020-08-05T18:28:36.671" v="1198"/>
          <ac:inkMkLst>
            <pc:docMk/>
            <pc:sldMk cId="3289192014" sldId="271"/>
            <ac:inkMk id="66" creationId="{27874E57-8DFF-40E8-9397-4CC3E1289F47}"/>
          </ac:inkMkLst>
        </pc:inkChg>
        <pc:inkChg chg="add del mod">
          <ac:chgData name="DIEGO FERNANDEZ MOLERO" userId="f80984f00e0edd63" providerId="LiveId" clId="{742EF3DA-CDA7-4FFD-A8E7-5768F459D45D}" dt="2020-08-05T18:28:36.661" v="1195"/>
          <ac:inkMkLst>
            <pc:docMk/>
            <pc:sldMk cId="3289192014" sldId="271"/>
            <ac:inkMk id="67" creationId="{3196FE15-3914-4BAD-83A3-F7396EAF711E}"/>
          </ac:inkMkLst>
        </pc:inkChg>
        <pc:inkChg chg="add del mod">
          <ac:chgData name="DIEGO FERNANDEZ MOLERO" userId="f80984f00e0edd63" providerId="LiveId" clId="{742EF3DA-CDA7-4FFD-A8E7-5768F459D45D}" dt="2020-08-05T18:28:36.673" v="1199"/>
          <ac:inkMkLst>
            <pc:docMk/>
            <pc:sldMk cId="3289192014" sldId="271"/>
            <ac:inkMk id="69" creationId="{1EF8ED48-F9C6-4261-AC1C-7948B9A12E61}"/>
          </ac:inkMkLst>
        </pc:inkChg>
        <pc:inkChg chg="add del mod">
          <ac:chgData name="DIEGO FERNANDEZ MOLERO" userId="f80984f00e0edd63" providerId="LiveId" clId="{742EF3DA-CDA7-4FFD-A8E7-5768F459D45D}" dt="2020-08-05T18:28:36.654" v="1191"/>
          <ac:inkMkLst>
            <pc:docMk/>
            <pc:sldMk cId="3289192014" sldId="271"/>
            <ac:inkMk id="70" creationId="{F7A01A7C-8558-46E4-8AB2-C0D8682BA16C}"/>
          </ac:inkMkLst>
        </pc:inkChg>
        <pc:inkChg chg="add del mod">
          <ac:chgData name="DIEGO FERNANDEZ MOLERO" userId="f80984f00e0edd63" providerId="LiveId" clId="{742EF3DA-CDA7-4FFD-A8E7-5768F459D45D}" dt="2020-08-05T18:28:36.669" v="1197"/>
          <ac:inkMkLst>
            <pc:docMk/>
            <pc:sldMk cId="3289192014" sldId="271"/>
            <ac:inkMk id="71" creationId="{CC35A2F9-6C39-4834-9072-029820C66A91}"/>
          </ac:inkMkLst>
        </pc:inkChg>
        <pc:inkChg chg="add del mod">
          <ac:chgData name="DIEGO FERNANDEZ MOLERO" userId="f80984f00e0edd63" providerId="LiveId" clId="{742EF3DA-CDA7-4FFD-A8E7-5768F459D45D}" dt="2020-08-05T18:28:36.675" v="1201"/>
          <ac:inkMkLst>
            <pc:docMk/>
            <pc:sldMk cId="3289192014" sldId="271"/>
            <ac:inkMk id="72" creationId="{88A1EF45-3E62-4DEE-B1BB-30BE1C5866CF}"/>
          </ac:inkMkLst>
        </pc:inkChg>
        <pc:inkChg chg="add del mod">
          <ac:chgData name="DIEGO FERNANDEZ MOLERO" userId="f80984f00e0edd63" providerId="LiveId" clId="{742EF3DA-CDA7-4FFD-A8E7-5768F459D45D}" dt="2020-08-05T18:28:36.665" v="1196"/>
          <ac:inkMkLst>
            <pc:docMk/>
            <pc:sldMk cId="3289192014" sldId="271"/>
            <ac:inkMk id="73" creationId="{3BA36A3A-1A38-4EE7-9B79-098BB8B5F0F5}"/>
          </ac:inkMkLst>
        </pc:inkChg>
        <pc:inkChg chg="add del mod">
          <ac:chgData name="DIEGO FERNANDEZ MOLERO" userId="f80984f00e0edd63" providerId="LiveId" clId="{742EF3DA-CDA7-4FFD-A8E7-5768F459D45D}" dt="2020-08-05T18:28:36.658" v="1194"/>
          <ac:inkMkLst>
            <pc:docMk/>
            <pc:sldMk cId="3289192014" sldId="271"/>
            <ac:inkMk id="75" creationId="{64DF679C-9AA7-4327-BC8E-32FB938C442F}"/>
          </ac:inkMkLst>
        </pc:inkChg>
        <pc:inkChg chg="add del mod">
          <ac:chgData name="DIEGO FERNANDEZ MOLERO" userId="f80984f00e0edd63" providerId="LiveId" clId="{742EF3DA-CDA7-4FFD-A8E7-5768F459D45D}" dt="2020-08-05T18:28:36.656" v="1193"/>
          <ac:inkMkLst>
            <pc:docMk/>
            <pc:sldMk cId="3289192014" sldId="271"/>
            <ac:inkMk id="76" creationId="{89089AAE-A96E-4D56-A034-C41CDBF2DDB1}"/>
          </ac:inkMkLst>
        </pc:inkChg>
        <pc:inkChg chg="add del">
          <ac:chgData name="DIEGO FERNANDEZ MOLERO" userId="f80984f00e0edd63" providerId="LiveId" clId="{742EF3DA-CDA7-4FFD-A8E7-5768F459D45D}" dt="2020-08-05T18:28:39.349" v="1208"/>
          <ac:inkMkLst>
            <pc:docMk/>
            <pc:sldMk cId="3289192014" sldId="271"/>
            <ac:inkMk id="78" creationId="{972B8383-8ACB-44D6-9CB2-D75C5F992CBC}"/>
          </ac:inkMkLst>
        </pc:inkChg>
        <pc:inkChg chg="add del mod">
          <ac:chgData name="DIEGO FERNANDEZ MOLERO" userId="f80984f00e0edd63" providerId="LiveId" clId="{742EF3DA-CDA7-4FFD-A8E7-5768F459D45D}" dt="2020-08-05T18:28:39.348" v="1207"/>
          <ac:inkMkLst>
            <pc:docMk/>
            <pc:sldMk cId="3289192014" sldId="271"/>
            <ac:inkMk id="79" creationId="{D91E8969-24D6-417E-B2BD-E610DD02FF51}"/>
          </ac:inkMkLst>
        </pc:inkChg>
        <pc:inkChg chg="add del mod">
          <ac:chgData name="DIEGO FERNANDEZ MOLERO" userId="f80984f00e0edd63" providerId="LiveId" clId="{742EF3DA-CDA7-4FFD-A8E7-5768F459D45D}" dt="2020-08-05T18:28:38.420" v="1206"/>
          <ac:inkMkLst>
            <pc:docMk/>
            <pc:sldMk cId="3289192014" sldId="271"/>
            <ac:inkMk id="80" creationId="{EEE05217-F465-45AB-BEEE-A4E6544B1250}"/>
          </ac:inkMkLst>
        </pc:inkChg>
        <pc:inkChg chg="add del mod">
          <ac:chgData name="DIEGO FERNANDEZ MOLERO" userId="f80984f00e0edd63" providerId="LiveId" clId="{742EF3DA-CDA7-4FFD-A8E7-5768F459D45D}" dt="2020-08-05T18:28:38.419" v="1205"/>
          <ac:inkMkLst>
            <pc:docMk/>
            <pc:sldMk cId="3289192014" sldId="271"/>
            <ac:inkMk id="81" creationId="{FBD4CEE7-AE86-4345-B6E1-DB298BD27808}"/>
          </ac:inkMkLst>
        </pc:inkChg>
        <pc:inkChg chg="add del mod">
          <ac:chgData name="DIEGO FERNANDEZ MOLERO" userId="f80984f00e0edd63" providerId="LiveId" clId="{742EF3DA-CDA7-4FFD-A8E7-5768F459D45D}" dt="2020-08-05T18:28:38.236" v="1204"/>
          <ac:inkMkLst>
            <pc:docMk/>
            <pc:sldMk cId="3289192014" sldId="271"/>
            <ac:inkMk id="82" creationId="{402C2761-59F4-4C66-ACB3-6294D890B12D}"/>
          </ac:inkMkLst>
        </pc:inkChg>
        <pc:inkChg chg="add del mod">
          <ac:chgData name="DIEGO FERNANDEZ MOLERO" userId="f80984f00e0edd63" providerId="LiveId" clId="{742EF3DA-CDA7-4FFD-A8E7-5768F459D45D}" dt="2020-08-05T18:28:38.235" v="1203"/>
          <ac:inkMkLst>
            <pc:docMk/>
            <pc:sldMk cId="3289192014" sldId="271"/>
            <ac:inkMk id="83" creationId="{1B57245C-4C3F-4583-9525-90E9B96F7489}"/>
          </ac:inkMkLst>
        </pc:inkChg>
        <pc:inkChg chg="add del mod">
          <ac:chgData name="DIEGO FERNANDEZ MOLERO" userId="f80984f00e0edd63" providerId="LiveId" clId="{742EF3DA-CDA7-4FFD-A8E7-5768F459D45D}" dt="2020-08-05T18:28:38.234" v="1202"/>
          <ac:inkMkLst>
            <pc:docMk/>
            <pc:sldMk cId="3289192014" sldId="271"/>
            <ac:inkMk id="84" creationId="{96F6DCEE-9255-4C17-90EE-5454E919ABD4}"/>
          </ac:inkMkLst>
        </pc:inkChg>
        <pc:inkChg chg="add del mod">
          <ac:chgData name="DIEGO FERNANDEZ MOLERO" userId="f80984f00e0edd63" providerId="LiveId" clId="{742EF3DA-CDA7-4FFD-A8E7-5768F459D45D}" dt="2020-08-05T18:25:48.542" v="1112"/>
          <ac:inkMkLst>
            <pc:docMk/>
            <pc:sldMk cId="3289192014" sldId="271"/>
            <ac:inkMk id="85" creationId="{21479E53-63A3-4873-A433-B8323FDCE92F}"/>
          </ac:inkMkLst>
        </pc:inkChg>
        <pc:inkChg chg="add del mod">
          <ac:chgData name="DIEGO FERNANDEZ MOLERO" userId="f80984f00e0edd63" providerId="LiveId" clId="{742EF3DA-CDA7-4FFD-A8E7-5768F459D45D}" dt="2020-08-05T18:25:47.799" v="1111"/>
          <ac:inkMkLst>
            <pc:docMk/>
            <pc:sldMk cId="3289192014" sldId="271"/>
            <ac:inkMk id="87" creationId="{82C27957-2582-41E5-93BB-2346166B6C81}"/>
          </ac:inkMkLst>
        </pc:inkChg>
        <pc:inkChg chg="add del mod">
          <ac:chgData name="DIEGO FERNANDEZ MOLERO" userId="f80984f00e0edd63" providerId="LiveId" clId="{742EF3DA-CDA7-4FFD-A8E7-5768F459D45D}" dt="2020-08-05T18:28:22.550" v="1160" actId="9405"/>
          <ac:inkMkLst>
            <pc:docMk/>
            <pc:sldMk cId="3289192014" sldId="271"/>
            <ac:inkMk id="89" creationId="{31E434F5-D150-45B6-8698-A232160496E5}"/>
          </ac:inkMkLst>
        </pc:inkChg>
        <pc:inkChg chg="add del mod">
          <ac:chgData name="DIEGO FERNANDEZ MOLERO" userId="f80984f00e0edd63" providerId="LiveId" clId="{742EF3DA-CDA7-4FFD-A8E7-5768F459D45D}" dt="2020-08-05T18:28:22.403" v="1159" actId="9405"/>
          <ac:inkMkLst>
            <pc:docMk/>
            <pc:sldMk cId="3289192014" sldId="271"/>
            <ac:inkMk id="90" creationId="{2AACC69B-CD9A-4520-9318-0250E9271EFB}"/>
          </ac:inkMkLst>
        </pc:inkChg>
        <pc:inkChg chg="add del mod">
          <ac:chgData name="DIEGO FERNANDEZ MOLERO" userId="f80984f00e0edd63" providerId="LiveId" clId="{742EF3DA-CDA7-4FFD-A8E7-5768F459D45D}" dt="2020-08-05T18:28:22.259" v="1158" actId="9405"/>
          <ac:inkMkLst>
            <pc:docMk/>
            <pc:sldMk cId="3289192014" sldId="271"/>
            <ac:inkMk id="91" creationId="{B1943EE2-0D55-4222-BAC7-561D5376990E}"/>
          </ac:inkMkLst>
        </pc:inkChg>
        <pc:inkChg chg="add del mod">
          <ac:chgData name="DIEGO FERNANDEZ MOLERO" userId="f80984f00e0edd63" providerId="LiveId" clId="{742EF3DA-CDA7-4FFD-A8E7-5768F459D45D}" dt="2020-08-05T18:28:21.959" v="1157"/>
          <ac:inkMkLst>
            <pc:docMk/>
            <pc:sldMk cId="3289192014" sldId="271"/>
            <ac:inkMk id="92" creationId="{A016091E-3E72-4C97-8596-B774CE0CFB89}"/>
          </ac:inkMkLst>
        </pc:inkChg>
        <pc:inkChg chg="add del mod">
          <ac:chgData name="DIEGO FERNANDEZ MOLERO" userId="f80984f00e0edd63" providerId="LiveId" clId="{742EF3DA-CDA7-4FFD-A8E7-5768F459D45D}" dt="2020-08-05T18:28:21.807" v="1155" actId="9405"/>
          <ac:inkMkLst>
            <pc:docMk/>
            <pc:sldMk cId="3289192014" sldId="271"/>
            <ac:inkMk id="95" creationId="{2AD0EC86-49BF-461F-A245-F9A0B827259E}"/>
          </ac:inkMkLst>
        </pc:inkChg>
        <pc:inkChg chg="add del mod">
          <ac:chgData name="DIEGO FERNANDEZ MOLERO" userId="f80984f00e0edd63" providerId="LiveId" clId="{742EF3DA-CDA7-4FFD-A8E7-5768F459D45D}" dt="2020-08-05T18:28:21.661" v="1154" actId="9405"/>
          <ac:inkMkLst>
            <pc:docMk/>
            <pc:sldMk cId="3289192014" sldId="271"/>
            <ac:inkMk id="96" creationId="{780A536D-0568-4E06-A168-8D830C2B7026}"/>
          </ac:inkMkLst>
        </pc:inkChg>
        <pc:inkChg chg="add del mod">
          <ac:chgData name="DIEGO FERNANDEZ MOLERO" userId="f80984f00e0edd63" providerId="LiveId" clId="{742EF3DA-CDA7-4FFD-A8E7-5768F459D45D}" dt="2020-08-05T18:28:21.495" v="1153" actId="9405"/>
          <ac:inkMkLst>
            <pc:docMk/>
            <pc:sldMk cId="3289192014" sldId="271"/>
            <ac:inkMk id="97" creationId="{3B714F7A-9FEF-4964-9C3A-1E5EA0F1DB42}"/>
          </ac:inkMkLst>
        </pc:inkChg>
        <pc:inkChg chg="add del mod">
          <ac:chgData name="DIEGO FERNANDEZ MOLERO" userId="f80984f00e0edd63" providerId="LiveId" clId="{742EF3DA-CDA7-4FFD-A8E7-5768F459D45D}" dt="2020-08-05T18:28:21.348" v="1152" actId="9405"/>
          <ac:inkMkLst>
            <pc:docMk/>
            <pc:sldMk cId="3289192014" sldId="271"/>
            <ac:inkMk id="98" creationId="{3EC56752-825B-4B28-B3A3-0BA3E9C10942}"/>
          </ac:inkMkLst>
        </pc:inkChg>
        <pc:inkChg chg="add del mod">
          <ac:chgData name="DIEGO FERNANDEZ MOLERO" userId="f80984f00e0edd63" providerId="LiveId" clId="{742EF3DA-CDA7-4FFD-A8E7-5768F459D45D}" dt="2020-08-05T18:28:21.201" v="1151" actId="9405"/>
          <ac:inkMkLst>
            <pc:docMk/>
            <pc:sldMk cId="3289192014" sldId="271"/>
            <ac:inkMk id="99" creationId="{78BDC957-1E2B-4AD4-8E72-9A2712DB2CD0}"/>
          </ac:inkMkLst>
        </pc:inkChg>
        <pc:inkChg chg="add del mod">
          <ac:chgData name="DIEGO FERNANDEZ MOLERO" userId="f80984f00e0edd63" providerId="LiveId" clId="{742EF3DA-CDA7-4FFD-A8E7-5768F459D45D}" dt="2020-08-05T18:28:21.044" v="1150" actId="9405"/>
          <ac:inkMkLst>
            <pc:docMk/>
            <pc:sldMk cId="3289192014" sldId="271"/>
            <ac:inkMk id="100" creationId="{66A9582F-74FB-4A9D-BFE1-E8A509257A66}"/>
          </ac:inkMkLst>
        </pc:inkChg>
        <pc:inkChg chg="add del mod">
          <ac:chgData name="DIEGO FERNANDEZ MOLERO" userId="f80984f00e0edd63" providerId="LiveId" clId="{742EF3DA-CDA7-4FFD-A8E7-5768F459D45D}" dt="2020-08-05T18:28:20.890" v="1149" actId="9405"/>
          <ac:inkMkLst>
            <pc:docMk/>
            <pc:sldMk cId="3289192014" sldId="271"/>
            <ac:inkMk id="101" creationId="{E77C2B4A-4C59-4138-8AC3-76091ACD878D}"/>
          </ac:inkMkLst>
        </pc:inkChg>
        <pc:inkChg chg="add del mod">
          <ac:chgData name="DIEGO FERNANDEZ MOLERO" userId="f80984f00e0edd63" providerId="LiveId" clId="{742EF3DA-CDA7-4FFD-A8E7-5768F459D45D}" dt="2020-08-05T18:28:20.591" v="1148" actId="9405"/>
          <ac:inkMkLst>
            <pc:docMk/>
            <pc:sldMk cId="3289192014" sldId="271"/>
            <ac:inkMk id="102" creationId="{416AB5AC-755E-4A51-8085-544664E13970}"/>
          </ac:inkMkLst>
        </pc:inkChg>
        <pc:inkChg chg="add del mod">
          <ac:chgData name="DIEGO FERNANDEZ MOLERO" userId="f80984f00e0edd63" providerId="LiveId" clId="{742EF3DA-CDA7-4FFD-A8E7-5768F459D45D}" dt="2020-08-05T18:28:20.389" v="1147" actId="9405"/>
          <ac:inkMkLst>
            <pc:docMk/>
            <pc:sldMk cId="3289192014" sldId="271"/>
            <ac:inkMk id="103" creationId="{0AADF9AF-B333-4905-AC97-893387F6C6A0}"/>
          </ac:inkMkLst>
        </pc:inkChg>
        <pc:inkChg chg="add del mod">
          <ac:chgData name="DIEGO FERNANDEZ MOLERO" userId="f80984f00e0edd63" providerId="LiveId" clId="{742EF3DA-CDA7-4FFD-A8E7-5768F459D45D}" dt="2020-08-05T18:28:20.232" v="1146"/>
          <ac:inkMkLst>
            <pc:docMk/>
            <pc:sldMk cId="3289192014" sldId="271"/>
            <ac:inkMk id="104" creationId="{7F385E9C-3834-4569-9986-9A5955BD6314}"/>
          </ac:inkMkLst>
        </pc:inkChg>
        <pc:inkChg chg="add del mod">
          <ac:chgData name="DIEGO FERNANDEZ MOLERO" userId="f80984f00e0edd63" providerId="LiveId" clId="{742EF3DA-CDA7-4FFD-A8E7-5768F459D45D}" dt="2020-08-05T18:28:20.081" v="1144" actId="9405"/>
          <ac:inkMkLst>
            <pc:docMk/>
            <pc:sldMk cId="3289192014" sldId="271"/>
            <ac:inkMk id="108" creationId="{4CA2F370-05EA-4EE1-BB0F-0D57C1B64DC8}"/>
          </ac:inkMkLst>
        </pc:inkChg>
        <pc:inkChg chg="add del mod">
          <ac:chgData name="DIEGO FERNANDEZ MOLERO" userId="f80984f00e0edd63" providerId="LiveId" clId="{742EF3DA-CDA7-4FFD-A8E7-5768F459D45D}" dt="2020-08-05T18:28:19.931" v="1143"/>
          <ac:inkMkLst>
            <pc:docMk/>
            <pc:sldMk cId="3289192014" sldId="271"/>
            <ac:inkMk id="109" creationId="{F64433C8-16CA-42C0-93AF-E614140F7F72}"/>
          </ac:inkMkLst>
        </pc:inkChg>
        <pc:inkChg chg="add del mod">
          <ac:chgData name="DIEGO FERNANDEZ MOLERO" userId="f80984f00e0edd63" providerId="LiveId" clId="{742EF3DA-CDA7-4FFD-A8E7-5768F459D45D}" dt="2020-08-05T18:28:19.764" v="1141" actId="9405"/>
          <ac:inkMkLst>
            <pc:docMk/>
            <pc:sldMk cId="3289192014" sldId="271"/>
            <ac:inkMk id="111" creationId="{08FA918A-BF9A-4AB9-94BE-03C1FE862AB4}"/>
          </ac:inkMkLst>
        </pc:inkChg>
        <pc:inkChg chg="add del mod">
          <ac:chgData name="DIEGO FERNANDEZ MOLERO" userId="f80984f00e0edd63" providerId="LiveId" clId="{742EF3DA-CDA7-4FFD-A8E7-5768F459D45D}" dt="2020-08-05T18:28:19.606" v="1140" actId="9405"/>
          <ac:inkMkLst>
            <pc:docMk/>
            <pc:sldMk cId="3289192014" sldId="271"/>
            <ac:inkMk id="112" creationId="{9542E315-5902-410D-9A71-8357ECD9B124}"/>
          </ac:inkMkLst>
        </pc:inkChg>
        <pc:inkChg chg="add del mod">
          <ac:chgData name="DIEGO FERNANDEZ MOLERO" userId="f80984f00e0edd63" providerId="LiveId" clId="{742EF3DA-CDA7-4FFD-A8E7-5768F459D45D}" dt="2020-08-05T18:28:19.053" v="1139" actId="9405"/>
          <ac:inkMkLst>
            <pc:docMk/>
            <pc:sldMk cId="3289192014" sldId="271"/>
            <ac:inkMk id="113" creationId="{67E954D8-2822-490E-BAD0-FF08780908EE}"/>
          </ac:inkMkLst>
        </pc:inkChg>
        <pc:inkChg chg="add del mod">
          <ac:chgData name="DIEGO FERNANDEZ MOLERO" userId="f80984f00e0edd63" providerId="LiveId" clId="{742EF3DA-CDA7-4FFD-A8E7-5768F459D45D}" dt="2020-08-05T18:28:18.304" v="1138"/>
          <ac:inkMkLst>
            <pc:docMk/>
            <pc:sldMk cId="3289192014" sldId="271"/>
            <ac:inkMk id="114" creationId="{3DDB0DB0-EC19-4B13-B08E-8D3650B1F557}"/>
          </ac:inkMkLst>
        </pc:inkChg>
        <pc:inkChg chg="add del">
          <ac:chgData name="DIEGO FERNANDEZ MOLERO" userId="f80984f00e0edd63" providerId="LiveId" clId="{742EF3DA-CDA7-4FFD-A8E7-5768F459D45D}" dt="2020-08-05T18:34:25.631" v="1258"/>
          <ac:inkMkLst>
            <pc:docMk/>
            <pc:sldMk cId="3289192014" sldId="271"/>
            <ac:inkMk id="116" creationId="{9D5E847E-8C0E-4910-B932-F7B460D48D60}"/>
          </ac:inkMkLst>
        </pc:inkChg>
        <pc:inkChg chg="add del">
          <ac:chgData name="DIEGO FERNANDEZ MOLERO" userId="f80984f00e0edd63" providerId="LiveId" clId="{742EF3DA-CDA7-4FFD-A8E7-5768F459D45D}" dt="2020-08-05T18:34:25.630" v="1257"/>
          <ac:inkMkLst>
            <pc:docMk/>
            <pc:sldMk cId="3289192014" sldId="271"/>
            <ac:inkMk id="117" creationId="{A41873D2-4CE5-4B13-BE3E-98775EDD62C0}"/>
          </ac:inkMkLst>
        </pc:inkChg>
        <pc:inkChg chg="add del">
          <ac:chgData name="DIEGO FERNANDEZ MOLERO" userId="f80984f00e0edd63" providerId="LiveId" clId="{742EF3DA-CDA7-4FFD-A8E7-5768F459D45D}" dt="2020-08-05T18:34:26.151" v="1260"/>
          <ac:inkMkLst>
            <pc:docMk/>
            <pc:sldMk cId="3289192014" sldId="271"/>
            <ac:inkMk id="118" creationId="{9FA22842-1471-4AFB-A537-97BC3478ECB4}"/>
          </ac:inkMkLst>
        </pc:inkChg>
        <pc:inkChg chg="add del">
          <ac:chgData name="DIEGO FERNANDEZ MOLERO" userId="f80984f00e0edd63" providerId="LiveId" clId="{742EF3DA-CDA7-4FFD-A8E7-5768F459D45D}" dt="2020-08-05T18:34:26.820" v="1261"/>
          <ac:inkMkLst>
            <pc:docMk/>
            <pc:sldMk cId="3289192014" sldId="271"/>
            <ac:inkMk id="119" creationId="{D198B4D0-2145-44E7-BF6B-B276A805911C}"/>
          </ac:inkMkLst>
        </pc:inkChg>
        <pc:inkChg chg="add del">
          <ac:chgData name="DIEGO FERNANDEZ MOLERO" userId="f80984f00e0edd63" providerId="LiveId" clId="{742EF3DA-CDA7-4FFD-A8E7-5768F459D45D}" dt="2020-08-05T18:34:34.494" v="1278"/>
          <ac:inkMkLst>
            <pc:docMk/>
            <pc:sldMk cId="3289192014" sldId="271"/>
            <ac:inkMk id="120" creationId="{B8738146-0BF8-43CE-9596-2F305251B810}"/>
          </ac:inkMkLst>
        </pc:inkChg>
        <pc:inkChg chg="add del">
          <ac:chgData name="DIEGO FERNANDEZ MOLERO" userId="f80984f00e0edd63" providerId="LiveId" clId="{742EF3DA-CDA7-4FFD-A8E7-5768F459D45D}" dt="2020-08-05T18:34:34.492" v="1276"/>
          <ac:inkMkLst>
            <pc:docMk/>
            <pc:sldMk cId="3289192014" sldId="271"/>
            <ac:inkMk id="121" creationId="{DF0DE498-3F12-4F9B-904D-9E63EBFA110C}"/>
          </ac:inkMkLst>
        </pc:inkChg>
        <pc:inkChg chg="add del">
          <ac:chgData name="DIEGO FERNANDEZ MOLERO" userId="f80984f00e0edd63" providerId="LiveId" clId="{742EF3DA-CDA7-4FFD-A8E7-5768F459D45D}" dt="2020-08-05T18:34:35.355" v="1279"/>
          <ac:inkMkLst>
            <pc:docMk/>
            <pc:sldMk cId="3289192014" sldId="271"/>
            <ac:inkMk id="122" creationId="{33D60921-45D4-4647-A194-00AB210D502C}"/>
          </ac:inkMkLst>
        </pc:inkChg>
        <pc:inkChg chg="add del">
          <ac:chgData name="DIEGO FERNANDEZ MOLERO" userId="f80984f00e0edd63" providerId="LiveId" clId="{742EF3DA-CDA7-4FFD-A8E7-5768F459D45D}" dt="2020-08-05T18:34:33.676" v="1275"/>
          <ac:inkMkLst>
            <pc:docMk/>
            <pc:sldMk cId="3289192014" sldId="271"/>
            <ac:inkMk id="123" creationId="{3FE1BA2C-3FB1-4555-AF46-9B72DC58B786}"/>
          </ac:inkMkLst>
        </pc:inkChg>
        <pc:inkChg chg="add del">
          <ac:chgData name="DIEGO FERNANDEZ MOLERO" userId="f80984f00e0edd63" providerId="LiveId" clId="{742EF3DA-CDA7-4FFD-A8E7-5768F459D45D}" dt="2020-08-05T18:34:34.493" v="1277"/>
          <ac:inkMkLst>
            <pc:docMk/>
            <pc:sldMk cId="3289192014" sldId="271"/>
            <ac:inkMk id="124" creationId="{67E733EA-73B9-4EA9-AD49-C1F70ADF45E8}"/>
          </ac:inkMkLst>
        </pc:inkChg>
        <pc:inkChg chg="add del">
          <ac:chgData name="DIEGO FERNANDEZ MOLERO" userId="f80984f00e0edd63" providerId="LiveId" clId="{742EF3DA-CDA7-4FFD-A8E7-5768F459D45D}" dt="2020-08-05T18:34:33.254" v="1274"/>
          <ac:inkMkLst>
            <pc:docMk/>
            <pc:sldMk cId="3289192014" sldId="271"/>
            <ac:inkMk id="125" creationId="{F2AB0E1D-08BF-481C-958D-83587A7ABEFD}"/>
          </ac:inkMkLst>
        </pc:inkChg>
        <pc:inkChg chg="add del">
          <ac:chgData name="DIEGO FERNANDEZ MOLERO" userId="f80984f00e0edd63" providerId="LiveId" clId="{742EF3DA-CDA7-4FFD-A8E7-5768F459D45D}" dt="2020-08-05T18:34:32.682" v="1273"/>
          <ac:inkMkLst>
            <pc:docMk/>
            <pc:sldMk cId="3289192014" sldId="271"/>
            <ac:inkMk id="126" creationId="{D6A178F0-DB38-4C38-9EEA-956C32576935}"/>
          </ac:inkMkLst>
        </pc:inkChg>
        <pc:inkChg chg="add del mod">
          <ac:chgData name="DIEGO FERNANDEZ MOLERO" userId="f80984f00e0edd63" providerId="LiveId" clId="{742EF3DA-CDA7-4FFD-A8E7-5768F459D45D}" dt="2020-08-05T18:34:32.340" v="1272"/>
          <ac:inkMkLst>
            <pc:docMk/>
            <pc:sldMk cId="3289192014" sldId="271"/>
            <ac:inkMk id="127" creationId="{E7574E2B-83A7-4B1F-B4C0-8826E4BD6844}"/>
          </ac:inkMkLst>
        </pc:inkChg>
        <pc:inkChg chg="add del">
          <ac:chgData name="DIEGO FERNANDEZ MOLERO" userId="f80984f00e0edd63" providerId="LiveId" clId="{742EF3DA-CDA7-4FFD-A8E7-5768F459D45D}" dt="2020-08-05T18:34:31.395" v="1268"/>
          <ac:inkMkLst>
            <pc:docMk/>
            <pc:sldMk cId="3289192014" sldId="271"/>
            <ac:inkMk id="128" creationId="{CDE3A4BF-60EC-4EC3-840E-4341ACA912F4}"/>
          </ac:inkMkLst>
        </pc:inkChg>
        <pc:inkChg chg="add del">
          <ac:chgData name="DIEGO FERNANDEZ MOLERO" userId="f80984f00e0edd63" providerId="LiveId" clId="{742EF3DA-CDA7-4FFD-A8E7-5768F459D45D}" dt="2020-08-05T18:34:31.396" v="1269"/>
          <ac:inkMkLst>
            <pc:docMk/>
            <pc:sldMk cId="3289192014" sldId="271"/>
            <ac:inkMk id="129" creationId="{61F0D851-ECB3-40C6-8184-2FC735D511C3}"/>
          </ac:inkMkLst>
        </pc:inkChg>
        <pc:inkChg chg="add del">
          <ac:chgData name="DIEGO FERNANDEZ MOLERO" userId="f80984f00e0edd63" providerId="LiveId" clId="{742EF3DA-CDA7-4FFD-A8E7-5768F459D45D}" dt="2020-08-05T18:34:27.790" v="1263"/>
          <ac:inkMkLst>
            <pc:docMk/>
            <pc:sldMk cId="3289192014" sldId="271"/>
            <ac:inkMk id="130" creationId="{B29B4567-8168-4755-9DD0-52CBF2AB9702}"/>
          </ac:inkMkLst>
        </pc:inkChg>
        <pc:inkChg chg="add del">
          <ac:chgData name="DIEGO FERNANDEZ MOLERO" userId="f80984f00e0edd63" providerId="LiveId" clId="{742EF3DA-CDA7-4FFD-A8E7-5768F459D45D}" dt="2020-08-05T18:34:27.789" v="1262"/>
          <ac:inkMkLst>
            <pc:docMk/>
            <pc:sldMk cId="3289192014" sldId="271"/>
            <ac:inkMk id="131" creationId="{9F9A7886-B110-4F9E-81A6-42A420E9CDB5}"/>
          </ac:inkMkLst>
        </pc:inkChg>
        <pc:inkChg chg="add del">
          <ac:chgData name="DIEGO FERNANDEZ MOLERO" userId="f80984f00e0edd63" providerId="LiveId" clId="{742EF3DA-CDA7-4FFD-A8E7-5768F459D45D}" dt="2020-08-05T18:34:28.702" v="1264"/>
          <ac:inkMkLst>
            <pc:docMk/>
            <pc:sldMk cId="3289192014" sldId="271"/>
            <ac:inkMk id="132" creationId="{EC3359EF-7E4B-4482-A77D-30756478FA17}"/>
          </ac:inkMkLst>
        </pc:inkChg>
        <pc:inkChg chg="add del">
          <ac:chgData name="DIEGO FERNANDEZ MOLERO" userId="f80984f00e0edd63" providerId="LiveId" clId="{742EF3DA-CDA7-4FFD-A8E7-5768F459D45D}" dt="2020-08-05T18:34:29.071" v="1265"/>
          <ac:inkMkLst>
            <pc:docMk/>
            <pc:sldMk cId="3289192014" sldId="271"/>
            <ac:inkMk id="133" creationId="{F106BE74-8A53-4BF9-BDE3-85A02DC264BE}"/>
          </ac:inkMkLst>
        </pc:inkChg>
        <pc:inkChg chg="add del">
          <ac:chgData name="DIEGO FERNANDEZ MOLERO" userId="f80984f00e0edd63" providerId="LiveId" clId="{742EF3DA-CDA7-4FFD-A8E7-5768F459D45D}" dt="2020-08-05T18:34:29.501" v="1266"/>
          <ac:inkMkLst>
            <pc:docMk/>
            <pc:sldMk cId="3289192014" sldId="271"/>
            <ac:inkMk id="134" creationId="{E4F368EE-CCDF-4398-B282-EE70DE43C2E1}"/>
          </ac:inkMkLst>
        </pc:inkChg>
        <pc:inkChg chg="add del">
          <ac:chgData name="DIEGO FERNANDEZ MOLERO" userId="f80984f00e0edd63" providerId="LiveId" clId="{742EF3DA-CDA7-4FFD-A8E7-5768F459D45D}" dt="2020-08-05T18:34:30.087" v="1267"/>
          <ac:inkMkLst>
            <pc:docMk/>
            <pc:sldMk cId="3289192014" sldId="271"/>
            <ac:inkMk id="135" creationId="{140C36F1-E8F3-449B-9BD5-685AA9CB0945}"/>
          </ac:inkMkLst>
        </pc:inkChg>
        <pc:inkChg chg="add del">
          <ac:chgData name="DIEGO FERNANDEZ MOLERO" userId="f80984f00e0edd63" providerId="LiveId" clId="{742EF3DA-CDA7-4FFD-A8E7-5768F459D45D}" dt="2020-08-05T18:34:25.632" v="1259"/>
          <ac:inkMkLst>
            <pc:docMk/>
            <pc:sldMk cId="3289192014" sldId="271"/>
            <ac:inkMk id="136" creationId="{D7858873-FC2E-426E-AE33-A0103D391CF7}"/>
          </ac:inkMkLst>
        </pc:inkChg>
        <pc:inkChg chg="add del">
          <ac:chgData name="DIEGO FERNANDEZ MOLERO" userId="f80984f00e0edd63" providerId="LiveId" clId="{742EF3DA-CDA7-4FFD-A8E7-5768F459D45D}" dt="2020-08-05T18:34:32.161" v="1270"/>
          <ac:inkMkLst>
            <pc:docMk/>
            <pc:sldMk cId="3289192014" sldId="271"/>
            <ac:inkMk id="137" creationId="{9D92630F-B950-423D-BD81-254C75CD09D2}"/>
          </ac:inkMkLst>
        </pc:inkChg>
        <pc:inkChg chg="add del">
          <ac:chgData name="DIEGO FERNANDEZ MOLERO" userId="f80984f00e0edd63" providerId="LiveId" clId="{742EF3DA-CDA7-4FFD-A8E7-5768F459D45D}" dt="2020-08-05T18:34:36.401" v="1280"/>
          <ac:inkMkLst>
            <pc:docMk/>
            <pc:sldMk cId="3289192014" sldId="271"/>
            <ac:inkMk id="138" creationId="{85080E9F-9E54-4F57-9B4B-C3CEF91B56F4}"/>
          </ac:inkMkLst>
        </pc:inkChg>
        <pc:inkChg chg="add del">
          <ac:chgData name="DIEGO FERNANDEZ MOLERO" userId="f80984f00e0edd63" providerId="LiveId" clId="{742EF3DA-CDA7-4FFD-A8E7-5768F459D45D}" dt="2020-08-05T18:34:37.429" v="1281"/>
          <ac:inkMkLst>
            <pc:docMk/>
            <pc:sldMk cId="3289192014" sldId="271"/>
            <ac:inkMk id="139" creationId="{3406873E-D3E8-4DAE-AF87-A54D59035C3D}"/>
          </ac:inkMkLst>
        </pc:inkChg>
        <pc:inkChg chg="add del">
          <ac:chgData name="DIEGO FERNANDEZ MOLERO" userId="f80984f00e0edd63" providerId="LiveId" clId="{742EF3DA-CDA7-4FFD-A8E7-5768F459D45D}" dt="2020-08-05T18:34:37.431" v="1282"/>
          <ac:inkMkLst>
            <pc:docMk/>
            <pc:sldMk cId="3289192014" sldId="271"/>
            <ac:inkMk id="140" creationId="{972ED01E-6B03-4AE9-9A58-C8FEC9B46A3C}"/>
          </ac:inkMkLst>
        </pc:inkChg>
        <pc:inkChg chg="add del">
          <ac:chgData name="DIEGO FERNANDEZ MOLERO" userId="f80984f00e0edd63" providerId="LiveId" clId="{742EF3DA-CDA7-4FFD-A8E7-5768F459D45D}" dt="2020-08-05T18:34:37.963" v="1283"/>
          <ac:inkMkLst>
            <pc:docMk/>
            <pc:sldMk cId="3289192014" sldId="271"/>
            <ac:inkMk id="141" creationId="{0BD57CE3-76AC-4ECF-B068-1522E873BE5E}"/>
          </ac:inkMkLst>
        </pc:inkChg>
        <pc:inkChg chg="add del">
          <ac:chgData name="DIEGO FERNANDEZ MOLERO" userId="f80984f00e0edd63" providerId="LiveId" clId="{742EF3DA-CDA7-4FFD-A8E7-5768F459D45D}" dt="2020-08-05T18:34:39.686" v="1284"/>
          <ac:inkMkLst>
            <pc:docMk/>
            <pc:sldMk cId="3289192014" sldId="271"/>
            <ac:inkMk id="142" creationId="{E11131FB-545F-4AC2-A930-00CC6B1B18C0}"/>
          </ac:inkMkLst>
        </pc:inkChg>
        <pc:inkChg chg="add del">
          <ac:chgData name="DIEGO FERNANDEZ MOLERO" userId="f80984f00e0edd63" providerId="LiveId" clId="{742EF3DA-CDA7-4FFD-A8E7-5768F459D45D}" dt="2020-08-05T18:34:44.860" v="1286"/>
          <ac:inkMkLst>
            <pc:docMk/>
            <pc:sldMk cId="3289192014" sldId="271"/>
            <ac:inkMk id="143" creationId="{16911CF2-C3BA-441F-8396-B293A173B769}"/>
          </ac:inkMkLst>
        </pc:inkChg>
        <pc:inkChg chg="add del">
          <ac:chgData name="DIEGO FERNANDEZ MOLERO" userId="f80984f00e0edd63" providerId="LiveId" clId="{742EF3DA-CDA7-4FFD-A8E7-5768F459D45D}" dt="2020-08-05T18:34:45.684" v="1287"/>
          <ac:inkMkLst>
            <pc:docMk/>
            <pc:sldMk cId="3289192014" sldId="271"/>
            <ac:inkMk id="144" creationId="{386EA090-58C7-4E57-BCCB-1CCE87A744D0}"/>
          </ac:inkMkLst>
        </pc:inkChg>
        <pc:inkChg chg="add del">
          <ac:chgData name="DIEGO FERNANDEZ MOLERO" userId="f80984f00e0edd63" providerId="LiveId" clId="{742EF3DA-CDA7-4FFD-A8E7-5768F459D45D}" dt="2020-08-05T18:34:41.055" v="1285"/>
          <ac:inkMkLst>
            <pc:docMk/>
            <pc:sldMk cId="3289192014" sldId="271"/>
            <ac:inkMk id="145" creationId="{B24D909A-2BC5-47A8-8869-747F1736EB0F}"/>
          </ac:inkMkLst>
        </pc:inkChg>
        <pc:inkChg chg="add">
          <ac:chgData name="DIEGO FERNANDEZ MOLERO" userId="f80984f00e0edd63" providerId="LiveId" clId="{742EF3DA-CDA7-4FFD-A8E7-5768F459D45D}" dt="2020-08-05T18:36:33.716" v="1288" actId="9405"/>
          <ac:inkMkLst>
            <pc:docMk/>
            <pc:sldMk cId="3289192014" sldId="271"/>
            <ac:inkMk id="146" creationId="{59885A31-3125-4B05-8CC2-F808ADE32FE2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47" creationId="{66F55C77-4480-4181-BEB7-8146EF7644BF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48" creationId="{762EFEFE-E82C-41C7-A8FF-5A5C5FA928C2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0" creationId="{4DB0ED54-EA12-4897-8FA9-CDB750B606F4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1" creationId="{09994345-9CAE-4200-B1B8-585B39E368F1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2" creationId="{EDC8C1D9-4B59-4F64-8FC3-3CFD6BF031E1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3" creationId="{B573B24B-D306-4F50-B128-F915977A61BA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4" creationId="{9ED1B7F2-8A1D-4457-BF9E-C4597D5DE029}"/>
          </ac:inkMkLst>
        </pc:inkChg>
        <pc:inkChg chg="add del mod">
          <ac:chgData name="DIEGO FERNANDEZ MOLERO" userId="f80984f00e0edd63" providerId="LiveId" clId="{742EF3DA-CDA7-4FFD-A8E7-5768F459D45D}" dt="2020-08-05T18:46:17.698" v="1437"/>
          <ac:inkMkLst>
            <pc:docMk/>
            <pc:sldMk cId="3289192014" sldId="271"/>
            <ac:inkMk id="156" creationId="{8612BA1A-4FAC-4839-ACB3-FA1DE736671D}"/>
          </ac:inkMkLst>
        </pc:inkChg>
        <pc:inkChg chg="add del mod">
          <ac:chgData name="DIEGO FERNANDEZ MOLERO" userId="f80984f00e0edd63" providerId="LiveId" clId="{742EF3DA-CDA7-4FFD-A8E7-5768F459D45D}" dt="2020-08-05T18:46:17.698" v="1436"/>
          <ac:inkMkLst>
            <pc:docMk/>
            <pc:sldMk cId="3289192014" sldId="271"/>
            <ac:inkMk id="157" creationId="{FBD6BBC4-91C2-4347-8022-174FEE7B2FD5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58" creationId="{CF3A3B2C-0EE5-42E8-8AE2-333DCBA354D9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60" creationId="{7A077316-42A3-4F8B-ACB9-E8DDC2EA2C1D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61" creationId="{9E2C7077-3151-43E6-948F-5C38E64A376A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62" creationId="{D2CA725A-3C31-4FCD-AAF9-2AD8B4BE08A5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163" creationId="{E6C1785E-ECC5-48D0-A0AC-7C0041C6B68F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64" creationId="{835FC74F-E77A-43AD-A759-0515AFD7CC95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65" creationId="{D4E50AC5-CB44-4273-BCCF-A1130AA6D9D3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67" creationId="{3F9E0E50-6B0F-4054-A44C-298204565045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68" creationId="{788D8AE5-2F68-4248-A215-74DB630237C6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70" creationId="{52DCE85C-7F39-4C8C-91D0-AAB12CAFDD20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71" creationId="{97067577-F64A-4C90-AE87-D97F3B4D5C07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72" creationId="{F5C7126A-0B6F-429E-AE74-04C781032ABE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174" creationId="{5D0C5386-03DE-4CF8-8D5E-6BBEFEB96C25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75" creationId="{6F1509E5-68C3-4735-819F-E2486FB378C6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76" creationId="{962E78BF-068A-4509-8F11-716EC21B8C64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77" creationId="{990DF306-0024-4F7A-89D7-CB1D7B6183BF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78" creationId="{8E6DCDD0-3BD5-475D-843E-9A52AAD36611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79" creationId="{09D37031-9932-4B90-95BB-64FF29C42546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180" creationId="{709D215A-A39D-4E2E-9DC6-F3F5881B6ED7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3" creationId="{E094B390-2103-417F-93AC-04FFCBA753F7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4" creationId="{9C8B8D89-406E-47F5-B0A4-9BDB89E7E79B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5" creationId="{16838B93-83E3-4100-A4B5-FB05CFA83FFA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6" creationId="{F14792C6-9D38-40BE-B6AA-B1D875B79020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7" creationId="{0AD2460F-7351-410B-B90D-6CDF44D3C52E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8" creationId="{EF818A99-EE2C-40BE-BC9C-BAFDC169D5F4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189" creationId="{015ACA61-C041-42CC-8392-9E3289EC5504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1" creationId="{C3C147E0-93B1-43BE-8FD4-0D106A17BBBD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2" creationId="{8B1AE99E-ADF3-45EF-8B5E-04C346BB1FFE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4" creationId="{836CD072-4BCF-4789-BA42-E9A8A568B877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5" creationId="{156F7BD6-BF49-4038-9398-0906225C9B9A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6" creationId="{837F132F-60A7-4231-9E37-5B4F12C0867B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7" creationId="{0CBE9BB5-7215-460E-B60C-036767BCBD48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198" creationId="{B9CC101A-CE53-452D-97AC-0CDC67CC875D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199" creationId="{CC4CB8E2-AD9E-4ACD-8D13-26448075DA93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0" creationId="{30A2BB8F-DA87-408E-ACE3-44D274197F7B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1" creationId="{A2886EE0-170E-4359-86F0-790E5D9D50FC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4" creationId="{AD43B7CE-1921-45A5-A479-93DB1584FFC7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5" creationId="{E94641C9-475F-4887-81E4-2BD94DC35CE6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6" creationId="{B055D750-9ED0-4302-9E43-18EDB28674F6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7" creationId="{27BAE824-0C3C-49CC-A0CC-D9EA4AD6441A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09" creationId="{3DB2A767-D8AA-4DFC-A67F-1D0F0E7FA93A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211" creationId="{4F23B0C9-F833-4ADD-A037-AA0D7B47EBBE}"/>
          </ac:inkMkLst>
        </pc:inkChg>
        <pc:inkChg chg="add mod">
          <ac:chgData name="DIEGO FERNANDEZ MOLERO" userId="f80984f00e0edd63" providerId="LiveId" clId="{742EF3DA-CDA7-4FFD-A8E7-5768F459D45D}" dt="2020-08-05T18:42:48.969" v="1379"/>
          <ac:inkMkLst>
            <pc:docMk/>
            <pc:sldMk cId="3289192014" sldId="271"/>
            <ac:inkMk id="212" creationId="{F09AE7A0-D136-4385-AA53-7A136AB25431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14" creationId="{F7B1F537-2784-4857-B783-ADADA5CFCCCE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15" creationId="{36EB781E-67EF-4FDE-BA85-0FCC76F7BE04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16" creationId="{DB9C4FE9-6582-41B1-A797-A22C13079923}"/>
          </ac:inkMkLst>
        </pc:inkChg>
        <pc:inkChg chg="add">
          <ac:chgData name="DIEGO FERNANDEZ MOLERO" userId="f80984f00e0edd63" providerId="LiveId" clId="{742EF3DA-CDA7-4FFD-A8E7-5768F459D45D}" dt="2020-08-05T18:41:47.680" v="1358" actId="9405"/>
          <ac:inkMkLst>
            <pc:docMk/>
            <pc:sldMk cId="3289192014" sldId="271"/>
            <ac:inkMk id="218" creationId="{2F4E30DD-934B-4578-8807-2DAA679178E0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19" creationId="{D0F0592D-5D75-42D7-9612-486F650F76E5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20" creationId="{B45E39E3-803C-47CE-99B5-1B3929A023A3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21" creationId="{AE63293A-E6BC-4DAC-9CB6-6C543F3AD450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22" creationId="{129E196E-9C3D-41A3-A226-E3E0D2EBECA0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25" creationId="{78666AA4-E646-4086-B1D2-7B53F8FC52D5}"/>
          </ac:inkMkLst>
        </pc:inkChg>
        <pc:inkChg chg="add del mod">
          <ac:chgData name="DIEGO FERNANDEZ MOLERO" userId="f80984f00e0edd63" providerId="LiveId" clId="{742EF3DA-CDA7-4FFD-A8E7-5768F459D45D}" dt="2020-08-05T18:44:13.242" v="1397"/>
          <ac:inkMkLst>
            <pc:docMk/>
            <pc:sldMk cId="3289192014" sldId="271"/>
            <ac:inkMk id="227" creationId="{D27E5F85-6C0B-410F-AB1A-0BC9DBD92850}"/>
          </ac:inkMkLst>
        </pc:inkChg>
        <pc:inkChg chg="add del mod">
          <ac:chgData name="DIEGO FERNANDEZ MOLERO" userId="f80984f00e0edd63" providerId="LiveId" clId="{742EF3DA-CDA7-4FFD-A8E7-5768F459D45D}" dt="2020-08-05T18:44:13.237" v="1393"/>
          <ac:inkMkLst>
            <pc:docMk/>
            <pc:sldMk cId="3289192014" sldId="271"/>
            <ac:inkMk id="228" creationId="{5496CDAB-75E1-4D35-B917-46B4C465DC18}"/>
          </ac:inkMkLst>
        </pc:inkChg>
        <pc:inkChg chg="add del mod">
          <ac:chgData name="DIEGO FERNANDEZ MOLERO" userId="f80984f00e0edd63" providerId="LiveId" clId="{742EF3DA-CDA7-4FFD-A8E7-5768F459D45D}" dt="2020-08-05T18:44:13.239" v="1394"/>
          <ac:inkMkLst>
            <pc:docMk/>
            <pc:sldMk cId="3289192014" sldId="271"/>
            <ac:inkMk id="230" creationId="{57FB96D4-49F4-42EF-98A7-44799CF0B149}"/>
          </ac:inkMkLst>
        </pc:inkChg>
        <pc:inkChg chg="add del mod">
          <ac:chgData name="DIEGO FERNANDEZ MOLERO" userId="f80984f00e0edd63" providerId="LiveId" clId="{742EF3DA-CDA7-4FFD-A8E7-5768F459D45D}" dt="2020-08-05T18:44:13.235" v="1391"/>
          <ac:inkMkLst>
            <pc:docMk/>
            <pc:sldMk cId="3289192014" sldId="271"/>
            <ac:inkMk id="231" creationId="{E1183FCA-6CBB-4A06-8C5D-2449BE61858A}"/>
          </ac:inkMkLst>
        </pc:inkChg>
        <pc:inkChg chg="add del mod">
          <ac:chgData name="DIEGO FERNANDEZ MOLERO" userId="f80984f00e0edd63" providerId="LiveId" clId="{742EF3DA-CDA7-4FFD-A8E7-5768F459D45D}" dt="2020-08-05T18:44:13.236" v="1392"/>
          <ac:inkMkLst>
            <pc:docMk/>
            <pc:sldMk cId="3289192014" sldId="271"/>
            <ac:inkMk id="233" creationId="{323CB610-E5FC-4EBB-985D-6BABCC1F1FBF}"/>
          </ac:inkMkLst>
        </pc:inkChg>
        <pc:inkChg chg="add del mod">
          <ac:chgData name="DIEGO FERNANDEZ MOLERO" userId="f80984f00e0edd63" providerId="LiveId" clId="{742EF3DA-CDA7-4FFD-A8E7-5768F459D45D}" dt="2020-08-05T18:44:13.240" v="1395"/>
          <ac:inkMkLst>
            <pc:docMk/>
            <pc:sldMk cId="3289192014" sldId="271"/>
            <ac:inkMk id="234" creationId="{BFB4BFDE-92AE-445D-9B97-5E26AA7F2A0C}"/>
          </ac:inkMkLst>
        </pc:inkChg>
        <pc:inkChg chg="add del mod">
          <ac:chgData name="DIEGO FERNANDEZ MOLERO" userId="f80984f00e0edd63" providerId="LiveId" clId="{742EF3DA-CDA7-4FFD-A8E7-5768F459D45D}" dt="2020-08-05T18:44:13.241" v="1396"/>
          <ac:inkMkLst>
            <pc:docMk/>
            <pc:sldMk cId="3289192014" sldId="271"/>
            <ac:inkMk id="236" creationId="{780DD7AD-9044-4BDC-86E5-5DCE6DD28ABB}"/>
          </ac:inkMkLst>
        </pc:inkChg>
        <pc:inkChg chg="add del mod">
          <ac:chgData name="DIEGO FERNANDEZ MOLERO" userId="f80984f00e0edd63" providerId="LiveId" clId="{742EF3DA-CDA7-4FFD-A8E7-5768F459D45D}" dt="2020-08-05T18:44:13.525" v="1398"/>
          <ac:inkMkLst>
            <pc:docMk/>
            <pc:sldMk cId="3289192014" sldId="271"/>
            <ac:inkMk id="237" creationId="{47B6F7BD-C847-4AA8-B8C0-0C5095950C42}"/>
          </ac:inkMkLst>
        </pc:inkChg>
        <pc:inkChg chg="add mod">
          <ac:chgData name="DIEGO FERNANDEZ MOLERO" userId="f80984f00e0edd63" providerId="LiveId" clId="{742EF3DA-CDA7-4FFD-A8E7-5768F459D45D}" dt="2020-08-05T18:43:00.054" v="1390"/>
          <ac:inkMkLst>
            <pc:docMk/>
            <pc:sldMk cId="3289192014" sldId="271"/>
            <ac:inkMk id="239" creationId="{7DA085D3-1CF2-4837-B9C4-AFC3A1BE3991}"/>
          </ac:inkMkLst>
        </pc:inkChg>
        <pc:inkChg chg="add mod">
          <ac:chgData name="DIEGO FERNANDEZ MOLERO" userId="f80984f00e0edd63" providerId="LiveId" clId="{742EF3DA-CDA7-4FFD-A8E7-5768F459D45D}" dt="2020-08-05T18:42:53.917" v="1383"/>
          <ac:inkMkLst>
            <pc:docMk/>
            <pc:sldMk cId="3289192014" sldId="271"/>
            <ac:inkMk id="241" creationId="{1E7CA54F-F34A-4482-AFD2-B747518405F3}"/>
          </ac:inkMkLst>
        </pc:inkChg>
        <pc:inkChg chg="add mod">
          <ac:chgData name="DIEGO FERNANDEZ MOLERO" userId="f80984f00e0edd63" providerId="LiveId" clId="{742EF3DA-CDA7-4FFD-A8E7-5768F459D45D}" dt="2020-08-05T18:42:53.917" v="1383"/>
          <ac:inkMkLst>
            <pc:docMk/>
            <pc:sldMk cId="3289192014" sldId="271"/>
            <ac:inkMk id="242" creationId="{11565A5A-5FA2-4D6C-8A10-054CC902D447}"/>
          </ac:inkMkLst>
        </pc:inkChg>
        <pc:inkChg chg="add mod">
          <ac:chgData name="DIEGO FERNANDEZ MOLERO" userId="f80984f00e0edd63" providerId="LiveId" clId="{742EF3DA-CDA7-4FFD-A8E7-5768F459D45D}" dt="2020-08-05T18:42:53.917" v="1383"/>
          <ac:inkMkLst>
            <pc:docMk/>
            <pc:sldMk cId="3289192014" sldId="271"/>
            <ac:inkMk id="243" creationId="{AEBF67E9-9170-4F33-BE4F-727B5FCDB239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245" creationId="{A56B68A9-CAF9-4C07-9BAC-E3450BAE3366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246" creationId="{ACE4D884-3D2F-4FFF-B09D-43BB475A32FE}"/>
          </ac:inkMkLst>
        </pc:inkChg>
        <pc:inkChg chg="add del mod">
          <ac:chgData name="DIEGO FERNANDEZ MOLERO" userId="f80984f00e0edd63" providerId="LiveId" clId="{742EF3DA-CDA7-4FFD-A8E7-5768F459D45D}" dt="2020-08-05T18:47:55.604" v="1455"/>
          <ac:inkMkLst>
            <pc:docMk/>
            <pc:sldMk cId="3289192014" sldId="271"/>
            <ac:inkMk id="247" creationId="{31F06351-5D0F-43F4-BC5D-AC92A8E7FB63}"/>
          </ac:inkMkLst>
        </pc:inkChg>
        <pc:inkChg chg="add mod">
          <ac:chgData name="DIEGO FERNANDEZ MOLERO" userId="f80984f00e0edd63" providerId="LiveId" clId="{742EF3DA-CDA7-4FFD-A8E7-5768F459D45D}" dt="2020-08-05T18:48:06.223" v="1459"/>
          <ac:inkMkLst>
            <pc:docMk/>
            <pc:sldMk cId="3289192014" sldId="271"/>
            <ac:inkMk id="248" creationId="{0A635B08-64EC-46A6-B574-40393D63D0C5}"/>
          </ac:inkMkLst>
        </pc:inkChg>
        <pc:inkChg chg="add mod">
          <ac:chgData name="DIEGO FERNANDEZ MOLERO" userId="f80984f00e0edd63" providerId="LiveId" clId="{742EF3DA-CDA7-4FFD-A8E7-5768F459D45D}" dt="2020-08-05T18:48:06.223" v="1459"/>
          <ac:inkMkLst>
            <pc:docMk/>
            <pc:sldMk cId="3289192014" sldId="271"/>
            <ac:inkMk id="249" creationId="{BB7038A0-DB35-480B-B8AF-C339762E16E0}"/>
          </ac:inkMkLst>
        </pc:inkChg>
        <pc:inkChg chg="add del mod">
          <ac:chgData name="DIEGO FERNANDEZ MOLERO" userId="f80984f00e0edd63" providerId="LiveId" clId="{742EF3DA-CDA7-4FFD-A8E7-5768F459D45D}" dt="2020-08-05T18:47:57.365" v="1456"/>
          <ac:inkMkLst>
            <pc:docMk/>
            <pc:sldMk cId="3289192014" sldId="271"/>
            <ac:inkMk id="250" creationId="{0C40F43B-6752-4DFC-AE26-EDDCE01542DE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253" creationId="{BAC3C97E-3A87-4210-98BE-53D5838D45A8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254" creationId="{42D76913-09B1-4797-A3BF-4AF9098C9E81}"/>
          </ac:inkMkLst>
        </pc:inkChg>
        <pc:inkChg chg="add del mod">
          <ac:chgData name="DIEGO FERNANDEZ MOLERO" userId="f80984f00e0edd63" providerId="LiveId" clId="{742EF3DA-CDA7-4FFD-A8E7-5768F459D45D}" dt="2020-08-05T18:45:27.050" v="1419"/>
          <ac:inkMkLst>
            <pc:docMk/>
            <pc:sldMk cId="3289192014" sldId="271"/>
            <ac:inkMk id="255" creationId="{62029DE4-2C8A-42A4-ADDC-F86DF561BCE1}"/>
          </ac:inkMkLst>
        </pc:inkChg>
        <pc:inkChg chg="add del mod">
          <ac:chgData name="DIEGO FERNANDEZ MOLERO" userId="f80984f00e0edd63" providerId="LiveId" clId="{742EF3DA-CDA7-4FFD-A8E7-5768F459D45D}" dt="2020-08-05T18:45:27.054" v="1422"/>
          <ac:inkMkLst>
            <pc:docMk/>
            <pc:sldMk cId="3289192014" sldId="271"/>
            <ac:inkMk id="256" creationId="{A5174169-FC50-4987-BF38-6AAB37BA635A}"/>
          </ac:inkMkLst>
        </pc:inkChg>
        <pc:inkChg chg="add del mod">
          <ac:chgData name="DIEGO FERNANDEZ MOLERO" userId="f80984f00e0edd63" providerId="LiveId" clId="{742EF3DA-CDA7-4FFD-A8E7-5768F459D45D}" dt="2020-08-05T18:45:27.056" v="1425"/>
          <ac:inkMkLst>
            <pc:docMk/>
            <pc:sldMk cId="3289192014" sldId="271"/>
            <ac:inkMk id="257" creationId="{F20579BC-23EB-4499-95BD-F4B727ABAF39}"/>
          </ac:inkMkLst>
        </pc:inkChg>
        <pc:inkChg chg="add del mod">
          <ac:chgData name="DIEGO FERNANDEZ MOLERO" userId="f80984f00e0edd63" providerId="LiveId" clId="{742EF3DA-CDA7-4FFD-A8E7-5768F459D45D}" dt="2020-08-05T18:45:27.049" v="1418"/>
          <ac:inkMkLst>
            <pc:docMk/>
            <pc:sldMk cId="3289192014" sldId="271"/>
            <ac:inkMk id="258" creationId="{D7EEF297-5CA1-4C1B-876F-E0B677DC8E09}"/>
          </ac:inkMkLst>
        </pc:inkChg>
        <pc:inkChg chg="add del mod">
          <ac:chgData name="DIEGO FERNANDEZ MOLERO" userId="f80984f00e0edd63" providerId="LiveId" clId="{742EF3DA-CDA7-4FFD-A8E7-5768F459D45D}" dt="2020-08-05T18:45:27.056" v="1424"/>
          <ac:inkMkLst>
            <pc:docMk/>
            <pc:sldMk cId="3289192014" sldId="271"/>
            <ac:inkMk id="259" creationId="{01CAC897-2487-4B05-BE98-344246720889}"/>
          </ac:inkMkLst>
        </pc:inkChg>
        <pc:inkChg chg="add del mod">
          <ac:chgData name="DIEGO FERNANDEZ MOLERO" userId="f80984f00e0edd63" providerId="LiveId" clId="{742EF3DA-CDA7-4FFD-A8E7-5768F459D45D}" dt="2020-08-05T18:45:27.052" v="1420"/>
          <ac:inkMkLst>
            <pc:docMk/>
            <pc:sldMk cId="3289192014" sldId="271"/>
            <ac:inkMk id="260" creationId="{C0D2F3CA-FF1D-4F5E-B700-35A8064BBBCF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63" creationId="{B8BF899E-E092-47EE-88DC-1427A93A6B83}"/>
          </ac:inkMkLst>
        </pc:inkChg>
        <pc:inkChg chg="add del mod">
          <ac:chgData name="DIEGO FERNANDEZ MOLERO" userId="f80984f00e0edd63" providerId="LiveId" clId="{742EF3DA-CDA7-4FFD-A8E7-5768F459D45D}" dt="2020-08-05T18:45:27.055" v="1423"/>
          <ac:inkMkLst>
            <pc:docMk/>
            <pc:sldMk cId="3289192014" sldId="271"/>
            <ac:inkMk id="264" creationId="{021AE39D-8D31-4A74-91BD-6A8568248421}"/>
          </ac:inkMkLst>
        </pc:inkChg>
        <pc:inkChg chg="add mod">
          <ac:chgData name="DIEGO FERNANDEZ MOLERO" userId="f80984f00e0edd63" providerId="LiveId" clId="{742EF3DA-CDA7-4FFD-A8E7-5768F459D45D}" dt="2020-08-05T18:45:12.878" v="1415"/>
          <ac:inkMkLst>
            <pc:docMk/>
            <pc:sldMk cId="3289192014" sldId="271"/>
            <ac:inkMk id="266" creationId="{34C66203-E9B3-4932-AEEC-D62276A8A4D8}"/>
          </ac:inkMkLst>
        </pc:inkChg>
        <pc:inkChg chg="add del mod">
          <ac:chgData name="DIEGO FERNANDEZ MOLERO" userId="f80984f00e0edd63" providerId="LiveId" clId="{742EF3DA-CDA7-4FFD-A8E7-5768F459D45D}" dt="2020-08-05T18:45:27.060" v="1427"/>
          <ac:inkMkLst>
            <pc:docMk/>
            <pc:sldMk cId="3289192014" sldId="271"/>
            <ac:inkMk id="268" creationId="{F7DA0824-92F9-4103-9858-E72007794221}"/>
          </ac:inkMkLst>
        </pc:inkChg>
        <pc:inkChg chg="add del mod">
          <ac:chgData name="DIEGO FERNANDEZ MOLERO" userId="f80984f00e0edd63" providerId="LiveId" clId="{742EF3DA-CDA7-4FFD-A8E7-5768F459D45D}" dt="2020-08-05T18:45:27.053" v="1421"/>
          <ac:inkMkLst>
            <pc:docMk/>
            <pc:sldMk cId="3289192014" sldId="271"/>
            <ac:inkMk id="269" creationId="{7C5A362C-EEDA-41A2-A739-FBD9AAC18F8D}"/>
          </ac:inkMkLst>
        </pc:inkChg>
        <pc:inkChg chg="add del mod">
          <ac:chgData name="DIEGO FERNANDEZ MOLERO" userId="f80984f00e0edd63" providerId="LiveId" clId="{742EF3DA-CDA7-4FFD-A8E7-5768F459D45D}" dt="2020-08-05T18:45:27.058" v="1426"/>
          <ac:inkMkLst>
            <pc:docMk/>
            <pc:sldMk cId="3289192014" sldId="271"/>
            <ac:inkMk id="271" creationId="{E3D832D8-DAFE-4B39-951C-B325A5EBB54B}"/>
          </ac:inkMkLst>
        </pc:inkChg>
        <pc:inkChg chg="add del mod">
          <ac:chgData name="DIEGO FERNANDEZ MOLERO" userId="f80984f00e0edd63" providerId="LiveId" clId="{742EF3DA-CDA7-4FFD-A8E7-5768F459D45D}" dt="2020-08-05T18:47:28.233" v="1444"/>
          <ac:inkMkLst>
            <pc:docMk/>
            <pc:sldMk cId="3289192014" sldId="271"/>
            <ac:inkMk id="273" creationId="{DCFF24AC-BC97-4F76-A2E3-F9289440D157}"/>
          </ac:inkMkLst>
        </pc:inkChg>
        <pc:inkChg chg="add del mod">
          <ac:chgData name="DIEGO FERNANDEZ MOLERO" userId="f80984f00e0edd63" providerId="LiveId" clId="{742EF3DA-CDA7-4FFD-A8E7-5768F459D45D}" dt="2020-08-05T18:47:32.788" v="1445"/>
          <ac:inkMkLst>
            <pc:docMk/>
            <pc:sldMk cId="3289192014" sldId="271"/>
            <ac:inkMk id="274" creationId="{7FD8E0B2-524B-45FD-B79C-EF0856A20EEC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75" creationId="{C6E7842C-89A0-4C74-A6A1-0AE043914E21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76" creationId="{10C1BF8D-4730-41C6-A0A2-FDABEE5DDE65}"/>
          </ac:inkMkLst>
        </pc:inkChg>
        <pc:inkChg chg="add del mod">
          <ac:chgData name="DIEGO FERNANDEZ MOLERO" userId="f80984f00e0edd63" providerId="LiveId" clId="{742EF3DA-CDA7-4FFD-A8E7-5768F459D45D}" dt="2020-08-05T18:47:34.036" v="1446"/>
          <ac:inkMkLst>
            <pc:docMk/>
            <pc:sldMk cId="3289192014" sldId="271"/>
            <ac:inkMk id="277" creationId="{23C27FBA-37CE-457F-836C-C1DCCC1F4C9E}"/>
          </ac:inkMkLst>
        </pc:inkChg>
        <pc:inkChg chg="add del mod">
          <ac:chgData name="DIEGO FERNANDEZ MOLERO" userId="f80984f00e0edd63" providerId="LiveId" clId="{742EF3DA-CDA7-4FFD-A8E7-5768F459D45D}" dt="2020-08-05T18:47:34.037" v="1447"/>
          <ac:inkMkLst>
            <pc:docMk/>
            <pc:sldMk cId="3289192014" sldId="271"/>
            <ac:inkMk id="278" creationId="{DFC23B33-C942-49A3-8C5C-F8BA9C339424}"/>
          </ac:inkMkLst>
        </pc:inkChg>
        <pc:inkChg chg="add">
          <ac:chgData name="DIEGO FERNANDEZ MOLERO" userId="f80984f00e0edd63" providerId="LiveId" clId="{742EF3DA-CDA7-4FFD-A8E7-5768F459D45D}" dt="2020-08-05T18:46:14.015" v="1435" actId="9405"/>
          <ac:inkMkLst>
            <pc:docMk/>
            <pc:sldMk cId="3289192014" sldId="271"/>
            <ac:inkMk id="281" creationId="{43B49F94-288E-44E0-AE8A-8DAEC8027B05}"/>
          </ac:inkMkLst>
        </pc:inkChg>
        <pc:inkChg chg="add mod">
          <ac:chgData name="DIEGO FERNANDEZ MOLERO" userId="f80984f00e0edd63" providerId="LiveId" clId="{742EF3DA-CDA7-4FFD-A8E7-5768F459D45D}" dt="2020-08-05T18:46:21.536" v="1440"/>
          <ac:inkMkLst>
            <pc:docMk/>
            <pc:sldMk cId="3289192014" sldId="271"/>
            <ac:inkMk id="282" creationId="{5BE6C01C-FD29-4397-94AB-87A1578E0678}"/>
          </ac:inkMkLst>
        </pc:inkChg>
        <pc:inkChg chg="add mod">
          <ac:chgData name="DIEGO FERNANDEZ MOLERO" userId="f80984f00e0edd63" providerId="LiveId" clId="{742EF3DA-CDA7-4FFD-A8E7-5768F459D45D}" dt="2020-08-05T18:46:21.536" v="1440"/>
          <ac:inkMkLst>
            <pc:docMk/>
            <pc:sldMk cId="3289192014" sldId="271"/>
            <ac:inkMk id="283" creationId="{D8FDE617-5360-4F23-986F-41DBBB57F9C7}"/>
          </ac:inkMkLst>
        </pc:inkChg>
        <pc:inkChg chg="add del mod">
          <ac:chgData name="DIEGO FERNANDEZ MOLERO" userId="f80984f00e0edd63" providerId="LiveId" clId="{742EF3DA-CDA7-4FFD-A8E7-5768F459D45D}" dt="2020-08-05T18:47:28.232" v="1443"/>
          <ac:inkMkLst>
            <pc:docMk/>
            <pc:sldMk cId="3289192014" sldId="271"/>
            <ac:inkMk id="285" creationId="{C332F894-837A-4DD0-B0B8-BDF15B97B12D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287" creationId="{B513D5AF-8797-4787-90D1-5B985990DD81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288" creationId="{3E17B420-4222-4883-ADFD-4FF88AA2CB92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90" creationId="{004408BA-FEF9-4601-94F5-B36046CA27C1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91" creationId="{B957E875-8B1A-4593-9322-57753BDCA759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92" creationId="{AA7C1D5F-CBB1-4E46-B066-BFAFE3AF978D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294" creationId="{C052C2F9-759D-4686-8749-C975A92DFB52}"/>
          </ac:inkMkLst>
        </pc:inkChg>
        <pc:inkChg chg="add mod">
          <ac:chgData name="DIEGO FERNANDEZ MOLERO" userId="f80984f00e0edd63" providerId="LiveId" clId="{742EF3DA-CDA7-4FFD-A8E7-5768F459D45D}" dt="2020-08-05T18:48:06.223" v="1459"/>
          <ac:inkMkLst>
            <pc:docMk/>
            <pc:sldMk cId="3289192014" sldId="271"/>
            <ac:inkMk id="295" creationId="{F2B3D37C-AD85-484D-A88D-106D5EA1AE40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298" creationId="{7986AFA9-1396-43CF-9F4D-AA48AF0C8DEB}"/>
          </ac:inkMkLst>
        </pc:inkChg>
        <pc:inkChg chg="add mod">
          <ac:chgData name="DIEGO FERNANDEZ MOLERO" userId="f80984f00e0edd63" providerId="LiveId" clId="{742EF3DA-CDA7-4FFD-A8E7-5768F459D45D}" dt="2020-08-05T18:48:25.773" v="1463"/>
          <ac:inkMkLst>
            <pc:docMk/>
            <pc:sldMk cId="3289192014" sldId="271"/>
            <ac:inkMk id="300" creationId="{8C8C33A1-00B2-44B8-9265-2F6F21E39026}"/>
          </ac:inkMkLst>
        </pc:inkChg>
        <pc:inkChg chg="add mod">
          <ac:chgData name="DIEGO FERNANDEZ MOLERO" userId="f80984f00e0edd63" providerId="LiveId" clId="{742EF3DA-CDA7-4FFD-A8E7-5768F459D45D}" dt="2020-08-05T18:48:39.545" v="1465"/>
          <ac:inkMkLst>
            <pc:docMk/>
            <pc:sldMk cId="3289192014" sldId="271"/>
            <ac:inkMk id="302" creationId="{064C5DFE-AACC-4929-ACB8-EFDD08C84504}"/>
          </ac:inkMkLst>
        </pc:inkChg>
        <pc:inkChg chg="add">
          <ac:chgData name="DIEGO FERNANDEZ MOLERO" userId="f80984f00e0edd63" providerId="LiveId" clId="{742EF3DA-CDA7-4FFD-A8E7-5768F459D45D}" dt="2020-08-05T18:48:47.535" v="1466" actId="9405"/>
          <ac:inkMkLst>
            <pc:docMk/>
            <pc:sldMk cId="3289192014" sldId="271"/>
            <ac:inkMk id="304" creationId="{706E6778-EAC0-4D64-B7A1-0E0B2AE9313B}"/>
          </ac:inkMkLst>
        </pc:inkChg>
        <pc:inkChg chg="add mod">
          <ac:chgData name="DIEGO FERNANDEZ MOLERO" userId="f80984f00e0edd63" providerId="LiveId" clId="{742EF3DA-CDA7-4FFD-A8E7-5768F459D45D}" dt="2020-08-05T18:48:51.375" v="1468"/>
          <ac:inkMkLst>
            <pc:docMk/>
            <pc:sldMk cId="3289192014" sldId="271"/>
            <ac:inkMk id="305" creationId="{2C99CFCA-8CCD-41F9-B663-80808FC2558E}"/>
          </ac:inkMkLst>
        </pc:inkChg>
      </pc:sldChg>
      <pc:sldChg chg="addSp delSp modSp new del mod">
        <pc:chgData name="DIEGO FERNANDEZ MOLERO" userId="f80984f00e0edd63" providerId="LiveId" clId="{742EF3DA-CDA7-4FFD-A8E7-5768F459D45D}" dt="2020-08-05T19:23:07.694" v="1739" actId="2696"/>
        <pc:sldMkLst>
          <pc:docMk/>
          <pc:sldMk cId="2455089448" sldId="272"/>
        </pc:sldMkLst>
        <pc:grpChg chg="del mod">
          <ac:chgData name="DIEGO FERNANDEZ MOLERO" userId="f80984f00e0edd63" providerId="LiveId" clId="{742EF3DA-CDA7-4FFD-A8E7-5768F459D45D}" dt="2020-08-05T18:49:32.623" v="1480"/>
          <ac:grpSpMkLst>
            <pc:docMk/>
            <pc:sldMk cId="2455089448" sldId="272"/>
            <ac:grpSpMk id="4" creationId="{B235FA2E-EA0E-4D64-88AB-A0D1F988F206}"/>
          </ac:grpSpMkLst>
        </pc:grpChg>
        <pc:grpChg chg="del mod">
          <ac:chgData name="DIEGO FERNANDEZ MOLERO" userId="f80984f00e0edd63" providerId="LiveId" clId="{742EF3DA-CDA7-4FFD-A8E7-5768F459D45D}" dt="2020-08-05T18:49:37.312" v="1486"/>
          <ac:grpSpMkLst>
            <pc:docMk/>
            <pc:sldMk cId="2455089448" sldId="272"/>
            <ac:grpSpMk id="12" creationId="{31FFCCC7-51AB-4699-94AC-42DA0DFDD84C}"/>
          </ac:grpSpMkLst>
        </pc:grpChg>
        <pc:grpChg chg="del mod">
          <ac:chgData name="DIEGO FERNANDEZ MOLERO" userId="f80984f00e0edd63" providerId="LiveId" clId="{742EF3DA-CDA7-4FFD-A8E7-5768F459D45D}" dt="2020-08-05T18:50:05.534" v="1513"/>
          <ac:grpSpMkLst>
            <pc:docMk/>
            <pc:sldMk cId="2455089448" sldId="272"/>
            <ac:grpSpMk id="18" creationId="{57A96017-C6B9-4E7F-A75C-70E08B8DDE90}"/>
          </ac:grpSpMkLst>
        </pc:grpChg>
        <pc:grpChg chg="del mod">
          <ac:chgData name="DIEGO FERNANDEZ MOLERO" userId="f80984f00e0edd63" providerId="LiveId" clId="{742EF3DA-CDA7-4FFD-A8E7-5768F459D45D}" dt="2020-08-05T18:50:05.534" v="1513"/>
          <ac:grpSpMkLst>
            <pc:docMk/>
            <pc:sldMk cId="2455089448" sldId="272"/>
            <ac:grpSpMk id="26" creationId="{C2567110-50E3-442D-A692-F65068D24535}"/>
          </ac:grpSpMkLst>
        </pc:grpChg>
        <pc:grpChg chg="mod">
          <ac:chgData name="DIEGO FERNANDEZ MOLERO" userId="f80984f00e0edd63" providerId="LiveId" clId="{742EF3DA-CDA7-4FFD-A8E7-5768F459D45D}" dt="2020-08-05T18:49:55.614" v="1501"/>
          <ac:grpSpMkLst>
            <pc:docMk/>
            <pc:sldMk cId="2455089448" sldId="272"/>
            <ac:grpSpMk id="33" creationId="{FEE043D7-27E6-4DEB-9A96-C632FA05A4FC}"/>
          </ac:grpSpMkLst>
        </pc:grpChg>
        <pc:grpChg chg="mod">
          <ac:chgData name="DIEGO FERNANDEZ MOLERO" userId="f80984f00e0edd63" providerId="LiveId" clId="{742EF3DA-CDA7-4FFD-A8E7-5768F459D45D}" dt="2020-08-05T18:50:01.318" v="1511"/>
          <ac:grpSpMkLst>
            <pc:docMk/>
            <pc:sldMk cId="2455089448" sldId="272"/>
            <ac:grpSpMk id="43" creationId="{C0CB947D-82B9-4F80-A1E3-02E6837A8F83}"/>
          </ac:grpSpMkLst>
        </pc:grpChg>
        <pc:grpChg chg="mod">
          <ac:chgData name="DIEGO FERNANDEZ MOLERO" userId="f80984f00e0edd63" providerId="LiveId" clId="{742EF3DA-CDA7-4FFD-A8E7-5768F459D45D}" dt="2020-08-05T18:50:05.534" v="1513"/>
          <ac:grpSpMkLst>
            <pc:docMk/>
            <pc:sldMk cId="2455089448" sldId="272"/>
            <ac:grpSpMk id="45" creationId="{9F99798B-D79D-41AD-B673-4FFFF822C6AE}"/>
          </ac:grpSpMkLst>
        </pc:grpChg>
        <pc:grpChg chg="mod">
          <ac:chgData name="DIEGO FERNANDEZ MOLERO" userId="f80984f00e0edd63" providerId="LiveId" clId="{742EF3DA-CDA7-4FFD-A8E7-5768F459D45D}" dt="2020-08-05T18:50:27.740" v="1519"/>
          <ac:grpSpMkLst>
            <pc:docMk/>
            <pc:sldMk cId="2455089448" sldId="272"/>
            <ac:grpSpMk id="51" creationId="{88C2F79B-B855-46AC-A283-9AC55706B4DF}"/>
          </ac:grpSpMkLst>
        </pc:grpChg>
        <pc:grpChg chg="del mod">
          <ac:chgData name="DIEGO FERNANDEZ MOLERO" userId="f80984f00e0edd63" providerId="LiveId" clId="{742EF3DA-CDA7-4FFD-A8E7-5768F459D45D}" dt="2020-08-05T18:51:02.450" v="1528"/>
          <ac:grpSpMkLst>
            <pc:docMk/>
            <pc:sldMk cId="2455089448" sldId="272"/>
            <ac:grpSpMk id="56" creationId="{321F056D-F40F-48AA-957E-ECA2770378FB}"/>
          </ac:grpSpMkLst>
        </pc:grpChg>
        <pc:grpChg chg="del mod">
          <ac:chgData name="DIEGO FERNANDEZ MOLERO" userId="f80984f00e0edd63" providerId="LiveId" clId="{742EF3DA-CDA7-4FFD-A8E7-5768F459D45D}" dt="2020-08-05T18:51:02.450" v="1528"/>
          <ac:grpSpMkLst>
            <pc:docMk/>
            <pc:sldMk cId="2455089448" sldId="272"/>
            <ac:grpSpMk id="57" creationId="{D3CB5C97-8C71-41CA-BCFA-1A67BE00607F}"/>
          </ac:grpSpMkLst>
        </pc:grpChg>
        <pc:grpChg chg="mod">
          <ac:chgData name="DIEGO FERNANDEZ MOLERO" userId="f80984f00e0edd63" providerId="LiveId" clId="{742EF3DA-CDA7-4FFD-A8E7-5768F459D45D}" dt="2020-08-05T18:51:02.450" v="1528"/>
          <ac:grpSpMkLst>
            <pc:docMk/>
            <pc:sldMk cId="2455089448" sldId="272"/>
            <ac:grpSpMk id="61" creationId="{1F0CFAB8-73CE-47F6-8C96-A875E721CA3A}"/>
          </ac:grpSpMkLst>
        </pc:grp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" creationId="{E1342889-3D23-42FD-AC2A-2479D2EAAB61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3" creationId="{608FCDC2-C805-419D-B06D-67315DCB09B7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5" creationId="{5920A632-D678-49C2-9827-3E6A55F72EE4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6" creationId="{3727ED0E-6F74-4DC8-AA99-BFBD4EC4FBF4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7" creationId="{FFB0398A-15CD-4B2C-9152-9344C19BB125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8" creationId="{05C4E848-0C29-482A-AF1D-FF0D077B444E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9" creationId="{52F60B9C-8158-4CFF-91EE-90D4D5160222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0" creationId="{CC76859A-F971-4F66-A5B6-E912623E0042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1" creationId="{A67A642D-5370-464C-B5D0-2A3E7D9503AC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3" creationId="{C24DF7A1-5470-4971-BA41-CF83E045D1F0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4" creationId="{D31BAC75-44C5-4E82-A020-1AFF7F241331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5" creationId="{C38912C3-9C4B-4143-9AE7-417760C3B8EC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6" creationId="{B01DEA9D-2B20-49EC-9B95-D45CF1156288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7" creationId="{8F823022-9541-4821-8EBB-EF38D9D7D1C7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19" creationId="{FEE37BD5-56DB-44B2-A9C7-267F2443CE8E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0" creationId="{0CA933F1-0C08-4B29-8881-DB0086D4843A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1" creationId="{A165DCBE-2655-4BF2-BF42-E8D40E966E3E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2" creationId="{EA595C3A-489E-4B15-B5A8-7B393E7C0ADE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3" creationId="{C2E804A3-4B00-43BE-A478-A8BDEBD1B989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4" creationId="{00A294BB-AD57-4250-B802-DD9BD78CE995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25" creationId="{2AF44ECD-A99B-4879-9A15-8877F3BDCCA3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27" creationId="{316A31D2-8F2C-4FD5-B0EE-4FABDB86EA27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28" creationId="{630224D7-906F-4B5C-875B-AC98D3E5E540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29" creationId="{B9488B0F-699D-4A48-BD62-4F5AD920A0CF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30" creationId="{E273BF5B-B237-47BD-B970-7C5E7AF0204B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31" creationId="{630C85CB-73A1-493E-9731-40C23C30EECA}"/>
          </ac:inkMkLst>
        </pc:inkChg>
        <pc:inkChg chg="add mod">
          <ac:chgData name="DIEGO FERNANDEZ MOLERO" userId="f80984f00e0edd63" providerId="LiveId" clId="{742EF3DA-CDA7-4FFD-A8E7-5768F459D45D}" dt="2020-08-05T18:49:55.614" v="1501"/>
          <ac:inkMkLst>
            <pc:docMk/>
            <pc:sldMk cId="2455089448" sldId="272"/>
            <ac:inkMk id="32" creationId="{2F3D4C52-DDFC-426F-9A61-8D71BBB1FF2A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4" creationId="{D15C2F96-A97F-4542-9776-2D06E7497D37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5" creationId="{232BC167-E8C0-47B0-9ED0-F340508BB36B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6" creationId="{92BFD59B-1A96-419A-971C-FADC7FBD3DEA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7" creationId="{4FD8BEA4-303A-41FE-90F4-270FDB7BC960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8" creationId="{2F9117EC-6160-44B8-AAF7-8AFFCBB36ABC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39" creationId="{FF7170BF-D148-46B4-B35E-44DE927422BC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40" creationId="{EB894F03-4FD6-4D53-8AB4-132CA643CBFC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41" creationId="{9712CAC5-B8DB-4876-9019-EACF08F11962}"/>
          </ac:inkMkLst>
        </pc:inkChg>
        <pc:inkChg chg="add mod">
          <ac:chgData name="DIEGO FERNANDEZ MOLERO" userId="f80984f00e0edd63" providerId="LiveId" clId="{742EF3DA-CDA7-4FFD-A8E7-5768F459D45D}" dt="2020-08-05T18:50:01.318" v="1511"/>
          <ac:inkMkLst>
            <pc:docMk/>
            <pc:sldMk cId="2455089448" sldId="272"/>
            <ac:inkMk id="42" creationId="{02BBA72E-C766-4ABF-9FFD-0AC3915FE12D}"/>
          </ac:inkMkLst>
        </pc:inkChg>
        <pc:inkChg chg="add mod">
          <ac:chgData name="DIEGO FERNANDEZ MOLERO" userId="f80984f00e0edd63" providerId="LiveId" clId="{742EF3DA-CDA7-4FFD-A8E7-5768F459D45D}" dt="2020-08-05T18:50:05.534" v="1513"/>
          <ac:inkMkLst>
            <pc:docMk/>
            <pc:sldMk cId="2455089448" sldId="272"/>
            <ac:inkMk id="44" creationId="{EB24B8A0-E383-4869-9C2E-2F83C1B81F09}"/>
          </ac:inkMkLst>
        </pc:inkChg>
        <pc:inkChg chg="add mod">
          <ac:chgData name="DIEGO FERNANDEZ MOLERO" userId="f80984f00e0edd63" providerId="LiveId" clId="{742EF3DA-CDA7-4FFD-A8E7-5768F459D45D}" dt="2020-08-05T18:50:27.740" v="1519"/>
          <ac:inkMkLst>
            <pc:docMk/>
            <pc:sldMk cId="2455089448" sldId="272"/>
            <ac:inkMk id="46" creationId="{706588E0-F9C1-4331-B8BC-52FBC0F51AB6}"/>
          </ac:inkMkLst>
        </pc:inkChg>
        <pc:inkChg chg="add mod">
          <ac:chgData name="DIEGO FERNANDEZ MOLERO" userId="f80984f00e0edd63" providerId="LiveId" clId="{742EF3DA-CDA7-4FFD-A8E7-5768F459D45D}" dt="2020-08-05T18:50:27.740" v="1519"/>
          <ac:inkMkLst>
            <pc:docMk/>
            <pc:sldMk cId="2455089448" sldId="272"/>
            <ac:inkMk id="47" creationId="{CC59BE60-F349-4041-A2FF-BE4236EBEEB5}"/>
          </ac:inkMkLst>
        </pc:inkChg>
        <pc:inkChg chg="add mod">
          <ac:chgData name="DIEGO FERNANDEZ MOLERO" userId="f80984f00e0edd63" providerId="LiveId" clId="{742EF3DA-CDA7-4FFD-A8E7-5768F459D45D}" dt="2020-08-05T18:50:27.740" v="1519"/>
          <ac:inkMkLst>
            <pc:docMk/>
            <pc:sldMk cId="2455089448" sldId="272"/>
            <ac:inkMk id="48" creationId="{AA2BBC8F-C1E5-4FF3-A160-F2A01D52A632}"/>
          </ac:inkMkLst>
        </pc:inkChg>
        <pc:inkChg chg="add mod">
          <ac:chgData name="DIEGO FERNANDEZ MOLERO" userId="f80984f00e0edd63" providerId="LiveId" clId="{742EF3DA-CDA7-4FFD-A8E7-5768F459D45D}" dt="2020-08-05T18:50:27.740" v="1519"/>
          <ac:inkMkLst>
            <pc:docMk/>
            <pc:sldMk cId="2455089448" sldId="272"/>
            <ac:inkMk id="49" creationId="{B96165CE-A7E1-48EB-845F-1EABF3700D7A}"/>
          </ac:inkMkLst>
        </pc:inkChg>
        <pc:inkChg chg="add mod">
          <ac:chgData name="DIEGO FERNANDEZ MOLERO" userId="f80984f00e0edd63" providerId="LiveId" clId="{742EF3DA-CDA7-4FFD-A8E7-5768F459D45D}" dt="2020-08-05T18:50:27.740" v="1519"/>
          <ac:inkMkLst>
            <pc:docMk/>
            <pc:sldMk cId="2455089448" sldId="272"/>
            <ac:inkMk id="50" creationId="{6DAA5D99-12D6-4691-89CD-A30DE6C0B821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2" creationId="{BCB993BF-D3CE-44CA-82BF-3F0FB15D1F19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3" creationId="{01B5FE97-2395-49BB-83EB-374A3AA6CD04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4" creationId="{8B64EB28-9F55-4361-9F8A-FA25710E7B75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5" creationId="{D4A8C733-CBCD-4BDF-A6DD-4CAC04D6BA5C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8" creationId="{203A4436-7264-42C4-89EB-D02882FF4203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59" creationId="{93BC659A-4108-4DC6-8C53-16CD18A6E8B0}"/>
          </ac:inkMkLst>
        </pc:inkChg>
        <pc:inkChg chg="add mod">
          <ac:chgData name="DIEGO FERNANDEZ MOLERO" userId="f80984f00e0edd63" providerId="LiveId" clId="{742EF3DA-CDA7-4FFD-A8E7-5768F459D45D}" dt="2020-08-05T18:51:02.450" v="1528"/>
          <ac:inkMkLst>
            <pc:docMk/>
            <pc:sldMk cId="2455089448" sldId="272"/>
            <ac:inkMk id="60" creationId="{542CDFEA-B332-44D7-BE4D-9682685FA5F0}"/>
          </ac:inkMkLst>
        </pc:inkChg>
      </pc:sldChg>
      <pc:sldChg chg="addSp delSp modSp new del mod">
        <pc:chgData name="DIEGO FERNANDEZ MOLERO" userId="f80984f00e0edd63" providerId="LiveId" clId="{742EF3DA-CDA7-4FFD-A8E7-5768F459D45D}" dt="2020-08-05T19:23:21.304" v="1740" actId="2696"/>
        <pc:sldMkLst>
          <pc:docMk/>
          <pc:sldMk cId="2591564764" sldId="273"/>
        </pc:sldMkLst>
        <pc:grpChg chg="del mod">
          <ac:chgData name="DIEGO FERNANDEZ MOLERO" userId="f80984f00e0edd63" providerId="LiveId" clId="{742EF3DA-CDA7-4FFD-A8E7-5768F459D45D}" dt="2020-08-05T18:53:28.255" v="1568"/>
          <ac:grpSpMkLst>
            <pc:docMk/>
            <pc:sldMk cId="2591564764" sldId="273"/>
            <ac:grpSpMk id="5" creationId="{C4E599AB-08EB-41BB-8C3B-DC6B82327C4C}"/>
          </ac:grpSpMkLst>
        </pc:grpChg>
        <pc:grpChg chg="del mod">
          <ac:chgData name="DIEGO FERNANDEZ MOLERO" userId="f80984f00e0edd63" providerId="LiveId" clId="{742EF3DA-CDA7-4FFD-A8E7-5768F459D45D}" dt="2020-08-05T18:53:35.309" v="1578"/>
          <ac:grpSpMkLst>
            <pc:docMk/>
            <pc:sldMk cId="2591564764" sldId="273"/>
            <ac:grpSpMk id="12" creationId="{CA818DAE-B70D-41A1-A468-E3ACDC803F46}"/>
          </ac:grpSpMkLst>
        </pc:grpChg>
        <pc:grpChg chg="del mod">
          <ac:chgData name="DIEGO FERNANDEZ MOLERO" userId="f80984f00e0edd63" providerId="LiveId" clId="{742EF3DA-CDA7-4FFD-A8E7-5768F459D45D}" dt="2020-08-05T18:53:39.348" v="1591"/>
          <ac:grpSpMkLst>
            <pc:docMk/>
            <pc:sldMk cId="2591564764" sldId="273"/>
            <ac:grpSpMk id="18" creationId="{CF305BA4-6C45-4501-8AA9-14B0A22847BD}"/>
          </ac:grpSpMkLst>
        </pc:grpChg>
        <pc:grpChg chg="del mod">
          <ac:chgData name="DIEGO FERNANDEZ MOLERO" userId="f80984f00e0edd63" providerId="LiveId" clId="{742EF3DA-CDA7-4FFD-A8E7-5768F459D45D}" dt="2020-08-05T18:53:39.338" v="1588"/>
          <ac:grpSpMkLst>
            <pc:docMk/>
            <pc:sldMk cId="2591564764" sldId="273"/>
            <ac:grpSpMk id="32" creationId="{5C266934-E6DF-41A0-AF98-2646AF738397}"/>
          </ac:grpSpMkLst>
        </pc:grpChg>
        <pc:grpChg chg="del mod">
          <ac:chgData name="DIEGO FERNANDEZ MOLERO" userId="f80984f00e0edd63" providerId="LiveId" clId="{742EF3DA-CDA7-4FFD-A8E7-5768F459D45D}" dt="2020-08-05T18:53:35.316" v="1583"/>
          <ac:grpSpMkLst>
            <pc:docMk/>
            <pc:sldMk cId="2591564764" sldId="273"/>
            <ac:grpSpMk id="33" creationId="{1A63ADDF-0CD3-4AF5-B9F6-A0BD4E7052C1}"/>
          </ac:grpSpMkLst>
        </pc:grpChg>
        <pc:grpChg chg="del mod">
          <ac:chgData name="DIEGO FERNANDEZ MOLERO" userId="f80984f00e0edd63" providerId="LiveId" clId="{742EF3DA-CDA7-4FFD-A8E7-5768F459D45D}" dt="2020-08-05T18:54:20.120" v="1601"/>
          <ac:grpSpMkLst>
            <pc:docMk/>
            <pc:sldMk cId="2591564764" sldId="273"/>
            <ac:grpSpMk id="38" creationId="{FB34DEF6-BBF6-40AB-961E-92C3C9CAD100}"/>
          </ac:grpSpMkLst>
        </pc:grpChg>
        <pc:grpChg chg="del mod">
          <ac:chgData name="DIEGO FERNANDEZ MOLERO" userId="f80984f00e0edd63" providerId="LiveId" clId="{742EF3DA-CDA7-4FFD-A8E7-5768F459D45D}" dt="2020-08-05T18:54:20.120" v="1601"/>
          <ac:grpSpMkLst>
            <pc:docMk/>
            <pc:sldMk cId="2591564764" sldId="273"/>
            <ac:grpSpMk id="43" creationId="{88FEE3B6-4EC0-4129-999A-4E756A31A88F}"/>
          </ac:grpSpMkLst>
        </pc:grpChg>
        <pc:grpChg chg="del mod">
          <ac:chgData name="DIEGO FERNANDEZ MOLERO" userId="f80984f00e0edd63" providerId="LiveId" clId="{742EF3DA-CDA7-4FFD-A8E7-5768F459D45D}" dt="2020-08-05T18:54:26.467" v="1608"/>
          <ac:grpSpMkLst>
            <pc:docMk/>
            <pc:sldMk cId="2591564764" sldId="273"/>
            <ac:grpSpMk id="44" creationId="{66188535-373F-465F-9724-549FED528EEF}"/>
          </ac:grpSpMkLst>
        </pc:grpChg>
        <pc:grpChg chg="del mod">
          <ac:chgData name="DIEGO FERNANDEZ MOLERO" userId="f80984f00e0edd63" providerId="LiveId" clId="{742EF3DA-CDA7-4FFD-A8E7-5768F459D45D}" dt="2020-08-05T18:54:26.467" v="1608"/>
          <ac:grpSpMkLst>
            <pc:docMk/>
            <pc:sldMk cId="2591564764" sldId="273"/>
            <ac:grpSpMk id="49" creationId="{B1B1FFBE-3001-4192-A250-E01FBFF90D2B}"/>
          </ac:grpSpMkLst>
        </pc:grpChg>
        <pc:grpChg chg="del mod">
          <ac:chgData name="DIEGO FERNANDEZ MOLERO" userId="f80984f00e0edd63" providerId="LiveId" clId="{742EF3DA-CDA7-4FFD-A8E7-5768F459D45D}" dt="2020-08-05T18:59:36.245" v="1672"/>
          <ac:grpSpMkLst>
            <pc:docMk/>
            <pc:sldMk cId="2591564764" sldId="273"/>
            <ac:grpSpMk id="51" creationId="{B3B8B447-B414-4874-96B6-106AEA798222}"/>
          </ac:grpSpMkLst>
        </pc:grpChg>
        <pc:grpChg chg="del mod">
          <ac:chgData name="DIEGO FERNANDEZ MOLERO" userId="f80984f00e0edd63" providerId="LiveId" clId="{742EF3DA-CDA7-4FFD-A8E7-5768F459D45D}" dt="2020-08-05T18:56:38.994" v="1635"/>
          <ac:grpSpMkLst>
            <pc:docMk/>
            <pc:sldMk cId="2591564764" sldId="273"/>
            <ac:grpSpMk id="58" creationId="{23FF688E-91C3-4E19-89D6-628560A4A18A}"/>
          </ac:grpSpMkLst>
        </pc:grpChg>
        <pc:grpChg chg="del mod">
          <ac:chgData name="DIEGO FERNANDEZ MOLERO" userId="f80984f00e0edd63" providerId="LiveId" clId="{742EF3DA-CDA7-4FFD-A8E7-5768F459D45D}" dt="2020-08-05T18:56:31.739" v="1633"/>
          <ac:grpSpMkLst>
            <pc:docMk/>
            <pc:sldMk cId="2591564764" sldId="273"/>
            <ac:grpSpMk id="65" creationId="{85FFDB67-51BE-4567-998B-A32A3E08A82B}"/>
          </ac:grpSpMkLst>
        </pc:grpChg>
        <pc:grpChg chg="del mod">
          <ac:chgData name="DIEGO FERNANDEZ MOLERO" userId="f80984f00e0edd63" providerId="LiveId" clId="{742EF3DA-CDA7-4FFD-A8E7-5768F459D45D}" dt="2020-08-05T18:56:03.303" v="1631"/>
          <ac:grpSpMkLst>
            <pc:docMk/>
            <pc:sldMk cId="2591564764" sldId="273"/>
            <ac:grpSpMk id="70" creationId="{524A2659-B200-478F-8342-463B51DBEE1F}"/>
          </ac:grpSpMkLst>
        </pc:grpChg>
        <pc:grpChg chg="del mod">
          <ac:chgData name="DIEGO FERNANDEZ MOLERO" userId="f80984f00e0edd63" providerId="LiveId" clId="{742EF3DA-CDA7-4FFD-A8E7-5768F459D45D}" dt="2020-08-05T18:56:38.994" v="1635"/>
          <ac:grpSpMkLst>
            <pc:docMk/>
            <pc:sldMk cId="2591564764" sldId="273"/>
            <ac:grpSpMk id="74" creationId="{1BC9DD34-8E35-4B95-BD33-A28F34C72533}"/>
          </ac:grpSpMkLst>
        </pc:grpChg>
        <pc:grpChg chg="del mod">
          <ac:chgData name="DIEGO FERNANDEZ MOLERO" userId="f80984f00e0edd63" providerId="LiveId" clId="{742EF3DA-CDA7-4FFD-A8E7-5768F459D45D}" dt="2020-08-05T18:56:38.994" v="1635"/>
          <ac:grpSpMkLst>
            <pc:docMk/>
            <pc:sldMk cId="2591564764" sldId="273"/>
            <ac:grpSpMk id="76" creationId="{556DE0E5-C824-4E0A-84B6-7E6A7CD242E2}"/>
          </ac:grpSpMkLst>
        </pc:grpChg>
        <pc:grpChg chg="del mod">
          <ac:chgData name="DIEGO FERNANDEZ MOLERO" userId="f80984f00e0edd63" providerId="LiveId" clId="{742EF3DA-CDA7-4FFD-A8E7-5768F459D45D}" dt="2020-08-05T18:57:31.841" v="1649"/>
          <ac:grpSpMkLst>
            <pc:docMk/>
            <pc:sldMk cId="2591564764" sldId="273"/>
            <ac:grpSpMk id="78" creationId="{0C79E91D-BF5B-4BA5-9962-34F466B0213A}"/>
          </ac:grpSpMkLst>
        </pc:grpChg>
        <pc:grpChg chg="del mod">
          <ac:chgData name="DIEGO FERNANDEZ MOLERO" userId="f80984f00e0edd63" providerId="LiveId" clId="{742EF3DA-CDA7-4FFD-A8E7-5768F459D45D}" dt="2020-08-05T18:57:23.695" v="1642"/>
          <ac:grpSpMkLst>
            <pc:docMk/>
            <pc:sldMk cId="2591564764" sldId="273"/>
            <ac:grpSpMk id="82" creationId="{85D0203D-A585-4DCC-BBB5-413EC966308D}"/>
          </ac:grpSpMkLst>
        </pc:grpChg>
        <pc:grpChg chg="del mod">
          <ac:chgData name="DIEGO FERNANDEZ MOLERO" userId="f80984f00e0edd63" providerId="LiveId" clId="{742EF3DA-CDA7-4FFD-A8E7-5768F459D45D}" dt="2020-08-05T18:57:31.841" v="1649"/>
          <ac:grpSpMkLst>
            <pc:docMk/>
            <pc:sldMk cId="2591564764" sldId="273"/>
            <ac:grpSpMk id="85" creationId="{363B831F-C8D4-4D59-8D0D-34D31740A91C}"/>
          </ac:grpSpMkLst>
        </pc:grpChg>
        <pc:grpChg chg="del mod">
          <ac:chgData name="DIEGO FERNANDEZ MOLERO" userId="f80984f00e0edd63" providerId="LiveId" clId="{742EF3DA-CDA7-4FFD-A8E7-5768F459D45D}" dt="2020-08-05T18:58:02.422" v="1651"/>
          <ac:grpSpMkLst>
            <pc:docMk/>
            <pc:sldMk cId="2591564764" sldId="273"/>
            <ac:grpSpMk id="92" creationId="{6D95646F-9BA5-4C8A-9AF6-0739D591F3CC}"/>
          </ac:grpSpMkLst>
        </pc:grpChg>
        <pc:grpChg chg="del mod">
          <ac:chgData name="DIEGO FERNANDEZ MOLERO" userId="f80984f00e0edd63" providerId="LiveId" clId="{742EF3DA-CDA7-4FFD-A8E7-5768F459D45D}" dt="2020-08-05T18:58:32.048" v="1663"/>
          <ac:grpSpMkLst>
            <pc:docMk/>
            <pc:sldMk cId="2591564764" sldId="273"/>
            <ac:grpSpMk id="94" creationId="{14A8C060-949B-4400-8C44-339622705027}"/>
          </ac:grpSpMkLst>
        </pc:grpChg>
        <pc:grpChg chg="del mod">
          <ac:chgData name="DIEGO FERNANDEZ MOLERO" userId="f80984f00e0edd63" providerId="LiveId" clId="{742EF3DA-CDA7-4FFD-A8E7-5768F459D45D}" dt="2020-08-05T18:58:29.965" v="1661"/>
          <ac:grpSpMkLst>
            <pc:docMk/>
            <pc:sldMk cId="2591564764" sldId="273"/>
            <ac:grpSpMk id="100" creationId="{2498FDE0-2BB9-4AB5-8711-88F9A2AE035A}"/>
          </ac:grpSpMkLst>
        </pc:grpChg>
        <pc:grpChg chg="del mod">
          <ac:chgData name="DIEGO FERNANDEZ MOLERO" userId="f80984f00e0edd63" providerId="LiveId" clId="{742EF3DA-CDA7-4FFD-A8E7-5768F459D45D}" dt="2020-08-05T18:58:32.048" v="1663"/>
          <ac:grpSpMkLst>
            <pc:docMk/>
            <pc:sldMk cId="2591564764" sldId="273"/>
            <ac:grpSpMk id="104" creationId="{FFFB8004-1187-4564-AA71-777D5889EFCE}"/>
          </ac:grpSpMkLst>
        </pc:grpChg>
        <pc:grpChg chg="del mod">
          <ac:chgData name="DIEGO FERNANDEZ MOLERO" userId="f80984f00e0edd63" providerId="LiveId" clId="{742EF3DA-CDA7-4FFD-A8E7-5768F459D45D}" dt="2020-08-05T18:58:44.054" v="1670"/>
          <ac:grpSpMkLst>
            <pc:docMk/>
            <pc:sldMk cId="2591564764" sldId="273"/>
            <ac:grpSpMk id="106" creationId="{96132610-2288-41CB-B2BF-98B33393C9F7}"/>
          </ac:grpSpMkLst>
        </pc:grpChg>
        <pc:grpChg chg="del mod">
          <ac:chgData name="DIEGO FERNANDEZ MOLERO" userId="f80984f00e0edd63" providerId="LiveId" clId="{742EF3DA-CDA7-4FFD-A8E7-5768F459D45D}" dt="2020-08-05T19:00:20.702" v="1675"/>
          <ac:grpSpMkLst>
            <pc:docMk/>
            <pc:sldMk cId="2591564764" sldId="273"/>
            <ac:grpSpMk id="112" creationId="{18C5BE94-3D28-4D93-B626-68B9675DF026}"/>
          </ac:grpSpMkLst>
        </pc:grpChg>
        <pc:grpChg chg="del mod">
          <ac:chgData name="DIEGO FERNANDEZ MOLERO" userId="f80984f00e0edd63" providerId="LiveId" clId="{742EF3DA-CDA7-4FFD-A8E7-5768F459D45D}" dt="2020-08-05T19:00:42.455" v="1685"/>
          <ac:grpSpMkLst>
            <pc:docMk/>
            <pc:sldMk cId="2591564764" sldId="273"/>
            <ac:grpSpMk id="114" creationId="{701AB7DD-E2CB-47D8-8013-6CF0F3251DA8}"/>
          </ac:grpSpMkLst>
        </pc:grpChg>
        <pc:grpChg chg="del mod">
          <ac:chgData name="DIEGO FERNANDEZ MOLERO" userId="f80984f00e0edd63" providerId="LiveId" clId="{742EF3DA-CDA7-4FFD-A8E7-5768F459D45D}" dt="2020-08-05T19:00:27.843" v="1680"/>
          <ac:grpSpMkLst>
            <pc:docMk/>
            <pc:sldMk cId="2591564764" sldId="273"/>
            <ac:grpSpMk id="116" creationId="{6D1B9F9A-39D7-41A1-9DEB-F8B3B77FAFEE}"/>
          </ac:grpSpMkLst>
        </pc:grpChg>
        <pc:grpChg chg="del mod">
          <ac:chgData name="DIEGO FERNANDEZ MOLERO" userId="f80984f00e0edd63" providerId="LiveId" clId="{742EF3DA-CDA7-4FFD-A8E7-5768F459D45D}" dt="2020-08-05T19:00:34.684" v="1682"/>
          <ac:grpSpMkLst>
            <pc:docMk/>
            <pc:sldMk cId="2591564764" sldId="273"/>
            <ac:grpSpMk id="118" creationId="{31F93F93-24E4-42A0-9A73-9B4A9698479C}"/>
          </ac:grpSpMkLst>
        </pc:grpChg>
        <pc:grpChg chg="del mod">
          <ac:chgData name="DIEGO FERNANDEZ MOLERO" userId="f80984f00e0edd63" providerId="LiveId" clId="{742EF3DA-CDA7-4FFD-A8E7-5768F459D45D}" dt="2020-08-05T19:00:34.684" v="1682"/>
          <ac:grpSpMkLst>
            <pc:docMk/>
            <pc:sldMk cId="2591564764" sldId="273"/>
            <ac:grpSpMk id="121" creationId="{91C4144A-4E9D-4F3E-BDC6-8C68DAF96D85}"/>
          </ac:grpSpMkLst>
        </pc:grpChg>
        <pc:grpChg chg="del mod">
          <ac:chgData name="DIEGO FERNANDEZ MOLERO" userId="f80984f00e0edd63" providerId="LiveId" clId="{742EF3DA-CDA7-4FFD-A8E7-5768F459D45D}" dt="2020-08-05T19:01:14.500" v="1697"/>
          <ac:grpSpMkLst>
            <pc:docMk/>
            <pc:sldMk cId="2591564764" sldId="273"/>
            <ac:grpSpMk id="123" creationId="{CC0D2399-6EB3-4975-9CDD-308EDF3ADDEF}"/>
          </ac:grpSpMkLst>
        </pc:grpChg>
        <pc:grpChg chg="del mod">
          <ac:chgData name="DIEGO FERNANDEZ MOLERO" userId="f80984f00e0edd63" providerId="LiveId" clId="{742EF3DA-CDA7-4FFD-A8E7-5768F459D45D}" dt="2020-08-05T19:01:57.274" v="1711"/>
          <ac:grpSpMkLst>
            <pc:docMk/>
            <pc:sldMk cId="2591564764" sldId="273"/>
            <ac:grpSpMk id="126" creationId="{16207DD0-75DD-4425-9C64-A521E9E7701E}"/>
          </ac:grpSpMkLst>
        </pc:grpChg>
        <pc:grpChg chg="del mod">
          <ac:chgData name="DIEGO FERNANDEZ MOLERO" userId="f80984f00e0edd63" providerId="LiveId" clId="{742EF3DA-CDA7-4FFD-A8E7-5768F459D45D}" dt="2020-08-05T19:01:22.569" v="1700"/>
          <ac:grpSpMkLst>
            <pc:docMk/>
            <pc:sldMk cId="2591564764" sldId="273"/>
            <ac:grpSpMk id="133" creationId="{FFA12731-44F1-44C7-87AC-DA43A8B2B060}"/>
          </ac:grpSpMkLst>
        </pc:grpChg>
        <pc:grpChg chg="del mod">
          <ac:chgData name="DIEGO FERNANDEZ MOLERO" userId="f80984f00e0edd63" providerId="LiveId" clId="{742EF3DA-CDA7-4FFD-A8E7-5768F459D45D}" dt="2020-08-05T19:01:22.569" v="1700"/>
          <ac:grpSpMkLst>
            <pc:docMk/>
            <pc:sldMk cId="2591564764" sldId="273"/>
            <ac:grpSpMk id="136" creationId="{2AC9AC16-7635-448D-A4C1-565612BD15B3}"/>
          </ac:grpSpMkLst>
        </pc:grpChg>
        <pc:grpChg chg="del mod">
          <ac:chgData name="DIEGO FERNANDEZ MOLERO" userId="f80984f00e0edd63" providerId="LiveId" clId="{742EF3DA-CDA7-4FFD-A8E7-5768F459D45D}" dt="2020-08-05T19:01:26.797" v="1703"/>
          <ac:grpSpMkLst>
            <pc:docMk/>
            <pc:sldMk cId="2591564764" sldId="273"/>
            <ac:grpSpMk id="137" creationId="{525FE82D-0E8B-4335-8C41-2B581DB90522}"/>
          </ac:grpSpMkLst>
        </pc:grpChg>
        <pc:grpChg chg="del mod">
          <ac:chgData name="DIEGO FERNANDEZ MOLERO" userId="f80984f00e0edd63" providerId="LiveId" clId="{742EF3DA-CDA7-4FFD-A8E7-5768F459D45D}" dt="2020-08-05T19:01:46.782" v="1708"/>
          <ac:grpSpMkLst>
            <pc:docMk/>
            <pc:sldMk cId="2591564764" sldId="273"/>
            <ac:grpSpMk id="140" creationId="{EC302E09-7D3A-44F4-BEC2-D81A58079D4F}"/>
          </ac:grpSpMkLst>
        </pc:grpChg>
        <pc:grpChg chg="del mod">
          <ac:chgData name="DIEGO FERNANDEZ MOLERO" userId="f80984f00e0edd63" providerId="LiveId" clId="{742EF3DA-CDA7-4FFD-A8E7-5768F459D45D}" dt="2020-08-05T19:01:57.274" v="1711"/>
          <ac:grpSpMkLst>
            <pc:docMk/>
            <pc:sldMk cId="2591564764" sldId="273"/>
            <ac:grpSpMk id="142" creationId="{02706BC0-C8CB-48D0-A547-FCF5EDD506E5}"/>
          </ac:grpSpMkLst>
        </pc:grpChg>
        <pc:grpChg chg="del mod">
          <ac:chgData name="DIEGO FERNANDEZ MOLERO" userId="f80984f00e0edd63" providerId="LiveId" clId="{742EF3DA-CDA7-4FFD-A8E7-5768F459D45D}" dt="2020-08-05T19:01:57.274" v="1711"/>
          <ac:grpSpMkLst>
            <pc:docMk/>
            <pc:sldMk cId="2591564764" sldId="273"/>
            <ac:grpSpMk id="145" creationId="{5DBF584C-0709-4474-A856-1CE40A061BC9}"/>
          </ac:grpSpMkLst>
        </pc:grpChg>
        <pc:grpChg chg="mod">
          <ac:chgData name="DIEGO FERNANDEZ MOLERO" userId="f80984f00e0edd63" providerId="LiveId" clId="{742EF3DA-CDA7-4FFD-A8E7-5768F459D45D}" dt="2020-08-05T19:01:57.274" v="1711"/>
          <ac:grpSpMkLst>
            <pc:docMk/>
            <pc:sldMk cId="2591564764" sldId="273"/>
            <ac:grpSpMk id="148" creationId="{14810954-7D27-4C42-8AEB-D45BB4BDE304}"/>
          </ac:grpSpMkLst>
        </pc:grpChg>
        <pc:grpChg chg="mod">
          <ac:chgData name="DIEGO FERNANDEZ MOLERO" userId="f80984f00e0edd63" providerId="LiveId" clId="{742EF3DA-CDA7-4FFD-A8E7-5768F459D45D}" dt="2020-08-05T19:01:57.274" v="1711"/>
          <ac:grpSpMkLst>
            <pc:docMk/>
            <pc:sldMk cId="2591564764" sldId="273"/>
            <ac:grpSpMk id="149" creationId="{889988B3-8765-45FC-8191-BCA0BD0712D8}"/>
          </ac:grpSpMkLst>
        </pc:grpChg>
        <pc:inkChg chg="add del mod">
          <ac:chgData name="DIEGO FERNANDEZ MOLERO" userId="f80984f00e0edd63" providerId="LiveId" clId="{742EF3DA-CDA7-4FFD-A8E7-5768F459D45D}" dt="2020-08-05T18:53:27.110" v="1567"/>
          <ac:inkMkLst>
            <pc:docMk/>
            <pc:sldMk cId="2591564764" sldId="273"/>
            <ac:inkMk id="2" creationId="{C3C009F9-2647-4BE3-916B-EED4D02AD87C}"/>
          </ac:inkMkLst>
        </pc:inkChg>
        <pc:inkChg chg="add del mod">
          <ac:chgData name="DIEGO FERNANDEZ MOLERO" userId="f80984f00e0edd63" providerId="LiveId" clId="{742EF3DA-CDA7-4FFD-A8E7-5768F459D45D}" dt="2020-08-05T18:53:28.256" v="1569"/>
          <ac:inkMkLst>
            <pc:docMk/>
            <pc:sldMk cId="2591564764" sldId="273"/>
            <ac:inkMk id="3" creationId="{AA29BFC5-D8DA-47BF-B53B-2B797872AA22}"/>
          </ac:inkMkLst>
        </pc:inkChg>
        <pc:inkChg chg="add del mod">
          <ac:chgData name="DIEGO FERNANDEZ MOLERO" userId="f80984f00e0edd63" providerId="LiveId" clId="{742EF3DA-CDA7-4FFD-A8E7-5768F459D45D}" dt="2020-08-05T18:53:28.255" v="1568"/>
          <ac:inkMkLst>
            <pc:docMk/>
            <pc:sldMk cId="2591564764" sldId="273"/>
            <ac:inkMk id="4" creationId="{7A804DC4-53EB-46FC-807B-4262641130CD}"/>
          </ac:inkMkLst>
        </pc:inkChg>
        <pc:inkChg chg="add del mod">
          <ac:chgData name="DIEGO FERNANDEZ MOLERO" userId="f80984f00e0edd63" providerId="LiveId" clId="{742EF3DA-CDA7-4FFD-A8E7-5768F459D45D}" dt="2020-08-05T18:53:35.309" v="1578"/>
          <ac:inkMkLst>
            <pc:docMk/>
            <pc:sldMk cId="2591564764" sldId="273"/>
            <ac:inkMk id="6" creationId="{DE7393DE-77E4-4CBB-9428-E0FF05C488FE}"/>
          </ac:inkMkLst>
        </pc:inkChg>
        <pc:inkChg chg="add del mod">
          <ac:chgData name="DIEGO FERNANDEZ MOLERO" userId="f80984f00e0edd63" providerId="LiveId" clId="{742EF3DA-CDA7-4FFD-A8E7-5768F459D45D}" dt="2020-08-05T18:53:35.298" v="1570"/>
          <ac:inkMkLst>
            <pc:docMk/>
            <pc:sldMk cId="2591564764" sldId="273"/>
            <ac:inkMk id="7" creationId="{517D14ED-37E5-4284-BFB4-D00A0288E24D}"/>
          </ac:inkMkLst>
        </pc:inkChg>
        <pc:inkChg chg="add del mod">
          <ac:chgData name="DIEGO FERNANDEZ MOLERO" userId="f80984f00e0edd63" providerId="LiveId" clId="{742EF3DA-CDA7-4FFD-A8E7-5768F459D45D}" dt="2020-08-05T18:53:35.299" v="1571"/>
          <ac:inkMkLst>
            <pc:docMk/>
            <pc:sldMk cId="2591564764" sldId="273"/>
            <ac:inkMk id="8" creationId="{C16E064E-9E7D-4784-AA0B-E965C49D88EF}"/>
          </ac:inkMkLst>
        </pc:inkChg>
        <pc:inkChg chg="add del mod">
          <ac:chgData name="DIEGO FERNANDEZ MOLERO" userId="f80984f00e0edd63" providerId="LiveId" clId="{742EF3DA-CDA7-4FFD-A8E7-5768F459D45D}" dt="2020-08-05T18:53:35.307" v="1577"/>
          <ac:inkMkLst>
            <pc:docMk/>
            <pc:sldMk cId="2591564764" sldId="273"/>
            <ac:inkMk id="9" creationId="{21BF4D7E-EE32-46AE-9FC5-5BFEFCEF1FAB}"/>
          </ac:inkMkLst>
        </pc:inkChg>
        <pc:inkChg chg="add del mod">
          <ac:chgData name="DIEGO FERNANDEZ MOLERO" userId="f80984f00e0edd63" providerId="LiveId" clId="{742EF3DA-CDA7-4FFD-A8E7-5768F459D45D}" dt="2020-08-05T18:53:35.317" v="1584"/>
          <ac:inkMkLst>
            <pc:docMk/>
            <pc:sldMk cId="2591564764" sldId="273"/>
            <ac:inkMk id="10" creationId="{82532F90-7137-4A67-8DBB-7177264681A1}"/>
          </ac:inkMkLst>
        </pc:inkChg>
        <pc:inkChg chg="add del">
          <ac:chgData name="DIEGO FERNANDEZ MOLERO" userId="f80984f00e0edd63" providerId="LiveId" clId="{742EF3DA-CDA7-4FFD-A8E7-5768F459D45D}" dt="2020-08-05T18:53:35.305" v="1575"/>
          <ac:inkMkLst>
            <pc:docMk/>
            <pc:sldMk cId="2591564764" sldId="273"/>
            <ac:inkMk id="11" creationId="{7983B02B-0150-4E03-A56F-92DD860C0008}"/>
          </ac:inkMkLst>
        </pc:inkChg>
        <pc:inkChg chg="add del mod">
          <ac:chgData name="DIEGO FERNANDEZ MOLERO" userId="f80984f00e0edd63" providerId="LiveId" clId="{742EF3DA-CDA7-4FFD-A8E7-5768F459D45D}" dt="2020-08-05T18:53:39.352" v="1593"/>
          <ac:inkMkLst>
            <pc:docMk/>
            <pc:sldMk cId="2591564764" sldId="273"/>
            <ac:inkMk id="13" creationId="{A7A806EB-A9A6-4CB9-8408-905044E3EF62}"/>
          </ac:inkMkLst>
        </pc:inkChg>
        <pc:inkChg chg="add del mod">
          <ac:chgData name="DIEGO FERNANDEZ MOLERO" userId="f80984f00e0edd63" providerId="LiveId" clId="{742EF3DA-CDA7-4FFD-A8E7-5768F459D45D}" dt="2020-08-05T18:53:39.348" v="1591"/>
          <ac:inkMkLst>
            <pc:docMk/>
            <pc:sldMk cId="2591564764" sldId="273"/>
            <ac:inkMk id="14" creationId="{CA88D3CA-BD4C-4F85-B333-32EBA3668A4D}"/>
          </ac:inkMkLst>
        </pc:inkChg>
        <pc:inkChg chg="add del mod">
          <ac:chgData name="DIEGO FERNANDEZ MOLERO" userId="f80984f00e0edd63" providerId="LiveId" clId="{742EF3DA-CDA7-4FFD-A8E7-5768F459D45D}" dt="2020-08-05T18:53:39.335" v="1587"/>
          <ac:inkMkLst>
            <pc:docMk/>
            <pc:sldMk cId="2591564764" sldId="273"/>
            <ac:inkMk id="15" creationId="{0FCEAF22-703C-4C39-9ABA-B9FFD00A902C}"/>
          </ac:inkMkLst>
        </pc:inkChg>
        <pc:inkChg chg="add del">
          <ac:chgData name="DIEGO FERNANDEZ MOLERO" userId="f80984f00e0edd63" providerId="LiveId" clId="{742EF3DA-CDA7-4FFD-A8E7-5768F459D45D}" dt="2020-08-05T18:53:39.342" v="1590"/>
          <ac:inkMkLst>
            <pc:docMk/>
            <pc:sldMk cId="2591564764" sldId="273"/>
            <ac:inkMk id="16" creationId="{8D38516B-583D-44F3-A980-BE48A444189A}"/>
          </ac:inkMkLst>
        </pc:inkChg>
        <pc:inkChg chg="add del">
          <ac:chgData name="DIEGO FERNANDEZ MOLERO" userId="f80984f00e0edd63" providerId="LiveId" clId="{742EF3DA-CDA7-4FFD-A8E7-5768F459D45D}" dt="2020-08-05T18:53:39.341" v="1589"/>
          <ac:inkMkLst>
            <pc:docMk/>
            <pc:sldMk cId="2591564764" sldId="273"/>
            <ac:inkMk id="17" creationId="{A58EEF1B-E0CD-42E9-98A5-79207E88A05E}"/>
          </ac:inkMkLst>
        </pc:inkChg>
        <pc:inkChg chg="add del mod">
          <ac:chgData name="DIEGO FERNANDEZ MOLERO" userId="f80984f00e0edd63" providerId="LiveId" clId="{742EF3DA-CDA7-4FFD-A8E7-5768F459D45D}" dt="2020-08-05T18:53:35.316" v="1583"/>
          <ac:inkMkLst>
            <pc:docMk/>
            <pc:sldMk cId="2591564764" sldId="273"/>
            <ac:inkMk id="19" creationId="{B078F2E9-EA8F-4E91-82CF-623C7C2C560A}"/>
          </ac:inkMkLst>
        </pc:inkChg>
        <pc:inkChg chg="add del mod">
          <ac:chgData name="DIEGO FERNANDEZ MOLERO" userId="f80984f00e0edd63" providerId="LiveId" clId="{742EF3DA-CDA7-4FFD-A8E7-5768F459D45D}" dt="2020-08-05T18:53:35.313" v="1581"/>
          <ac:inkMkLst>
            <pc:docMk/>
            <pc:sldMk cId="2591564764" sldId="273"/>
            <ac:inkMk id="20" creationId="{256FEEA7-4566-4392-892D-136DB3C10338}"/>
          </ac:inkMkLst>
        </pc:inkChg>
        <pc:inkChg chg="add del mod">
          <ac:chgData name="DIEGO FERNANDEZ MOLERO" userId="f80984f00e0edd63" providerId="LiveId" clId="{742EF3DA-CDA7-4FFD-A8E7-5768F459D45D}" dt="2020-08-05T18:53:35.310" v="1579"/>
          <ac:inkMkLst>
            <pc:docMk/>
            <pc:sldMk cId="2591564764" sldId="273"/>
            <ac:inkMk id="21" creationId="{C411B403-CD0F-4507-A002-91C32A3D0617}"/>
          </ac:inkMkLst>
        </pc:inkChg>
        <pc:inkChg chg="add del mod">
          <ac:chgData name="DIEGO FERNANDEZ MOLERO" userId="f80984f00e0edd63" providerId="LiveId" clId="{742EF3DA-CDA7-4FFD-A8E7-5768F459D45D}" dt="2020-08-05T18:53:35.306" v="1576"/>
          <ac:inkMkLst>
            <pc:docMk/>
            <pc:sldMk cId="2591564764" sldId="273"/>
            <ac:inkMk id="22" creationId="{836D5D53-AC3E-4E1A-A581-F5B00BC24833}"/>
          </ac:inkMkLst>
        </pc:inkChg>
        <pc:inkChg chg="add del mod">
          <ac:chgData name="DIEGO FERNANDEZ MOLERO" userId="f80984f00e0edd63" providerId="LiveId" clId="{742EF3DA-CDA7-4FFD-A8E7-5768F459D45D}" dt="2020-08-05T18:53:35.318" v="1585"/>
          <ac:inkMkLst>
            <pc:docMk/>
            <pc:sldMk cId="2591564764" sldId="273"/>
            <ac:inkMk id="23" creationId="{F88A5051-8F9C-4B55-B00A-EF5055628997}"/>
          </ac:inkMkLst>
        </pc:inkChg>
        <pc:inkChg chg="add del mod">
          <ac:chgData name="DIEGO FERNANDEZ MOLERO" userId="f80984f00e0edd63" providerId="LiveId" clId="{742EF3DA-CDA7-4FFD-A8E7-5768F459D45D}" dt="2020-08-05T18:53:35.300" v="1572"/>
          <ac:inkMkLst>
            <pc:docMk/>
            <pc:sldMk cId="2591564764" sldId="273"/>
            <ac:inkMk id="24" creationId="{6703DEDA-0CB3-4C58-9ED1-6C77837E8629}"/>
          </ac:inkMkLst>
        </pc:inkChg>
        <pc:inkChg chg="add del mod">
          <ac:chgData name="DIEGO FERNANDEZ MOLERO" userId="f80984f00e0edd63" providerId="LiveId" clId="{742EF3DA-CDA7-4FFD-A8E7-5768F459D45D}" dt="2020-08-05T18:53:35.314" v="1582"/>
          <ac:inkMkLst>
            <pc:docMk/>
            <pc:sldMk cId="2591564764" sldId="273"/>
            <ac:inkMk id="25" creationId="{94B48484-1BAA-4DD6-A0B2-7B4E886D3930}"/>
          </ac:inkMkLst>
        </pc:inkChg>
        <pc:inkChg chg="add del mod">
          <ac:chgData name="DIEGO FERNANDEZ MOLERO" userId="f80984f00e0edd63" providerId="LiveId" clId="{742EF3DA-CDA7-4FFD-A8E7-5768F459D45D}" dt="2020-08-05T18:53:39.350" v="1592"/>
          <ac:inkMkLst>
            <pc:docMk/>
            <pc:sldMk cId="2591564764" sldId="273"/>
            <ac:inkMk id="26" creationId="{36CC18BA-45C1-4E39-91AB-2C09D0B875AF}"/>
          </ac:inkMkLst>
        </pc:inkChg>
        <pc:inkChg chg="add del mod">
          <ac:chgData name="DIEGO FERNANDEZ MOLERO" userId="f80984f00e0edd63" providerId="LiveId" clId="{742EF3DA-CDA7-4FFD-A8E7-5768F459D45D}" dt="2020-08-05T18:53:35.381" v="1586"/>
          <ac:inkMkLst>
            <pc:docMk/>
            <pc:sldMk cId="2591564764" sldId="273"/>
            <ac:inkMk id="27" creationId="{460129C1-E1CF-4DC4-A14E-D06FDBB64762}"/>
          </ac:inkMkLst>
        </pc:inkChg>
        <pc:inkChg chg="add del mod">
          <ac:chgData name="DIEGO FERNANDEZ MOLERO" userId="f80984f00e0edd63" providerId="LiveId" clId="{742EF3DA-CDA7-4FFD-A8E7-5768F459D45D}" dt="2020-08-05T18:53:35.304" v="1574"/>
          <ac:inkMkLst>
            <pc:docMk/>
            <pc:sldMk cId="2591564764" sldId="273"/>
            <ac:inkMk id="28" creationId="{1D718EE2-50D3-4A8B-AE2A-ED7C543854C2}"/>
          </ac:inkMkLst>
        </pc:inkChg>
        <pc:inkChg chg="add del mod">
          <ac:chgData name="DIEGO FERNANDEZ MOLERO" userId="f80984f00e0edd63" providerId="LiveId" clId="{742EF3DA-CDA7-4FFD-A8E7-5768F459D45D}" dt="2020-08-05T18:53:35.311" v="1580"/>
          <ac:inkMkLst>
            <pc:docMk/>
            <pc:sldMk cId="2591564764" sldId="273"/>
            <ac:inkMk id="29" creationId="{60439180-DC3F-468A-83CB-A172F8CA9045}"/>
          </ac:inkMkLst>
        </pc:inkChg>
        <pc:inkChg chg="add del mod">
          <ac:chgData name="DIEGO FERNANDEZ MOLERO" userId="f80984f00e0edd63" providerId="LiveId" clId="{742EF3DA-CDA7-4FFD-A8E7-5768F459D45D}" dt="2020-08-05T18:53:35.301" v="1573"/>
          <ac:inkMkLst>
            <pc:docMk/>
            <pc:sldMk cId="2591564764" sldId="273"/>
            <ac:inkMk id="30" creationId="{B905151C-2311-44A9-8B79-E951E4035940}"/>
          </ac:inkMkLst>
        </pc:inkChg>
        <pc:inkChg chg="add del mod">
          <ac:chgData name="DIEGO FERNANDEZ MOLERO" userId="f80984f00e0edd63" providerId="LiveId" clId="{742EF3DA-CDA7-4FFD-A8E7-5768F459D45D}" dt="2020-08-05T18:53:39.338" v="1588"/>
          <ac:inkMkLst>
            <pc:docMk/>
            <pc:sldMk cId="2591564764" sldId="273"/>
            <ac:inkMk id="31" creationId="{01DD349F-A344-44A9-8CF5-51BE9F959002}"/>
          </ac:inkMkLst>
        </pc:inkChg>
        <pc:inkChg chg="add del">
          <ac:chgData name="DIEGO FERNANDEZ MOLERO" userId="f80984f00e0edd63" providerId="LiveId" clId="{742EF3DA-CDA7-4FFD-A8E7-5768F459D45D}" dt="2020-08-05T18:53:26.926" v="1566"/>
          <ac:inkMkLst>
            <pc:docMk/>
            <pc:sldMk cId="2591564764" sldId="273"/>
            <ac:inkMk id="34" creationId="{1BDC5468-60F0-4226-984F-ED89BE711C54}"/>
          </ac:inkMkLst>
        </pc:inkChg>
        <pc:inkChg chg="add del">
          <ac:chgData name="DIEGO FERNANDEZ MOLERO" userId="f80984f00e0edd63" providerId="LiveId" clId="{742EF3DA-CDA7-4FFD-A8E7-5768F459D45D}" dt="2020-08-05T18:53:26.925" v="1565"/>
          <ac:inkMkLst>
            <pc:docMk/>
            <pc:sldMk cId="2591564764" sldId="273"/>
            <ac:inkMk id="35" creationId="{BEB96091-9F0C-45A1-8CC1-B268C420D13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36" creationId="{B8A1D03A-1635-4815-B7F2-2F28A7BB7706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37" creationId="{A5865EED-120F-4F3F-AD9C-E8B7B0B2EF6C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39" creationId="{4D07727E-2356-4BEB-9B8E-D52273658D6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0" creationId="{F42F2632-A5B8-4BBF-A816-9EF3E06D1B94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1" creationId="{4A2CB6CC-F058-4EAC-8E2E-9F67EFCD30C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2" creationId="{90EA659C-CED0-4A73-A50D-4488FF8BD08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5" creationId="{D304A41E-9463-48E7-AD39-F5BAAAAE4F98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6" creationId="{D5389796-F961-4998-88FF-E37C3BD937FD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7" creationId="{CDB4B120-186B-4C14-B011-6164A8358A5D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48" creationId="{681271FE-214A-4090-8857-29F726CC4BA8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0" creationId="{B82A5660-39D9-4635-9D80-8271DC5925CD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2" creationId="{F02253D0-D885-407A-B048-1C6DB17F8E3F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3" creationId="{38D6AB5F-B46C-42B2-8772-71095D20339A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4" creationId="{E1AC92E1-20A8-4644-89CC-1AADCF92312F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5" creationId="{C04F8AAE-3DFC-43FC-8185-1FA69AB257E1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6" creationId="{B68C5659-1425-4B16-9768-C57A97DD3213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7" creationId="{10B5D1D9-00C1-4A48-83AC-385A33F72DCF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59" creationId="{2A160C41-B1D1-41E6-9CEF-7A19F053BAD1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0" creationId="{49AED746-7A04-4260-AD5C-628F44A99B56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1" creationId="{1C3B2AAC-6445-44D3-86D0-E71ADB92C089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2" creationId="{D698B6F3-E712-4A80-9D3A-682943E5E5B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3" creationId="{A944AA72-CA40-456E-967E-B917001EBF3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4" creationId="{483C062F-1348-4D8A-9950-7171497BDB57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6" creationId="{56793524-10A1-47CC-93D2-EE8E8989D03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7" creationId="{65610953-82E7-4977-88BE-F01BBC41463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8" creationId="{9548B1D1-F9AF-4D34-9204-D9C7C14D1399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69" creationId="{68B38596-856F-4CAF-88FE-99AB62EF95C5}"/>
          </ac:inkMkLst>
        </pc:inkChg>
        <pc:inkChg chg="add del mod">
          <ac:chgData name="DIEGO FERNANDEZ MOLERO" userId="f80984f00e0edd63" providerId="LiveId" clId="{742EF3DA-CDA7-4FFD-A8E7-5768F459D45D}" dt="2020-08-05T19:00:58.687" v="1690"/>
          <ac:inkMkLst>
            <pc:docMk/>
            <pc:sldMk cId="2591564764" sldId="273"/>
            <ac:inkMk id="71" creationId="{A662CBCF-6ECD-462B-BF5B-C48810E813C8}"/>
          </ac:inkMkLst>
        </pc:inkChg>
        <pc:inkChg chg="add del mod">
          <ac:chgData name="DIEGO FERNANDEZ MOLERO" userId="f80984f00e0edd63" providerId="LiveId" clId="{742EF3DA-CDA7-4FFD-A8E7-5768F459D45D}" dt="2020-08-05T19:00:58.681" v="1689"/>
          <ac:inkMkLst>
            <pc:docMk/>
            <pc:sldMk cId="2591564764" sldId="273"/>
            <ac:inkMk id="72" creationId="{2595FCCC-7FF2-443C-8203-EB25E35E313B}"/>
          </ac:inkMkLst>
        </pc:inkChg>
        <pc:inkChg chg="add del mod">
          <ac:chgData name="DIEGO FERNANDEZ MOLERO" userId="f80984f00e0edd63" providerId="LiveId" clId="{742EF3DA-CDA7-4FFD-A8E7-5768F459D45D}" dt="2020-08-05T19:00:13.975" v="1673"/>
          <ac:inkMkLst>
            <pc:docMk/>
            <pc:sldMk cId="2591564764" sldId="273"/>
            <ac:inkMk id="73" creationId="{A405738E-B738-418D-9E52-78C7701935AF}"/>
          </ac:inkMkLst>
        </pc:inkChg>
        <pc:inkChg chg="add mod">
          <ac:chgData name="DIEGO FERNANDEZ MOLERO" userId="f80984f00e0edd63" providerId="LiveId" clId="{742EF3DA-CDA7-4FFD-A8E7-5768F459D45D}" dt="2020-08-05T18:56:38.994" v="1635"/>
          <ac:inkMkLst>
            <pc:docMk/>
            <pc:sldMk cId="2591564764" sldId="273"/>
            <ac:inkMk id="75" creationId="{2E1B3FE1-801A-427A-BDF9-21538DEC4149}"/>
          </ac:inkMkLst>
        </pc:inkChg>
        <pc:inkChg chg="add mod">
          <ac:chgData name="DIEGO FERNANDEZ MOLERO" userId="f80984f00e0edd63" providerId="LiveId" clId="{742EF3DA-CDA7-4FFD-A8E7-5768F459D45D}" dt="2020-08-05T18:57:31.841" v="1649"/>
          <ac:inkMkLst>
            <pc:docMk/>
            <pc:sldMk cId="2591564764" sldId="273"/>
            <ac:inkMk id="77" creationId="{76B2732A-8A05-487A-9DD1-1A53EBD084E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79" creationId="{55A30DC9-0D55-4ECE-9F83-2753641091F8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0" creationId="{C534FC2C-E86A-4121-A78B-9FA82C86A011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1" creationId="{84D31E7D-9A13-439B-BBAF-AF0445D6907B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3" creationId="{DD394E31-BD26-4D1C-B920-AA0B1264C147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4" creationId="{2D1D7BE3-0551-4E4E-BC3B-972E6F016E72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6" creationId="{9D43AFC8-FE7B-4D13-A991-D45B6F2D8EF6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7" creationId="{F2021DD9-3AD1-45F7-954E-D5F7C61AFA26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8" creationId="{E69FE44D-A908-4F47-97CE-69434C22E96A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89" creationId="{8356BEFC-5C65-4F3B-B27F-ACA34260DB8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90" creationId="{3183931C-FEB9-4CD4-AEC1-6F76676694B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91" creationId="{DBD487FE-9159-456D-8A5F-A77A387C3BE8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3" creationId="{BCD2C661-B656-4FA9-B486-BE2A9D8B6E15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5" creationId="{95F40B4B-5A00-4DB7-BB1D-26355E3412AC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6" creationId="{253B5BA6-8CA9-4F36-B97C-09330D89D63A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7" creationId="{789C1D34-18DA-48A7-B8F0-E1461D497523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8" creationId="{F8036E4E-EDDA-44B1-9B95-F27211627010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99" creationId="{EE0CC7A4-CC1E-43A3-8F8B-B23ECFAAD88C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1" creationId="{F8E8ADAA-0168-4F29-BF82-E2B1EF300556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2" creationId="{3BC006A0-631C-4C6E-8E3A-79596918A6C8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3" creationId="{BA06921E-7CC8-4C25-975A-DC132DEF8973}"/>
          </ac:inkMkLst>
        </pc:inkChg>
        <pc:inkChg chg="add del mod">
          <ac:chgData name="DIEGO FERNANDEZ MOLERO" userId="f80984f00e0edd63" providerId="LiveId" clId="{742EF3DA-CDA7-4FFD-A8E7-5768F459D45D}" dt="2020-08-05T18:58:37.007" v="1664"/>
          <ac:inkMkLst>
            <pc:docMk/>
            <pc:sldMk cId="2591564764" sldId="273"/>
            <ac:inkMk id="105" creationId="{A9399664-0BE6-400F-B42F-2B47386B32B1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7" creationId="{B5BED656-E963-40B5-9916-AE41BE1AFF8A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8" creationId="{6DA9592F-5CD5-4776-BC08-0728C8D5BB58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09" creationId="{ECD7F304-B332-4B6E-B643-D4F0840E1BD0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10" creationId="{97037474-67A2-46D6-9ADF-7B5CACF678F7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11" creationId="{44C0A3EE-1745-4F9D-9260-4016261EF464}"/>
          </ac:inkMkLst>
        </pc:inkChg>
        <pc:inkChg chg="add mod">
          <ac:chgData name="DIEGO FERNANDEZ MOLERO" userId="f80984f00e0edd63" providerId="LiveId" clId="{742EF3DA-CDA7-4FFD-A8E7-5768F459D45D}" dt="2020-08-05T19:00:42.455" v="1685"/>
          <ac:inkMkLst>
            <pc:docMk/>
            <pc:sldMk cId="2591564764" sldId="273"/>
            <ac:inkMk id="113" creationId="{41D95CE1-7CDB-469A-A570-A0695B02DF2F}"/>
          </ac:inkMkLst>
        </pc:inkChg>
        <pc:inkChg chg="add del mod">
          <ac:chgData name="DIEGO FERNANDEZ MOLERO" userId="f80984f00e0edd63" providerId="LiveId" clId="{742EF3DA-CDA7-4FFD-A8E7-5768F459D45D}" dt="2020-08-05T19:00:48.439" v="1688"/>
          <ac:inkMkLst>
            <pc:docMk/>
            <pc:sldMk cId="2591564764" sldId="273"/>
            <ac:inkMk id="115" creationId="{E4070C8C-D702-4E2C-B893-B7B5BF54F5AF}"/>
          </ac:inkMkLst>
        </pc:inkChg>
        <pc:inkChg chg="add mod">
          <ac:chgData name="DIEGO FERNANDEZ MOLERO" userId="f80984f00e0edd63" providerId="LiveId" clId="{742EF3DA-CDA7-4FFD-A8E7-5768F459D45D}" dt="2020-08-05T19:01:14.500" v="1697"/>
          <ac:inkMkLst>
            <pc:docMk/>
            <pc:sldMk cId="2591564764" sldId="273"/>
            <ac:inkMk id="117" creationId="{F115B590-9140-4883-8AB0-F752A20472F8}"/>
          </ac:inkMkLst>
        </pc:inkChg>
        <pc:inkChg chg="add del mod">
          <ac:chgData name="DIEGO FERNANDEZ MOLERO" userId="f80984f00e0edd63" providerId="LiveId" clId="{742EF3DA-CDA7-4FFD-A8E7-5768F459D45D}" dt="2020-08-05T19:00:48.438" v="1687"/>
          <ac:inkMkLst>
            <pc:docMk/>
            <pc:sldMk cId="2591564764" sldId="273"/>
            <ac:inkMk id="119" creationId="{DB2E4FF9-A32B-4C5F-A8FE-A80D921351D8}"/>
          </ac:inkMkLst>
        </pc:inkChg>
        <pc:inkChg chg="add del mod">
          <ac:chgData name="DIEGO FERNANDEZ MOLERO" userId="f80984f00e0edd63" providerId="LiveId" clId="{742EF3DA-CDA7-4FFD-A8E7-5768F459D45D}" dt="2020-08-05T19:00:48.435" v="1686"/>
          <ac:inkMkLst>
            <pc:docMk/>
            <pc:sldMk cId="2591564764" sldId="273"/>
            <ac:inkMk id="120" creationId="{66042946-DC5F-4109-B294-1472D5A14D5A}"/>
          </ac:inkMkLst>
        </pc:inkChg>
        <pc:inkChg chg="add mod">
          <ac:chgData name="DIEGO FERNANDEZ MOLERO" userId="f80984f00e0edd63" providerId="LiveId" clId="{742EF3DA-CDA7-4FFD-A8E7-5768F459D45D}" dt="2020-08-05T19:01:14.500" v="1697"/>
          <ac:inkMkLst>
            <pc:docMk/>
            <pc:sldMk cId="2591564764" sldId="273"/>
            <ac:inkMk id="122" creationId="{1B3EA480-C4A9-4EBB-A64C-0A36CCFA09CA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24" creationId="{0BA67357-BBBA-4028-AD49-8CFCBB94A6B7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25" creationId="{1A8C14D0-1DD4-46FD-B95B-3C9EC6D2D5F0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27" creationId="{9FBADDBD-5EDC-4FFF-AD22-7BB41922A81D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28" creationId="{4F5020E0-272F-4B14-BDDB-ED1B56644A15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29" creationId="{51E243AA-7887-46A2-8462-A9186248EE11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30" creationId="{5C86AFFC-26DB-4161-8F74-F5D0F8026D7F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31" creationId="{E6F6D360-5625-4058-922F-F44081729D58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32" creationId="{D3A02A8B-2625-48C2-9FF5-06103C0BB99F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34" creationId="{3A74275A-4955-4725-8EEB-44EE90765488}"/>
          </ac:inkMkLst>
        </pc:inkChg>
        <pc:inkChg chg="add mod">
          <ac:chgData name="DIEGO FERNANDEZ MOLERO" userId="f80984f00e0edd63" providerId="LiveId" clId="{742EF3DA-CDA7-4FFD-A8E7-5768F459D45D}" dt="2020-08-05T19:01:26.797" v="1703"/>
          <ac:inkMkLst>
            <pc:docMk/>
            <pc:sldMk cId="2591564764" sldId="273"/>
            <ac:inkMk id="135" creationId="{75FF1C6A-D26B-448E-9448-1FC1615A4020}"/>
          </ac:inkMkLst>
        </pc:inkChg>
        <pc:inkChg chg="add">
          <ac:chgData name="DIEGO FERNANDEZ MOLERO" userId="f80984f00e0edd63" providerId="LiveId" clId="{742EF3DA-CDA7-4FFD-A8E7-5768F459D45D}" dt="2020-08-05T19:01:23.576" v="1701" actId="9405"/>
          <ac:inkMkLst>
            <pc:docMk/>
            <pc:sldMk cId="2591564764" sldId="273"/>
            <ac:inkMk id="138" creationId="{B8BB88BD-CBEA-4572-8DA9-F66F07DCD3E6}"/>
          </ac:inkMkLst>
        </pc:inkChg>
        <pc:inkChg chg="add mod">
          <ac:chgData name="DIEGO FERNANDEZ MOLERO" userId="f80984f00e0edd63" providerId="LiveId" clId="{742EF3DA-CDA7-4FFD-A8E7-5768F459D45D}" dt="2020-08-05T19:01:46.782" v="1708"/>
          <ac:inkMkLst>
            <pc:docMk/>
            <pc:sldMk cId="2591564764" sldId="273"/>
            <ac:inkMk id="139" creationId="{D27C6882-028C-403C-BF36-FE01A3AB7673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41" creationId="{30CE9153-86EE-42AB-9EEF-82E20D178E34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43" creationId="{832A4605-2F00-4E9C-AE0D-1D80C5E29963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44" creationId="{80108026-E0C0-46D8-9CC2-0B60722A0AD0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46" creationId="{F787C78B-455F-44DB-9700-8EE4182F6C3E}"/>
          </ac:inkMkLst>
        </pc:inkChg>
        <pc:inkChg chg="add mod">
          <ac:chgData name="DIEGO FERNANDEZ MOLERO" userId="f80984f00e0edd63" providerId="LiveId" clId="{742EF3DA-CDA7-4FFD-A8E7-5768F459D45D}" dt="2020-08-05T19:01:57.274" v="1711"/>
          <ac:inkMkLst>
            <pc:docMk/>
            <pc:sldMk cId="2591564764" sldId="273"/>
            <ac:inkMk id="147" creationId="{972B0958-A3DC-4231-B6E4-07BF0761952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14:47:4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4345,'0'0'0,"0"0"-4337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14:43:5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1 184,'0'0'208,"0"0"-208,0 0-192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9:03:24.9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1 120,'0'0'248,"0"0"-248,0 0-368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1T14:51:4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21 312,'0'0'2000,"0"0"-1271,0 0-273,0 0 56,0 0-40,0 0 176,0 0-48,0 8-72,0-8-8,0 0-239,0 0-145,0 0-136,0 0-385,0 0-295,-8 0-640,-1-10-488,-2-8-881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1T14:51:4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11 512,'0'0'742,"0"0"-370,0 0-126,0 0-54,0 0-90,-5-2-104,-15-5-46,14 6 83,6 1 109,0 0 155,0 0 97,0 0 16,-2 0 2055,2 0-2391</inkml:trace>
  <inkml:trace contextRef="#ctx0" brushRef="#br0" timeOffset="10041">-239 59 56,'0'0'768,"0"0"128,0 0-7,0 0-81,0 0-48,0 0-200,0 0-168,0 0 104,0 0-56,0 0-16,0 0-16,0 0-111,0 0-9,0 0-160</inkml:trace>
  <inkml:trace contextRef="#ctx0" brushRef="#br0" timeOffset="9053">-208-212 80,'0'0'148,"0"0"-48,0 0-123,0 0-2,0 0-15,3 0 14,-3 0 3936,0 0-3761</inkml:trace>
  <inkml:trace contextRef="#ctx0" brushRef="#br0" timeOffset="3476">-375 21 1640,'0'0'16,"0"0"264,0 0-240,0 0-40,0 0-688,0 0-480</inkml:trace>
  <inkml:trace contextRef="#ctx0" brushRef="#br0" timeOffset="13088">-799 164 184,'0'0'696,"0"0"-232,0 0-176,0 0-96,0 0 152,0 0-39,0 0-201,0 0 80,0 0-56,0 0 64,0 0 120,0 0 72,0 0-40,0 0-112,-3 0-72,3 0 208,-3 0-112,3 0-56</inkml:trace>
  <inkml:trace contextRef="#ctx0" brushRef="#br0" timeOffset="13988">-755-347 72,'0'0'467,"0"0"-43,0 0-229,0 0-125,0 0 66,0 0 327,0-2 600,0 1 5186,0 1-5994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15:31:1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1044-3325 88,'0'0'232,"0"0"112,0 0 64,0 0-408,0 0-80,0 0-624</inkml:trace>
  <inkml:trace contextRef="#ctx0" brushRef="#br0" timeOffset="1569">178-2330 144,'0'0'712,"0"0"-480,0 0-152,0 0-80,0 0-576,0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3T17:43:3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1 208,'0'0'0,"0"0"-88</inkml:trace>
  <inkml:trace contextRef="#ctx0" brushRef="#br0" timeOffset="-173601.96">4132 1457 3881,'0'0'0,"0"0"-3025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F787F-B031-4972-9049-28823A2D4B05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FBDA-422F-43A2-8507-3AFC3936F4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5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FBDA-422F-43A2-8507-3AFC3936F4B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65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6F5-1154-4738-85B5-4A8246301E5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53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23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451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93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1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0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07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83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74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785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68F9-50FC-449A-B0D2-32EC9A846B96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725B-046F-49AC-A486-C23581593F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5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emf"/><Relationship Id="rId3" Type="http://schemas.openxmlformats.org/officeDocument/2006/relationships/image" Target="../media/image100.png"/><Relationship Id="rId7" Type="http://schemas.openxmlformats.org/officeDocument/2006/relationships/image" Target="../media/image3.emf"/><Relationship Id="rId1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50.emf"/><Relationship Id="rId5" Type="http://schemas.openxmlformats.org/officeDocument/2006/relationships/image" Target="../media/image12.png"/><Relationship Id="rId10" Type="http://schemas.openxmlformats.org/officeDocument/2006/relationships/customXml" Target="../ink/ink6.xml"/><Relationship Id="rId4" Type="http://schemas.openxmlformats.org/officeDocument/2006/relationships/image" Target="../media/image11.png"/><Relationship Id="rId9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40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image" Target="../media/image25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customXml" Target="../ink/ink3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/>
          <p:nvPr/>
        </p:nvSpPr>
        <p:spPr>
          <a:xfrm>
            <a:off x="845064" y="1701575"/>
            <a:ext cx="3921232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2640" b="1" dirty="0">
                <a:latin typeface="Calibri" panose="020F0502020204030204" pitchFamily="34" charset="0"/>
                <a:ea typeface="Titillium Light" charset="0"/>
                <a:cs typeface="Calibri" panose="020F0502020204030204" pitchFamily="34" charset="0"/>
              </a:rPr>
              <a:t>FINANZAS I</a:t>
            </a:r>
          </a:p>
          <a:p>
            <a:r>
              <a:rPr lang="es-AR" sz="2640" b="1" dirty="0">
                <a:latin typeface="Calibri" panose="020F0502020204030204" pitchFamily="34" charset="0"/>
                <a:ea typeface="Titillium Light" charset="0"/>
                <a:cs typeface="Calibri" panose="020F0502020204030204" pitchFamily="34" charset="0"/>
              </a:rPr>
              <a:t>Introducción a las Finanzas</a:t>
            </a:r>
          </a:p>
          <a:p>
            <a:endParaRPr lang="es-AR" sz="2640" b="1" dirty="0">
              <a:latin typeface="Calibri" panose="020F0502020204030204" pitchFamily="34" charset="0"/>
              <a:ea typeface="Titillium Light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8"/>
          <p:cNvCxnSpPr/>
          <p:nvPr/>
        </p:nvCxnSpPr>
        <p:spPr>
          <a:xfrm>
            <a:off x="1705276" y="2514104"/>
            <a:ext cx="1281764" cy="0"/>
          </a:xfrm>
          <a:prstGeom prst="line">
            <a:avLst/>
          </a:prstGeom>
          <a:ln w="25400">
            <a:gradFill>
              <a:gsLst>
                <a:gs pos="0">
                  <a:srgbClr val="002060"/>
                </a:gs>
                <a:gs pos="100000">
                  <a:srgbClr val="00B05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C:\Users\llesoscalera\Google Drive\J-COMUNICACION\01. Identidad\Logos\logo_color_hor_hi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88" y="320041"/>
            <a:ext cx="1728192" cy="8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5 Marcador de posición de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6" y="2"/>
            <a:ext cx="12191998" cy="6857999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36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CF24A9B-2203-45BE-BAF9-1A83B0D67159}"/>
                  </a:ext>
                </a:extLst>
              </p:cNvPr>
              <p:cNvSpPr txBox="1"/>
              <p:nvPr/>
            </p:nvSpPr>
            <p:spPr>
              <a:xfrm>
                <a:off x="2585259" y="2170163"/>
                <a:ext cx="75313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𝐼𝑛𝑡𝑒𝑟𝑒𝑠𝑒𝑠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𝑚𝑒𝑑𝑖𝑑𝑜𝑠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𝑢𝑛𝑖𝑑𝑎𝑑𝑒𝑠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𝑚𝑜𝑛𝑒𝑡𝑎𝑟𝑖𝑎𝑠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CF24A9B-2203-45BE-BAF9-1A83B0D6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259" y="2170163"/>
                <a:ext cx="7531329" cy="276999"/>
              </a:xfrm>
              <a:prstGeom prst="rect">
                <a:avLst/>
              </a:prstGeom>
              <a:blipFill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E2E031-5665-44CB-A0F5-5B4CEC98C22A}"/>
                  </a:ext>
                </a:extLst>
              </p:cNvPr>
              <p:cNvSpPr txBox="1"/>
              <p:nvPr/>
            </p:nvSpPr>
            <p:spPr>
              <a:xfrm>
                <a:off x="3041475" y="1334301"/>
                <a:ext cx="264086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s-A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𝐶𝑎𝑝𝑖𝑡𝑎𝑙</m:t>
                    </m:r>
                  </m:oMath>
                </a14:m>
                <a:r>
                  <a:rPr lang="es-AR" b="0" i="1" dirty="0"/>
                  <a:t> (Valor Actual)</a:t>
                </a:r>
              </a:p>
              <a:p>
                <a:r>
                  <a:rPr lang="es-AR" b="0" i="1" dirty="0"/>
                  <a:t> </a:t>
                </a:r>
                <a:r>
                  <a:rPr lang="es-AR" sz="1100" b="0" i="1" dirty="0"/>
                  <a:t>(medido en unidades monetarias)</a:t>
                </a:r>
              </a:p>
              <a:p>
                <a:endParaRPr lang="es-AR" i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E2E031-5665-44CB-A0F5-5B4CEC98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75" y="1334301"/>
                <a:ext cx="2640867" cy="830997"/>
              </a:xfrm>
              <a:prstGeom prst="rect">
                <a:avLst/>
              </a:prstGeom>
              <a:blipFill>
                <a:blip r:embed="rId4"/>
                <a:stretch>
                  <a:fillRect l="-3233" t="-9559" r="-3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8D8DAFF-13D8-4188-979A-F3633D8E6F7E}"/>
                  </a:ext>
                </a:extLst>
              </p:cNvPr>
              <p:cNvSpPr txBox="1"/>
              <p:nvPr/>
            </p:nvSpPr>
            <p:spPr>
              <a:xfrm>
                <a:off x="7001691" y="1304818"/>
                <a:ext cx="2991395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𝑀𝑜𝑛𝑡𝑜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𝐹𝑢𝑡𝑢𝑟𝑜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b="0" i="1" dirty="0"/>
              </a:p>
              <a:p>
                <a:pPr lvl="0"/>
                <a:endParaRPr lang="es-AR" sz="1100" i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sz="1100" i="1" dirty="0">
                    <a:solidFill>
                      <a:prstClr val="black"/>
                    </a:solidFill>
                  </a:rPr>
                  <a:t>(medido en unidades monetarias)</a:t>
                </a:r>
              </a:p>
              <a:p>
                <a:endParaRPr lang="es-AR" i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8D8DAFF-13D8-4188-979A-F3633D8E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91" y="1304818"/>
                <a:ext cx="2991395" cy="892552"/>
              </a:xfrm>
              <a:prstGeom prst="rect">
                <a:avLst/>
              </a:prstGeom>
              <a:blipFill>
                <a:blip r:embed="rId5"/>
                <a:stretch>
                  <a:fillRect l="-3061" t="-685" r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4C8F16-C63C-4B47-B6EE-B4DBB12FAE7D}"/>
              </a:ext>
            </a:extLst>
          </p:cNvPr>
          <p:cNvCxnSpPr>
            <a:cxnSpLocks/>
          </p:cNvCxnSpPr>
          <p:nvPr/>
        </p:nvCxnSpPr>
        <p:spPr>
          <a:xfrm flipV="1">
            <a:off x="3229314" y="1114215"/>
            <a:ext cx="4068566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173683-81EB-4521-A245-2DDC1A4987B4}"/>
                  </a:ext>
                </a:extLst>
              </p:cNvPr>
              <p:cNvSpPr/>
              <p:nvPr/>
            </p:nvSpPr>
            <p:spPr>
              <a:xfrm>
                <a:off x="1911927" y="3192076"/>
                <a:ext cx="9034747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≡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A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173683-81EB-4521-A245-2DDC1A498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3192076"/>
                <a:ext cx="9034747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72FDE809-84BB-4F61-A152-656432B84ECA}"/>
              </a:ext>
            </a:extLst>
          </p:cNvPr>
          <p:cNvSpPr txBox="1"/>
          <p:nvPr/>
        </p:nvSpPr>
        <p:spPr>
          <a:xfrm>
            <a:off x="2105099" y="4637314"/>
            <a:ext cx="9037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Estando el Capital y el Monto medidos en alguna unidad monetaria, los Intereses también lo están y las tasa de interés calculada es una tasa de interés “aparente”</a:t>
            </a:r>
          </a:p>
        </p:txBody>
      </p:sp>
      <p:sp>
        <p:nvSpPr>
          <p:cNvPr id="7" name="CuadroTexto 6"/>
          <p:cNvSpPr txBox="1"/>
          <p:nvPr/>
        </p:nvSpPr>
        <p:spPr>
          <a:xfrm flipH="1">
            <a:off x="924674" y="3030643"/>
            <a:ext cx="382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Tasa de interés </a:t>
            </a:r>
            <a:r>
              <a:rPr lang="es-AR" i="1" dirty="0"/>
              <a:t>aparente</a:t>
            </a:r>
            <a:r>
              <a:rPr lang="es-AR" dirty="0"/>
              <a:t> de un período </a:t>
            </a:r>
          </a:p>
          <a:p>
            <a:r>
              <a:rPr lang="es-AR" dirty="0"/>
              <a:t>(tasa de rentabilidad </a:t>
            </a:r>
            <a:r>
              <a:rPr lang="es-AR" i="1" dirty="0"/>
              <a:t>aparente </a:t>
            </a:r>
            <a:r>
              <a:rPr lang="es-AR" dirty="0"/>
              <a:t>en un período)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98327" y="234259"/>
            <a:ext cx="427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latin typeface="+mj-lt"/>
              </a:rPr>
              <a:t>TASA DE INTERÉS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Abrir llave 10"/>
          <p:cNvSpPr/>
          <p:nvPr/>
        </p:nvSpPr>
        <p:spPr>
          <a:xfrm>
            <a:off x="4561726" y="3030643"/>
            <a:ext cx="267127" cy="1089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0EFC91F-B2C7-4678-ACB5-4AAB26D16770}"/>
                  </a:ext>
                </a:extLst>
              </p:cNvPr>
              <p:cNvSpPr/>
              <p:nvPr/>
            </p:nvSpPr>
            <p:spPr>
              <a:xfrm>
                <a:off x="938255" y="254443"/>
                <a:ext cx="9326880" cy="664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 =</a:t>
                </a:r>
                <a:r>
                  <a:rPr lang="es-AR" sz="24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−1 </m:t>
                    </m:r>
                    <m:r>
                      <a:rPr lang="es-A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⟾1+</m:t>
                    </m:r>
                    <m:sSub>
                      <m:sSub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AR" sz="24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0EFC91F-B2C7-4678-ACB5-4AAB26D16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5" y="254443"/>
                <a:ext cx="9326880" cy="664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137D0C9-C803-4422-8C7A-7EB954ED9AE7}"/>
                  </a:ext>
                </a:extLst>
              </p:cNvPr>
              <p:cNvSpPr txBox="1"/>
              <p:nvPr/>
            </p:nvSpPr>
            <p:spPr>
              <a:xfrm>
                <a:off x="274321" y="1573945"/>
                <a:ext cx="536090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137D0C9-C803-4422-8C7A-7EB954ED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573945"/>
                <a:ext cx="5360906" cy="312650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C3CDEF-F2BA-40DB-87D9-492488ABD8BA}"/>
                  </a:ext>
                </a:extLst>
              </p:cNvPr>
              <p:cNvSpPr txBox="1"/>
              <p:nvPr/>
            </p:nvSpPr>
            <p:spPr>
              <a:xfrm>
                <a:off x="5020888" y="1338349"/>
                <a:ext cx="2144683" cy="637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C3CDEF-F2BA-40DB-87D9-492488AB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88" y="1338349"/>
                <a:ext cx="2144683" cy="637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223281-0EBB-4B16-93BC-9D42346C2004}"/>
              </a:ext>
            </a:extLst>
          </p:cNvPr>
          <p:cNvSpPr/>
          <p:nvPr/>
        </p:nvSpPr>
        <p:spPr>
          <a:xfrm>
            <a:off x="1030778" y="254443"/>
            <a:ext cx="5951913" cy="664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99E9A8F-5974-48E2-AF20-AF8FBF3D37EE}"/>
              </a:ext>
            </a:extLst>
          </p:cNvPr>
          <p:cNvSpPr/>
          <p:nvPr/>
        </p:nvSpPr>
        <p:spPr>
          <a:xfrm>
            <a:off x="1890445" y="1338349"/>
            <a:ext cx="2144683" cy="792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938819C-0EAE-460E-BC36-99DC1F03CD6C}"/>
              </a:ext>
            </a:extLst>
          </p:cNvPr>
          <p:cNvSpPr/>
          <p:nvPr/>
        </p:nvSpPr>
        <p:spPr>
          <a:xfrm>
            <a:off x="5280917" y="1338349"/>
            <a:ext cx="1701774" cy="7925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157A311E-0003-4550-B637-C5FA2EB90BC1}"/>
              </a:ext>
            </a:extLst>
          </p:cNvPr>
          <p:cNvSpPr/>
          <p:nvPr/>
        </p:nvSpPr>
        <p:spPr>
          <a:xfrm>
            <a:off x="7727548" y="284183"/>
            <a:ext cx="500932" cy="1963971"/>
          </a:xfrm>
          <a:prstGeom prst="rightBrace">
            <a:avLst>
              <a:gd name="adj1" fmla="val 8333"/>
              <a:gd name="adj2" fmla="val 51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2504E4-167C-4A4D-89F8-9EFE03B82727}"/>
              </a:ext>
            </a:extLst>
          </p:cNvPr>
          <p:cNvSpPr txBox="1"/>
          <p:nvPr/>
        </p:nvSpPr>
        <p:spPr>
          <a:xfrm rot="10800000" flipV="1">
            <a:off x="8411359" y="623775"/>
            <a:ext cx="326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Monto y Capital en función de la tasa efectiva de  interés de un período o tasa de rentabilidad de un período.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Entrada de lápiz 10"/>
              <p14:cNvContentPartPr/>
              <p14:nvPr/>
            </p14:nvContentPartPr>
            <p14:xfrm>
              <a:off x="5869737" y="4297336"/>
              <a:ext cx="10440" cy="1044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7217" y="42948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trada de lápiz 11"/>
              <p14:cNvContentPartPr/>
              <p14:nvPr/>
            </p14:nvContentPartPr>
            <p14:xfrm>
              <a:off x="4138497" y="4605856"/>
              <a:ext cx="302400" cy="18540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4177" y="4599736"/>
                <a:ext cx="309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Entrada de lápiz 12"/>
              <p14:cNvContentPartPr/>
              <p14:nvPr/>
            </p14:nvContentPartPr>
            <p14:xfrm>
              <a:off x="2510925" y="494625"/>
              <a:ext cx="312120" cy="35856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5525" y="489225"/>
                <a:ext cx="3229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Entrada de lápiz 14"/>
              <p14:cNvContentPartPr/>
              <p14:nvPr/>
            </p14:nvContentPartPr>
            <p14:xfrm>
              <a:off x="2447205" y="1691985"/>
              <a:ext cx="1487520" cy="52452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5045" y="1689825"/>
                <a:ext cx="149364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33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D4E592B-9F5E-44AD-AB65-AAD5635F7820}"/>
              </a:ext>
            </a:extLst>
          </p:cNvPr>
          <p:cNvCxnSpPr/>
          <p:nvPr/>
        </p:nvCxnSpPr>
        <p:spPr>
          <a:xfrm>
            <a:off x="2107096" y="970059"/>
            <a:ext cx="601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B0F9CE1-E228-420C-8297-BA9EF522C772}"/>
                  </a:ext>
                </a:extLst>
              </p:cNvPr>
              <p:cNvSpPr/>
              <p:nvPr/>
            </p:nvSpPr>
            <p:spPr>
              <a:xfrm>
                <a:off x="1717481" y="1049575"/>
                <a:ext cx="22104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𝐶𝑎𝑝𝑖𝑡𝑎𝑙</m:t>
                      </m:r>
                    </m:oMath>
                  </m:oMathPara>
                </a14:m>
                <a:endParaRPr lang="es-AR" i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i="1" dirty="0">
                    <a:solidFill>
                      <a:prstClr val="black"/>
                    </a:solidFill>
                  </a:rPr>
                  <a:t> </a:t>
                </a:r>
                <a:r>
                  <a:rPr lang="es-AR" sz="1100" i="1" dirty="0">
                    <a:solidFill>
                      <a:prstClr val="black"/>
                    </a:solidFill>
                  </a:rPr>
                  <a:t>(medido en bienes de consumo)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B0F9CE1-E228-420C-8297-BA9EF522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81" y="1049575"/>
                <a:ext cx="2210463" cy="646331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5680A37-9A83-488C-AA74-A271B6806BA8}"/>
                  </a:ext>
                </a:extLst>
              </p:cNvPr>
              <p:cNvSpPr/>
              <p:nvPr/>
            </p:nvSpPr>
            <p:spPr>
              <a:xfrm>
                <a:off x="7021002" y="1049576"/>
                <a:ext cx="2321780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𝑀𝑜𝑛𝑡𝑜</m:t>
                      </m:r>
                    </m:oMath>
                  </m:oMathPara>
                </a14:m>
                <a:endParaRPr lang="es-AR" i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sz="1100" i="1" dirty="0">
                    <a:solidFill>
                      <a:prstClr val="black"/>
                    </a:solidFill>
                  </a:rPr>
                  <a:t>(medido en bienes de consumo)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5680A37-9A83-488C-AA74-A271B6806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02" y="1049576"/>
                <a:ext cx="2321780" cy="538609"/>
              </a:xfrm>
              <a:prstGeom prst="rect">
                <a:avLst/>
              </a:prstGeom>
              <a:blipFill>
                <a:blip r:embed="rId4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016E56-EB72-4361-A71A-C4407F2035E5}"/>
                  </a:ext>
                </a:extLst>
              </p:cNvPr>
              <p:cNvSpPr/>
              <p:nvPr/>
            </p:nvSpPr>
            <p:spPr>
              <a:xfrm>
                <a:off x="1598212" y="2703443"/>
                <a:ext cx="8126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𝐼𝑛𝑡𝑒𝑟𝑒𝑠𝑒𝑠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𝑚𝑒𝑑𝑖𝑑𝑜𝑠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𝑏𝑖𝑒𝑛𝑒𝑠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𝑐𝑜𝑛𝑠𝑢𝑚𝑜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016E56-EB72-4361-A71A-C4407F203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2" y="2703443"/>
                <a:ext cx="812623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1C96EB1-CE8C-44CD-B374-AB7EAE1F10FE}"/>
                  </a:ext>
                </a:extLst>
              </p:cNvPr>
              <p:cNvSpPr/>
              <p:nvPr/>
            </p:nvSpPr>
            <p:spPr>
              <a:xfrm rot="10800000" flipV="1">
                <a:off x="2107097" y="3451442"/>
                <a:ext cx="7895644" cy="9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s-AR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Tasa de interés </a:t>
                </a:r>
                <a:r>
                  <a:rPr lang="es-AR" sz="20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es-AR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un período</a:t>
                </a:r>
              </a:p>
              <a:p>
                <a:r>
                  <a:rPr lang="es-AR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(tasa de rentabilidad </a:t>
                </a:r>
                <a:r>
                  <a:rPr lang="es-AR" sz="20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real </a:t>
                </a:r>
                <a:r>
                  <a:rPr lang="es-AR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de un período</a:t>
                </a:r>
                <a:r>
                  <a:rPr lang="es-AR" sz="20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1C96EB1-CE8C-44CD-B374-AB7EAE1F1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107097" y="3451442"/>
                <a:ext cx="7895644" cy="970330"/>
              </a:xfrm>
              <a:prstGeom prst="rect">
                <a:avLst/>
              </a:prstGeom>
              <a:blipFill>
                <a:blip r:embed="rId6"/>
                <a:stretch>
                  <a:fillRect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1DFB3C82-1C68-4A2B-9452-66E67289E7E0}"/>
              </a:ext>
            </a:extLst>
          </p:cNvPr>
          <p:cNvSpPr/>
          <p:nvPr/>
        </p:nvSpPr>
        <p:spPr>
          <a:xfrm rot="10800000" flipV="1">
            <a:off x="1864190" y="4950295"/>
            <a:ext cx="8646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000" i="1" dirty="0">
                <a:solidFill>
                  <a:prstClr val="black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Estando el Capital y el Monto medidos en bienes de consumo, los Intereses también lo están y la tasa de interés calculada es una tasa de interés “real”</a:t>
            </a:r>
          </a:p>
        </p:txBody>
      </p:sp>
      <p:sp>
        <p:nvSpPr>
          <p:cNvPr id="2" name="Cerrar llave 1"/>
          <p:cNvSpPr/>
          <p:nvPr/>
        </p:nvSpPr>
        <p:spPr>
          <a:xfrm>
            <a:off x="4397339" y="3339101"/>
            <a:ext cx="308225" cy="1082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D4E592B-9F5E-44AD-AB65-AAD5635F7820}"/>
              </a:ext>
            </a:extLst>
          </p:cNvPr>
          <p:cNvCxnSpPr/>
          <p:nvPr/>
        </p:nvCxnSpPr>
        <p:spPr>
          <a:xfrm>
            <a:off x="2107096" y="970059"/>
            <a:ext cx="601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B0F9CE1-E228-420C-8297-BA9EF522C772}"/>
                  </a:ext>
                </a:extLst>
              </p:cNvPr>
              <p:cNvSpPr/>
              <p:nvPr/>
            </p:nvSpPr>
            <p:spPr>
              <a:xfrm>
                <a:off x="1717480" y="1039415"/>
                <a:ext cx="311161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s-A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𝑃𝑟𝑒𝑐𝑖𝑜</m:t>
                    </m:r>
                    <m:r>
                      <a:rPr lang="es-A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1600" i="1" dirty="0">
                    <a:solidFill>
                      <a:prstClr val="black"/>
                    </a:solidFill>
                  </a:rPr>
                  <a:t> en el momento t, de una canasta de bienes de consumo</a:t>
                </a:r>
              </a:p>
              <a:p>
                <a:pPr lvl="0"/>
                <a:r>
                  <a:rPr lang="es-AR" i="1" dirty="0">
                    <a:solidFill>
                      <a:prstClr val="black"/>
                    </a:solidFill>
                  </a:rPr>
                  <a:t> </a:t>
                </a:r>
                <a:r>
                  <a:rPr lang="es-AR" sz="1100" i="1" dirty="0">
                    <a:solidFill>
                      <a:prstClr val="black"/>
                    </a:solidFill>
                  </a:rPr>
                  <a:t>(medido en unidades monetarias)</a:t>
                </a: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B0F9CE1-E228-420C-8297-BA9EF522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80" y="1039415"/>
                <a:ext cx="3111613" cy="861774"/>
              </a:xfrm>
              <a:prstGeom prst="rect">
                <a:avLst/>
              </a:prstGeom>
              <a:blipFill>
                <a:blip r:embed="rId2"/>
                <a:stretch>
                  <a:fillRect l="-1176" t="-2128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5680A37-9A83-488C-AA74-A271B6806BA8}"/>
                  </a:ext>
                </a:extLst>
              </p:cNvPr>
              <p:cNvSpPr/>
              <p:nvPr/>
            </p:nvSpPr>
            <p:spPr>
              <a:xfrm>
                <a:off x="7362907" y="1049576"/>
                <a:ext cx="4094923" cy="754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AR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A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r>
                        <a:rPr lang="es-AR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Precio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momento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1600" b="0" i="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+1, 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canasta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bienes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consumo</m:t>
                      </m:r>
                    </m:oMath>
                  </m:oMathPara>
                </a14:m>
                <a:endParaRPr lang="es-AR" sz="1600" i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sz="1100" i="1" dirty="0">
                    <a:solidFill>
                      <a:prstClr val="black"/>
                    </a:solidFill>
                  </a:rPr>
                  <a:t>(medido en unidades monetarias)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5680A37-9A83-488C-AA74-A271B6806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07" y="1049576"/>
                <a:ext cx="4094923" cy="754053"/>
              </a:xfrm>
              <a:prstGeom prst="rect">
                <a:avLst/>
              </a:prstGeom>
              <a:blipFill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016E56-EB72-4361-A71A-C4407F2035E5}"/>
                  </a:ext>
                </a:extLst>
              </p:cNvPr>
              <p:cNvSpPr/>
              <p:nvPr/>
            </p:nvSpPr>
            <p:spPr>
              <a:xfrm>
                <a:off x="1598212" y="2703443"/>
                <a:ext cx="93984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𝑖𝑛𝑐𝑟𝑒𝑚𝑒𝑛𝑡𝑜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𝑝𝑟𝑒𝑐𝑖𝑜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𝑐𝑎𝑛𝑎𝑠𝑡𝑎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𝑚𝑒𝑑𝑖𝑑𝑜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𝑢𝑛𝑖𝑑𝑎𝑑𝑒𝑠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𝑚𝑜𝑛𝑒𝑡𝑎𝑟𝑖𝑎𝑠</m:t>
                      </m:r>
                      <m:r>
                        <a:rPr lang="es-A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016E56-EB72-4361-A71A-C4407F203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2" y="2703443"/>
                <a:ext cx="9398442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1C96EB1-CE8C-44CD-B374-AB7EAE1F10FE}"/>
                  </a:ext>
                </a:extLst>
              </p:cNvPr>
              <p:cNvSpPr/>
              <p:nvPr/>
            </p:nvSpPr>
            <p:spPr>
              <a:xfrm rot="10800000" flipV="1">
                <a:off x="2107097" y="3605329"/>
                <a:ext cx="7895644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s-AR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Tasa de inflación de un período</a:t>
                </a:r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1C96EB1-CE8C-44CD-B374-AB7EAE1F1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107097" y="3605329"/>
                <a:ext cx="7895644" cy="662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/>
          <p:cNvSpPr/>
          <p:nvPr/>
        </p:nvSpPr>
        <p:spPr>
          <a:xfrm>
            <a:off x="4387065" y="3644732"/>
            <a:ext cx="184935" cy="623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C44EB9D-1D88-4D5E-A942-8090240B723B}"/>
                  </a:ext>
                </a:extLst>
              </p:cNvPr>
              <p:cNvSpPr txBox="1"/>
              <p:nvPr/>
            </p:nvSpPr>
            <p:spPr>
              <a:xfrm>
                <a:off x="1351723" y="1057523"/>
                <a:ext cx="3609892" cy="567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C44EB9D-1D88-4D5E-A942-8090240B7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3" y="1057523"/>
                <a:ext cx="3609892" cy="56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4F72804-6ECC-4D8C-B6BA-C99AD222557D}"/>
                  </a:ext>
                </a:extLst>
              </p:cNvPr>
              <p:cNvSpPr/>
              <p:nvPr/>
            </p:nvSpPr>
            <p:spPr>
              <a:xfrm>
                <a:off x="5604872" y="1057523"/>
                <a:ext cx="1678523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4F72804-6ECC-4D8C-B6BA-C99AD222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72" y="1057523"/>
                <a:ext cx="1678523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E0A0585-7BC8-4F00-B455-F4DC497DD131}"/>
                  </a:ext>
                </a:extLst>
              </p:cNvPr>
              <p:cNvSpPr/>
              <p:nvPr/>
            </p:nvSpPr>
            <p:spPr>
              <a:xfrm>
                <a:off x="1844703" y="1812897"/>
                <a:ext cx="6361043" cy="1031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−1 </m:t>
                    </m:r>
                    <m:r>
                      <a:rPr lang="es-A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⟾1+</m:t>
                    </m:r>
                    <m:sSub>
                      <m:sSub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AR" sz="24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AR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s-AR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E0A0585-7BC8-4F00-B455-F4DC497DD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03" y="1812897"/>
                <a:ext cx="6361043" cy="1031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A806467-AFBB-415B-8801-A3504BB8788F}"/>
                  </a:ext>
                </a:extLst>
              </p:cNvPr>
              <p:cNvSpPr/>
              <p:nvPr/>
            </p:nvSpPr>
            <p:spPr>
              <a:xfrm>
                <a:off x="366716" y="2873036"/>
                <a:ext cx="572928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A806467-AFBB-415B-8801-A3504BB87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6" y="2873036"/>
                <a:ext cx="5729284" cy="404983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3251672D-BEFA-4901-90AC-E68DF1BCF755}"/>
                  </a:ext>
                </a:extLst>
              </p:cNvPr>
              <p:cNvSpPr/>
              <p:nvPr/>
            </p:nvSpPr>
            <p:spPr>
              <a:xfrm>
                <a:off x="5947576" y="2701465"/>
                <a:ext cx="3108959" cy="70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AR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A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AR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3251672D-BEFA-4901-90AC-E68DF1BCF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576" y="2701465"/>
                <a:ext cx="3108959" cy="704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3E2BD3-4186-4ABA-A257-7FA43B1E6885}"/>
                  </a:ext>
                </a:extLst>
              </p:cNvPr>
              <p:cNvSpPr txBox="1"/>
              <p:nvPr/>
            </p:nvSpPr>
            <p:spPr>
              <a:xfrm>
                <a:off x="1273996" y="3780487"/>
                <a:ext cx="77825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En el momento t, tengo 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canastas de bienes y las vendo, recibiendo: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3E2BD3-4186-4ABA-A257-7FA43B1E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96" y="3780487"/>
                <a:ext cx="7782538" cy="276999"/>
              </a:xfrm>
              <a:prstGeom prst="rect">
                <a:avLst/>
              </a:prstGeom>
              <a:blipFill>
                <a:blip r:embed="rId8"/>
                <a:stretch>
                  <a:fillRect l="-1879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2EC3D9E-D338-4827-BB1A-51D7ACD04F03}"/>
                  </a:ext>
                </a:extLst>
              </p:cNvPr>
              <p:cNvSpPr/>
              <p:nvPr/>
            </p:nvSpPr>
            <p:spPr>
              <a:xfrm flipH="1">
                <a:off x="1137036" y="4093090"/>
                <a:ext cx="1048777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2)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Con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Capital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recibido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realizo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una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inversi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obtengo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un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Monto</m:t>
                        </m:r>
                        <m:r>
                          <a:rPr lang="es-A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2EC3D9E-D338-4827-BB1A-51D7ACD04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036" y="4093090"/>
                <a:ext cx="10487770" cy="404983"/>
              </a:xfrm>
              <a:prstGeom prst="rect">
                <a:avLst/>
              </a:prstGeom>
              <a:blipFill>
                <a:blip r:embed="rId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BEB52E3-F9E8-46A5-B5F3-AD6776BA5774}"/>
                  </a:ext>
                </a:extLst>
              </p:cNvPr>
              <p:cNvSpPr/>
              <p:nvPr/>
            </p:nvSpPr>
            <p:spPr>
              <a:xfrm flipH="1">
                <a:off x="1137036" y="4498073"/>
                <a:ext cx="9867567" cy="522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AR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3) Con el Monto obtenido de la inversión compro bienes de consumo en el momento t+1:</a:t>
                </a:r>
                <a:r>
                  <a:rPr lang="es-A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BEB52E3-F9E8-46A5-B5F3-AD6776BA5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036" y="4498073"/>
                <a:ext cx="9867567" cy="5225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088059F-AC30-4113-A4C5-5A63D0BC76F5}"/>
                  </a:ext>
                </a:extLst>
              </p:cNvPr>
              <p:cNvSpPr/>
              <p:nvPr/>
            </p:nvSpPr>
            <p:spPr>
              <a:xfrm rot="10800000" flipV="1">
                <a:off x="1518697" y="5522841"/>
                <a:ext cx="8570524" cy="889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sSub>
                      <m:sSubPr>
                        <m:ctrlP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s-A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s-A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000" i="0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000" i="0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A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s-AR" sz="2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s-A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i="0" dirty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 i="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s-AR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fName>
                              <m:e>
                                <m:r>
                                  <a:rPr lang="es-AR" sz="20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sub>
                        </m:sSub>
                      </m:num>
                      <m:den>
                        <m:r>
                          <a:rPr lang="es-AR" sz="2000" i="0" dirty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A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func>
                              <m:funcPr>
                                <m:ctrlP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 i="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s-A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fName>
                              <m:e>
                                <m:r>
                                  <a:rPr lang="es-AR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s-AR" sz="2000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s-AR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AR" sz="2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AR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AR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s-AR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s-AR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fName>
                              <m:e>
                                <m:r>
                                  <a:rPr lang="es-AR" sz="2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sub>
                        </m:sSub>
                      </m:num>
                      <m:den>
                        <m:r>
                          <a:rPr lang="es-AR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AR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func>
                              <m:funcPr>
                                <m:ctrlPr>
                                  <a:rPr lang="es-AR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s-AR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fName>
                              <m:e>
                                <m:r>
                                  <a:rPr lang="es-AR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s-AR" sz="2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s-AR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088059F-AC30-4113-A4C5-5A63D0BC7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518697" y="5522841"/>
                <a:ext cx="8570524" cy="8890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: esquinas superiores cortadas 10">
            <a:extLst>
              <a:ext uri="{FF2B5EF4-FFF2-40B4-BE49-F238E27FC236}">
                <a16:creationId xmlns:a16="http://schemas.microsoft.com/office/drawing/2014/main" id="{21A363F7-BCEA-4C1F-9A2C-EE5232C41A99}"/>
              </a:ext>
            </a:extLst>
          </p:cNvPr>
          <p:cNvSpPr/>
          <p:nvPr/>
        </p:nvSpPr>
        <p:spPr>
          <a:xfrm>
            <a:off x="2600077" y="962108"/>
            <a:ext cx="1470991" cy="700448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superiores cortadas 11">
            <a:extLst>
              <a:ext uri="{FF2B5EF4-FFF2-40B4-BE49-F238E27FC236}">
                <a16:creationId xmlns:a16="http://schemas.microsoft.com/office/drawing/2014/main" id="{046DA9A0-8C1F-43C7-AFA3-72C88859CE29}"/>
              </a:ext>
            </a:extLst>
          </p:cNvPr>
          <p:cNvSpPr/>
          <p:nvPr/>
        </p:nvSpPr>
        <p:spPr>
          <a:xfrm>
            <a:off x="5804899" y="967431"/>
            <a:ext cx="1356189" cy="727121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88B21BD8-B494-4711-9CFD-7CE5E48DBD10}"/>
              </a:ext>
            </a:extLst>
          </p:cNvPr>
          <p:cNvSpPr/>
          <p:nvPr/>
        </p:nvSpPr>
        <p:spPr>
          <a:xfrm>
            <a:off x="1844703" y="1812897"/>
            <a:ext cx="6361043" cy="7560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7161F8AC-487A-40CF-87A7-13C2CF75FEDE}"/>
              </a:ext>
            </a:extLst>
          </p:cNvPr>
          <p:cNvSpPr/>
          <p:nvPr/>
        </p:nvSpPr>
        <p:spPr>
          <a:xfrm>
            <a:off x="2126751" y="2873036"/>
            <a:ext cx="2556567" cy="54782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28F3B85E-5289-4682-AD39-C3731ADBF290}"/>
              </a:ext>
            </a:extLst>
          </p:cNvPr>
          <p:cNvSpPr/>
          <p:nvPr/>
        </p:nvSpPr>
        <p:spPr>
          <a:xfrm>
            <a:off x="6565187" y="2664796"/>
            <a:ext cx="2024009" cy="88441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diagonales redondeadas 15">
            <a:extLst>
              <a:ext uri="{FF2B5EF4-FFF2-40B4-BE49-F238E27FC236}">
                <a16:creationId xmlns:a16="http://schemas.microsoft.com/office/drawing/2014/main" id="{4447D0BD-1685-4400-819D-89FD5493E60C}"/>
              </a:ext>
            </a:extLst>
          </p:cNvPr>
          <p:cNvSpPr/>
          <p:nvPr/>
        </p:nvSpPr>
        <p:spPr>
          <a:xfrm>
            <a:off x="6568403" y="5522841"/>
            <a:ext cx="2488131" cy="893469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C132CA-3F5D-45CE-865C-0CE1B1701B3F}"/>
              </a:ext>
            </a:extLst>
          </p:cNvPr>
          <p:cNvSpPr txBox="1"/>
          <p:nvPr/>
        </p:nvSpPr>
        <p:spPr>
          <a:xfrm>
            <a:off x="2126751" y="469127"/>
            <a:ext cx="845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interés real en función de la tasa de interés aparente y de la tasa de inflación</a:t>
            </a:r>
          </a:p>
        </p:txBody>
      </p:sp>
    </p:spTree>
    <p:extLst>
      <p:ext uri="{BB962C8B-B14F-4D97-AF65-F5344CB8AC3E}">
        <p14:creationId xmlns:p14="http://schemas.microsoft.com/office/powerpoint/2010/main" val="41207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body" idx="4294967295"/>
          </p:nvPr>
        </p:nvSpPr>
        <p:spPr>
          <a:xfrm>
            <a:off x="574767" y="1125538"/>
            <a:ext cx="11617234" cy="4818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Finanzas</a:t>
            </a:r>
            <a:r>
              <a:rPr lang="es-ES" dirty="0"/>
              <a:t>: disciplina que brinda herramientas para evaluar las decisiones de inversión y las decisiones de financiación, en función del  objetivo fijado por el agente decisor (por ejemplo, una persona física o una corporación).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                                                                                              </a:t>
            </a:r>
            <a:r>
              <a:rPr lang="es-ES" sz="2000" i="1" dirty="0"/>
              <a:t>de inversión (o de compra)</a:t>
            </a:r>
          </a:p>
          <a:p>
            <a:pPr marL="0" indent="0" algn="ctr">
              <a:buNone/>
            </a:pPr>
            <a:r>
              <a:rPr lang="es-ES" i="1" dirty="0"/>
              <a:t>Decisiones financieras</a:t>
            </a:r>
            <a:r>
              <a:rPr lang="es-ES" dirty="0"/>
              <a:t>                              </a:t>
            </a:r>
            <a:r>
              <a:rPr lang="es-ES" sz="2000" dirty="0"/>
              <a:t>                        </a:t>
            </a:r>
          </a:p>
          <a:p>
            <a:pPr marL="0" indent="0" algn="ctr">
              <a:buNone/>
            </a:pPr>
            <a:r>
              <a:rPr lang="es-ES" sz="2000" dirty="0"/>
              <a:t>                                                                                                                                       </a:t>
            </a:r>
          </a:p>
          <a:p>
            <a:pPr marL="0" indent="0" algn="ctr">
              <a:buNone/>
            </a:pPr>
            <a:r>
              <a:rPr lang="es-ES" sz="2000" dirty="0"/>
              <a:t>                                                                                                                                      </a:t>
            </a:r>
            <a:r>
              <a:rPr lang="es-ES" sz="2000" i="1" dirty="0"/>
              <a:t>de financiación (o de venta)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C6D7DE7-6CD5-484B-81B9-D917B91C6799}"/>
              </a:ext>
            </a:extLst>
          </p:cNvPr>
          <p:cNvCxnSpPr/>
          <p:nvPr/>
        </p:nvCxnSpPr>
        <p:spPr>
          <a:xfrm flipV="1">
            <a:off x="8034391" y="3747499"/>
            <a:ext cx="801384" cy="5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F34130-B421-49C4-9B00-6C2DE1FC0A27}"/>
              </a:ext>
            </a:extLst>
          </p:cNvPr>
          <p:cNvCxnSpPr>
            <a:cxnSpLocks/>
          </p:cNvCxnSpPr>
          <p:nvPr/>
        </p:nvCxnSpPr>
        <p:spPr>
          <a:xfrm>
            <a:off x="8054499" y="4314411"/>
            <a:ext cx="698643" cy="55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6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10384971" cy="1295400"/>
          </a:xfrm>
        </p:spPr>
        <p:txBody>
          <a:bodyPr>
            <a:normAutofit fontScale="90000"/>
          </a:bodyPr>
          <a:lstStyle/>
          <a:p>
            <a:r>
              <a:rPr lang="es-ES" dirty="0"/>
              <a:t>La administración financiera de una Corporación 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" y="1557338"/>
            <a:ext cx="12192000" cy="4751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u="sng" dirty="0"/>
              <a:t>Decisiones fundamentales de la administración financiera:</a:t>
            </a:r>
            <a:endParaRPr lang="es-ES" sz="2400" dirty="0"/>
          </a:p>
          <a:p>
            <a:pPr marL="0" indent="0">
              <a:buNone/>
            </a:pPr>
            <a:r>
              <a:rPr lang="es-ES" sz="2000" dirty="0"/>
              <a:t>-Selección de los activos en los que se va a invertir o Presupuesto de Capital (</a:t>
            </a:r>
            <a:r>
              <a:rPr lang="es-ES" sz="2000" i="1" dirty="0"/>
              <a:t>volumen, momento  y riesgo de los flujos</a:t>
            </a:r>
            <a:r>
              <a:rPr lang="es-ES" sz="2000" dirty="0"/>
              <a:t>)</a:t>
            </a:r>
          </a:p>
          <a:p>
            <a:pPr marL="0" indent="0">
              <a:buNone/>
            </a:pPr>
            <a:r>
              <a:rPr lang="es-ES" sz="2000" dirty="0"/>
              <a:t>-Fuentes de financiación: </a:t>
            </a:r>
            <a:r>
              <a:rPr lang="es-ES" sz="2000" i="1" dirty="0"/>
              <a:t>se debe decidir la combinación de deuda a corto plazo, a largo plazo y capital propio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u="sng" dirty="0"/>
              <a:t>Metas de la administración financiera:</a:t>
            </a:r>
          </a:p>
          <a:p>
            <a:pPr marL="0" indent="0">
              <a:buNone/>
            </a:pPr>
            <a:r>
              <a:rPr lang="es-ES" sz="2400" dirty="0"/>
              <a:t>¿</a:t>
            </a:r>
            <a:r>
              <a:rPr lang="es-ES" sz="2000" dirty="0"/>
              <a:t>Minimizar costos?</a:t>
            </a:r>
          </a:p>
          <a:p>
            <a:pPr marL="0" indent="0">
              <a:buNone/>
            </a:pPr>
            <a:r>
              <a:rPr lang="es-ES" sz="2000" dirty="0"/>
              <a:t>¿Maximizar las ganancias?</a:t>
            </a:r>
          </a:p>
          <a:p>
            <a:pPr marL="0" indent="0">
              <a:buNone/>
            </a:pPr>
            <a:r>
              <a:rPr lang="es-ES" sz="2000" dirty="0"/>
              <a:t>¿Incrementar la participación en el mercado?</a:t>
            </a:r>
          </a:p>
          <a:p>
            <a:pPr marL="0" indent="0">
              <a:buNone/>
            </a:pPr>
            <a:r>
              <a:rPr lang="es-ES" sz="2000" dirty="0"/>
              <a:t>¿Sobrevivir?</a:t>
            </a:r>
          </a:p>
          <a:p>
            <a:pPr marL="0" indent="0">
              <a:buNone/>
            </a:pPr>
            <a:r>
              <a:rPr lang="es-ES" sz="2000" dirty="0"/>
              <a:t>¿Mantener un crecimiento constante de las ganancias?</a:t>
            </a:r>
          </a:p>
          <a:p>
            <a:pPr marL="0" indent="0">
              <a:buNone/>
            </a:pPr>
            <a:r>
              <a:rPr lang="es-ES" sz="2000" dirty="0"/>
              <a:t>¿Maximizar la riqueza de los administradores y demás empleados?</a:t>
            </a:r>
          </a:p>
          <a:p>
            <a:pPr marL="0" indent="0">
              <a:buNone/>
            </a:pPr>
            <a:r>
              <a:rPr lang="es-ES" sz="2000" dirty="0"/>
              <a:t>¿Maximizar el </a:t>
            </a:r>
            <a:r>
              <a:rPr lang="es-ES" sz="2000" i="1" dirty="0"/>
              <a:t>valor actual </a:t>
            </a:r>
            <a:r>
              <a:rPr lang="es-ES" sz="2000" dirty="0"/>
              <a:t>de las acciones (capital propio de la firma)?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126" y="188913"/>
            <a:ext cx="11430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4" y="668600"/>
            <a:ext cx="8603673" cy="58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201973"/>
            <a:ext cx="9942169" cy="646206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80219" y="4502727"/>
            <a:ext cx="9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 = 50%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7980219" y="5735782"/>
            <a:ext cx="113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1-P =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00D500-91F2-4F4E-B259-9D07CA37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521"/>
            <a:ext cx="7620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9800" y="476672"/>
            <a:ext cx="7924800" cy="1728192"/>
          </a:xfrm>
        </p:spPr>
        <p:txBody>
          <a:bodyPr>
            <a:normAutofit/>
          </a:bodyPr>
          <a:lstStyle/>
          <a:p>
            <a:r>
              <a:rPr lang="es-ES" sz="4000" dirty="0"/>
              <a:t>Mercados financieros y la corporación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09800" y="2564904"/>
            <a:ext cx="7924800" cy="3378696"/>
          </a:xfrm>
        </p:spPr>
        <p:txBody>
          <a:bodyPr/>
          <a:lstStyle/>
          <a:p>
            <a:endParaRPr lang="es-ES" b="1" dirty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La firma debería invertir en activos que tienen un precio menor que su </a:t>
            </a:r>
            <a:r>
              <a:rPr lang="es-ES" b="1" i="1" u="sng" dirty="0">
                <a:solidFill>
                  <a:schemeClr val="tx1"/>
                </a:solidFill>
              </a:rPr>
              <a:t>valor</a:t>
            </a:r>
            <a:r>
              <a:rPr lang="es-ES" b="1" dirty="0">
                <a:solidFill>
                  <a:schemeClr val="tx1"/>
                </a:solidFill>
              </a:rPr>
              <a:t> y vender activos con precio superior a su </a:t>
            </a:r>
            <a:r>
              <a:rPr lang="es-ES" i="1" u="sng" dirty="0">
                <a:solidFill>
                  <a:schemeClr val="tx1"/>
                </a:solidFill>
              </a:rPr>
              <a:t>valor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https://html2-f.scribdassets.com/1w5li6cbcw5go1j2/images/54-35e768fc95.jpg"/>
          <p:cNvSpPr>
            <a:spLocks noChangeAspect="1" noChangeArrowheads="1"/>
          </p:cNvSpPr>
          <p:nvPr/>
        </p:nvSpPr>
        <p:spPr bwMode="auto">
          <a:xfrm>
            <a:off x="1566863" y="13727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https://html2-f.scribdassets.com/1w5li6cbcw5go1j2/images/54-35e768fc95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https://html2-f.scribdassets.com/1w5li6cbcw5go1j2/images/54-35e768fc95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3" descr="https://html2-f.scribdassets.com/1w5li6cbcw5go1j2/images/54-35e768fc95.jp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5" descr="https://html2-f.scribdassets.com/1w5li6cbcw5go1j2/images/54-35e768fc95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27" y="465138"/>
            <a:ext cx="696679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24966DB-7CD9-4450-8CC7-409A14B38662}"/>
                  </a:ext>
                </a:extLst>
              </p14:cNvPr>
              <p14:cNvContentPartPr/>
              <p14:nvPr/>
            </p14:nvContentPartPr>
            <p14:xfrm>
              <a:off x="4357725" y="2590545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24966DB-7CD9-4450-8CC7-409A14B386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0085" y="25729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0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919536" y="421240"/>
            <a:ext cx="8229600" cy="5888080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600" dirty="0"/>
            </a:br>
            <a:r>
              <a:rPr lang="es-ES" sz="3600" dirty="0"/>
              <a:t>Algunos conceptos fundamentales a incorporar</a:t>
            </a:r>
            <a:r>
              <a:rPr lang="es-ES" dirty="0"/>
              <a:t>:</a:t>
            </a:r>
            <a:br>
              <a:rPr lang="es-ES" dirty="0"/>
            </a:br>
            <a:br>
              <a:rPr lang="es-ES" sz="2700" dirty="0"/>
            </a:br>
            <a:r>
              <a:rPr lang="es-ES" sz="2700" dirty="0"/>
              <a:t>-Tasa de interés</a:t>
            </a:r>
            <a:br>
              <a:rPr lang="es-ES" sz="2700" dirty="0"/>
            </a:br>
            <a:r>
              <a:rPr lang="es-ES" sz="2700" dirty="0"/>
              <a:t>-Tasa de interés aparente</a:t>
            </a:r>
            <a:br>
              <a:rPr lang="es-ES" sz="2700" dirty="0"/>
            </a:br>
            <a:r>
              <a:rPr lang="es-ES" sz="2700" dirty="0"/>
              <a:t>-Tasa de interés real</a:t>
            </a:r>
            <a:br>
              <a:rPr lang="es-ES" sz="2700" dirty="0"/>
            </a:br>
            <a:r>
              <a:rPr lang="es-ES" sz="2700" dirty="0"/>
              <a:t>-Tasa Nominal de Interés</a:t>
            </a:r>
            <a:br>
              <a:rPr lang="es-ES" sz="2700" dirty="0"/>
            </a:br>
            <a:r>
              <a:rPr lang="es-ES" sz="2700" dirty="0"/>
              <a:t>-Tasa Efectiva de Interés</a:t>
            </a:r>
            <a:br>
              <a:rPr lang="es-ES" sz="2700" dirty="0"/>
            </a:br>
            <a:r>
              <a:rPr lang="es-ES" sz="2700" dirty="0"/>
              <a:t>-Valor </a:t>
            </a:r>
            <a:br>
              <a:rPr lang="es-ES" sz="2700" dirty="0"/>
            </a:br>
            <a:r>
              <a:rPr lang="es-ES" sz="2700" dirty="0"/>
              <a:t>-Valor Actual o Capital</a:t>
            </a:r>
            <a:br>
              <a:rPr lang="es-ES" sz="2700" dirty="0"/>
            </a:br>
            <a:r>
              <a:rPr lang="es-ES" sz="2700" dirty="0"/>
              <a:t>-Valor Futuro o Monto</a:t>
            </a:r>
            <a:br>
              <a:rPr lang="es-ES" sz="2700" dirty="0"/>
            </a:br>
            <a:r>
              <a:rPr lang="es-ES" sz="2700" dirty="0"/>
              <a:t>-Flujos de Fondos</a:t>
            </a:r>
            <a:br>
              <a:rPr lang="es-ES" sz="2700" dirty="0"/>
            </a:br>
            <a:r>
              <a:rPr lang="es-ES" sz="2700" dirty="0"/>
              <a:t>-Renta</a:t>
            </a:r>
            <a:br>
              <a:rPr lang="es-ES" sz="2700" dirty="0"/>
            </a:br>
            <a:r>
              <a:rPr lang="es-ES" sz="2700" dirty="0"/>
              <a:t>-Costo de oportunidad del capital</a:t>
            </a:r>
            <a:br>
              <a:rPr lang="es-ES" sz="2700" dirty="0"/>
            </a:br>
            <a:r>
              <a:rPr lang="es-ES" sz="2700" dirty="0"/>
              <a:t>-Proyecto</a:t>
            </a:r>
            <a:br>
              <a:rPr lang="es-ES" sz="2700" dirty="0"/>
            </a:br>
            <a:r>
              <a:rPr lang="es-ES" sz="2700" dirty="0"/>
              <a:t>-Valor Actual Neto (VAN)</a:t>
            </a:r>
            <a:br>
              <a:rPr lang="es-ES" sz="2700" dirty="0"/>
            </a:br>
            <a:r>
              <a:rPr lang="es-ES" sz="2700" dirty="0"/>
              <a:t>-Tasa Interna de Rentabilidad (TIR)</a:t>
            </a:r>
            <a:br>
              <a:rPr lang="es-ES" sz="2700" dirty="0"/>
            </a:br>
            <a:r>
              <a:rPr lang="es-ES" sz="2700" dirty="0"/>
              <a:t>-Estructura de capital de una firma</a:t>
            </a:r>
            <a:br>
              <a:rPr lang="es-ES" sz="2700" dirty="0"/>
            </a:br>
            <a:br>
              <a:rPr lang="es-ES" sz="2700" dirty="0"/>
            </a:br>
            <a:br>
              <a:rPr lang="es-ES" sz="2800" dirty="0"/>
            </a:br>
            <a:endParaRPr lang="es-E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41A159E-F0E1-4874-B263-0F698D4CD39E}"/>
                  </a:ext>
                </a:extLst>
              </p14:cNvPr>
              <p14:cNvContentPartPr/>
              <p14:nvPr/>
            </p14:nvContentPartPr>
            <p14:xfrm>
              <a:off x="2481045" y="4530255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41A159E-F0E1-4874-B263-0F698D4CD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3045" y="45126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54EBF0A-324B-4249-A419-F072C419C03D}"/>
                  </a:ext>
                </a:extLst>
              </p14:cNvPr>
              <p14:cNvContentPartPr/>
              <p14:nvPr/>
            </p14:nvContentPartPr>
            <p14:xfrm>
              <a:off x="3613245" y="3710535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54EBF0A-324B-4249-A419-F072C419C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245" y="367489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735</Words>
  <Application>Microsoft Office PowerPoint</Application>
  <PresentationFormat>Widescreen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Arabic Typesetting</vt:lpstr>
      <vt:lpstr>Arial</vt:lpstr>
      <vt:lpstr>Calibri</vt:lpstr>
      <vt:lpstr>Calibri Light</vt:lpstr>
      <vt:lpstr>Cambria Math</vt:lpstr>
      <vt:lpstr>Times New Roman</vt:lpstr>
      <vt:lpstr>Tema de Office</vt:lpstr>
      <vt:lpstr>PowerPoint Presentation</vt:lpstr>
      <vt:lpstr>PowerPoint Presentation</vt:lpstr>
      <vt:lpstr>La administración financiera de una Corporación </vt:lpstr>
      <vt:lpstr>PowerPoint Presentation</vt:lpstr>
      <vt:lpstr>PowerPoint Presentation</vt:lpstr>
      <vt:lpstr>PowerPoint Presentation</vt:lpstr>
      <vt:lpstr>Mercados financieros y la corporación</vt:lpstr>
      <vt:lpstr>PowerPoint Presentation</vt:lpstr>
      <vt:lpstr> Algunos conceptos fundamentales a incorporar:  -Tasa de interés -Tasa de interés aparente -Tasa de interés real -Tasa Nominal de Interés -Tasa Efectiva de Interés -Valor  -Valor Actual o Capital -Valor Futuro o Monto -Flujos de Fondos -Renta -Costo de oportunidad del capital -Proyecto -Valor Actual Neto (VAN) -Tasa Interna de Rentabilidad (TIR) -Estructura de capital de una firma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FERNANDEZ MOLERO</dc:creator>
  <cp:lastModifiedBy>Federico Lopez</cp:lastModifiedBy>
  <cp:revision>51</cp:revision>
  <dcterms:created xsi:type="dcterms:W3CDTF">2020-07-27T16:26:37Z</dcterms:created>
  <dcterms:modified xsi:type="dcterms:W3CDTF">2022-08-02T17:03:49Z</dcterms:modified>
</cp:coreProperties>
</file>