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92704-39BA-3416-6C57-EBE8C436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00E2C-3F6C-79D9-789B-935DDFFAC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FD29D-38E4-C483-F2EE-997BE363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2C54-43E9-0BDE-ADF9-CD13C2CB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07FC0-27EB-7AC3-F979-C7EBD16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8ECED-A301-D005-E313-613D9D3A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49E16-B6F0-1B7D-800C-1853DC8E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D13F-8CEE-8CD6-15ED-BE9D0035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22CD8-0B17-5D23-F297-02260062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C3538-0FC0-5281-30B8-A98D42B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692BA-DCC4-A847-94D2-3D26AB237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6FF-2B00-AFE8-23C1-083419102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F23C5-5049-6325-C415-8B4098A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78A83-1C84-EB51-D2D3-3934A81B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10F20-8A77-56ED-94C2-390E24D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CF15-9807-C98D-C535-AD6EF6D6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207A6-3548-ECD7-F5A8-23AE74D6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0247D-CF5A-DD1F-7A41-2B809CB3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0B57B-A524-2CD4-AE69-CA9AF9D6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C0B11-CE29-5F1D-1579-A57175E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8392A-A006-BD07-36C6-4D965D0D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1F2B6-EBFA-3E60-12CF-A925D7CF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F4FF6-40A3-FFB8-F911-1FE7843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2F62E-F2C6-14BF-B724-5CFA679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9D1D0-2166-235D-30D4-E4383BFE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849C8-A392-5881-488F-62948F6A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CE259-477F-5B9A-2D1A-23A42D8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DEF833-5862-E01E-698D-516CBE13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191E88-E66B-438F-8F52-F4AEEDF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8A53BF-C1CC-9FD1-BCBF-37F4D997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D6AC6-22B5-38F9-7CA9-B42A1B5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B125-6CA8-AE71-0D76-14CD0E09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130F6-6F14-FB02-8C37-273E8331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D70797-8680-B33D-A0B3-5D57142B5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59EE8-B099-FC13-0081-B09AD767A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7AD9E-B5C8-0484-30F2-1370E528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18D8C0-E7FD-592F-392A-7D296F9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EB3BD4-7BAF-582F-63A2-EC3F212A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02CCF0-1E5B-E2E9-8AAA-EE9027BD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157D-2BAD-D7E8-97C9-C958DA8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1243B3-949E-CF01-B277-371E140C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A7DDC6-E944-24E2-D344-DEAE18BE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6D8B6E-442B-FAE1-5CA7-5F4C800C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324703-85AE-BCEB-A9FB-E5A04ACA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08BDDC-74F7-4AB9-B584-7F165502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30A9C3-9AB0-3C12-5528-9163C3BA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95FD2-ED21-DC73-BA06-7E9DF660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A95FC-8974-78F6-8E53-23BB2BC3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64908-E857-A962-02C3-BABC1567A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CB4FC-DA88-C62E-42C0-9546F918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5F21A-B411-BB8F-A989-FBAEDB54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9E1AA-AB46-164D-8073-AF9014A7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08DC-35DC-20CF-C0D6-04A79AC4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67CA79-FA58-5994-7673-039496952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070A87-BCDA-3EA1-4682-A86AA8F0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ADB62B-B888-4F70-C8AC-F55054AE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353F0-1101-22E6-5070-8DD0B18F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3080A-8E1F-F480-0B87-D24111C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153D31-38AC-2DD1-98C0-55E20036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17674-3DD3-D6EB-7004-C4220E06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E1448-9F07-FC17-7DB6-36BF539E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52AD-B107-49C4-8546-EE86168CF33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BDABD-3612-E95B-D708-DD3D973DD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02E7D-67FB-376D-4D68-7A0192089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2DF9-A8F4-45D9-8162-AE22FAFA3A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6F34F1-A9A5-1D75-CD30-C72B1BC9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30185"/>
            <a:ext cx="5433531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07D76E-084E-E746-C99D-C898B580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98" y="-21118"/>
            <a:ext cx="3620278" cy="671561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1ADA088-95AF-EBBB-D767-F7759B6C7BC6}"/>
              </a:ext>
            </a:extLst>
          </p:cNvPr>
          <p:cNvSpPr/>
          <p:nvPr/>
        </p:nvSpPr>
        <p:spPr>
          <a:xfrm>
            <a:off x="3974841" y="223935"/>
            <a:ext cx="1017037" cy="3825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D5F983-4972-81CF-3482-55AE8ABB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04" y="139027"/>
            <a:ext cx="6337804" cy="664432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5D95F88-6B41-2B6A-C5B7-D155F6170B5E}"/>
              </a:ext>
            </a:extLst>
          </p:cNvPr>
          <p:cNvSpPr/>
          <p:nvPr/>
        </p:nvSpPr>
        <p:spPr>
          <a:xfrm>
            <a:off x="2453951" y="139027"/>
            <a:ext cx="7819054" cy="3825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73CF15-0E02-48DA-6BB3-D8F500CC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80" y="289248"/>
            <a:ext cx="9959826" cy="61675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DC7F1-2D87-1E73-3506-EB9F200A59A4}"/>
              </a:ext>
            </a:extLst>
          </p:cNvPr>
          <p:cNvCxnSpPr/>
          <p:nvPr/>
        </p:nvCxnSpPr>
        <p:spPr>
          <a:xfrm>
            <a:off x="1138335" y="3312367"/>
            <a:ext cx="10114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4CE23-DA53-7347-E195-078EB32E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https://www.imf.org/en/Publications/WEO/Issues/2023/04/11/world-economic-outlook-april-2023</a:t>
            </a:r>
          </a:p>
        </p:txBody>
      </p:sp>
    </p:spTree>
    <p:extLst>
      <p:ext uri="{BB962C8B-B14F-4D97-AF65-F5344CB8AC3E}">
        <p14:creationId xmlns:p14="http://schemas.microsoft.com/office/powerpoint/2010/main" val="276958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5E8236-F2AF-183B-F552-E6650AE1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3926"/>
            <a:ext cx="7170677" cy="64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BFF0E3-0846-89EF-BFEB-A67E392F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20" y="295275"/>
            <a:ext cx="9195496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8D8750-D044-E95B-169B-42AFB278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3" y="295275"/>
            <a:ext cx="9689912" cy="57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7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DC293D-7482-238B-67DE-DCF6D492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36" y="361951"/>
            <a:ext cx="9812814" cy="62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0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468DB6-B1DC-DBDA-EB47-A07788C3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4" y="1019175"/>
            <a:ext cx="1098238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6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274DC-F9F1-F6F2-A7BF-E6490B49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Scenario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7C891A-4289-F3A7-545E-5A07E06F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58" y="2453951"/>
            <a:ext cx="5204775" cy="24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7CA7C4-3E8B-7B51-2482-FDFE9FCF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1" y="923731"/>
            <a:ext cx="10108908" cy="48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3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Panorámica</PresentationFormat>
  <Paragraphs>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https://www.imf.org/en/Publications/WEO/Issues/2023/04/11/world-economic-outlook-april-2023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Baseline Scenario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Baldrich</dc:creator>
  <cp:lastModifiedBy>Jorge Baldrich</cp:lastModifiedBy>
  <cp:revision>4</cp:revision>
  <dcterms:created xsi:type="dcterms:W3CDTF">2023-09-12T14:13:16Z</dcterms:created>
  <dcterms:modified xsi:type="dcterms:W3CDTF">2023-09-12T14:33:47Z</dcterms:modified>
</cp:coreProperties>
</file>