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100B7-4C46-4FDF-AB3B-F32B821B745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EF690-9748-4741-A1E1-2AA74A679F3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3B1F-C923-4DAF-AD37-5C7957A83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85E79-1EF9-4BAF-9A68-B25C931FC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9DC0-9E3B-4E04-A306-32D59E5B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81FE-6962-411F-882C-291A416F15AD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CC75-294E-4F92-9F2E-E724417F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2D14-6581-4702-8317-0733A547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CA35-2D94-4099-A3F8-9A8E3E2D38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4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A79F-441A-4736-802B-93F86060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BBA61-C8E2-4257-990B-C4D7C1D01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5B875-9044-460A-8BE7-27BF815D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4727-4692-4618-B17B-722660AC4AFF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B211C-5B45-4E48-BBE4-B0CACC05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7685D-FCF3-4800-BBD0-439A0EC3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CA35-2D94-4099-A3F8-9A8E3E2D38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5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ABE45-032A-4DA3-9745-311E4C9DE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46E3F-57B2-400D-8659-87AA80EE8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D40E2-C6FE-4F44-952B-65B707F7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0E99-E2D1-463D-8E2F-263C67079564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81A40-25E8-4709-9FE2-BA3773F8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FFDE6-425E-41B7-AD95-37D176F0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CA35-2D94-4099-A3F8-9A8E3E2D38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2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2D71-43C8-4BC3-A42F-A077DA97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0709C-F354-483B-87ED-546C3D63C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F3F1-3738-4B39-B122-FC7ADF83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70CC-92D1-4112-8F09-0ACF1986CA9B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E659-0DBD-4CFC-8510-3EF4D5F8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02BB-6A61-47FD-A321-9BFA9AA6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CA35-2D94-4099-A3F8-9A8E3E2D38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4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F0D7-8063-496F-88AC-5521B862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D86B2-D664-4F05-94BD-B7EB8C42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5481-A4BB-4F6D-AE58-64777267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2CC4-9A59-4461-812E-34416130F409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458C-8FA3-4893-BA43-CC90222B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D68D-9BA8-4B0B-BE49-B653CC47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CA35-2D94-4099-A3F8-9A8E3E2D38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1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36A4-E616-40C3-843B-093E08B9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261F-D5E2-45B6-BF50-AA0BF992C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F3F7C-A932-4660-B6F0-6C4BF8C00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6DE3F-D320-4D20-B47D-141F02AC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10CE-59B2-479D-81ED-93C7976E5F63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158E3-B1C7-496B-A6D4-003C47C5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0B338-8D7F-4901-AEF8-B66BFB58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CA35-2D94-4099-A3F8-9A8E3E2D38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1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2AC1-61C4-4D80-BFFA-E52561EF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2EB5D-660D-4622-B521-9F41D1DE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199C1-7A3C-4543-9DAD-501D4539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6D196-1D2C-484F-8074-6D108B700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E7D88-8786-49B2-81AB-9D3C171C5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F2CE7-85E8-4CB3-A97A-6A8B8266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17B7-E162-4B25-8380-DF6172B5CDFB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AAD53-0BFC-4F6A-AA70-50F7E29B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FFF4D-E0BB-458D-917D-5A3CEAB1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CA35-2D94-4099-A3F8-9A8E3E2D38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6E05-1CEB-4D8C-AAD5-60162C24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CA1E3-A242-41AD-B730-7FD056B7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C693-DB3C-4058-AE86-9C99BDCFD4CF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C865F-4710-462C-926D-00F7894A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34937-2362-490F-9215-A3D21DDD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CA35-2D94-4099-A3F8-9A8E3E2D38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4A199-6392-41A8-98C5-146ADCF2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F885E-AD31-45C4-AE59-63EE1977C1C7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F9C41-D7C5-4BF8-AC5D-D7022733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E3B7B-726C-4086-AE1D-FB765900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CA35-2D94-4099-A3F8-9A8E3E2D38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7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19A1-2BC4-4B30-B381-86C7534D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3419-6BD3-48C6-B766-AE664D16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BA23D-DD0D-47A9-A990-186B56A6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E323A-1E1F-4CCD-A20B-466FEF76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55A6-FBC5-4A63-9218-3401E6174DD9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56DC6-EEE2-4A5D-BA28-413A75E4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32DD-E218-4522-A3E1-75C107F2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CA35-2D94-4099-A3F8-9A8E3E2D38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8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43F4-524F-4DB9-9757-0AC7CF90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98D18-A9E0-49B3-B600-867B3F0A4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C8534-282D-4E47-8057-03556D8F4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79ECD-6A27-4288-805E-6BD097FD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224E-08FC-4799-B63C-6ED47751C005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690D0-9C2F-49CA-8046-407D4990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3FD1-07AB-439A-939F-A57094B5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CA35-2D94-4099-A3F8-9A8E3E2D38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9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6E6BB-64EF-4957-AE1E-52DEECD0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C1C5-17C6-49D3-87B6-3E25FEBE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3109-7F7F-41CA-ADA3-7902E4686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868DD-8C2C-410C-AA4B-54E47E38C4D5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83F73-0DEE-405F-B903-B1FB74B61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78688-DA70-4B73-AAEA-50A73F11B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CA35-2D94-4099-A3F8-9A8E3E2D38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emf"/><Relationship Id="rId5" Type="http://schemas.openxmlformats.org/officeDocument/2006/relationships/image" Target="../media/image330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A5A35-4E50-4CB5-8746-C6DF4578A8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Fisher </a:t>
                </a:r>
                <a:r>
                  <a:rPr lang="es-MX" dirty="0" err="1"/>
                  <a:t>Effect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0A5A35-4E50-4CB5-8746-C6DF4578A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FCEA2B04-B03B-4515-B20F-21C706993B5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FCEA2B04-B03B-4515-B20F-21C706993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048E75-D519-494F-BE99-5171CC682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061243" y="2742406"/>
            <a:ext cx="4225131" cy="3308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5322A6BE-6C66-49DA-A830-A1B59FE830A1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5322A6BE-6C66-49DA-A830-A1B59FE83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3AB0C4B-7060-4367-8464-EF7552894D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5997575" y="2742406"/>
            <a:ext cx="4225130" cy="330804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D888A-9C02-47B2-80C7-7AF134BB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CA35-2D94-4099-A3F8-9A8E3E2D381D}" type="slidenum">
              <a:rPr lang="en-US" smtClean="0"/>
              <a:t>1</a:t>
            </a:fld>
            <a:endParaRPr lang="en-US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6559085A-B66A-4C63-B4D3-643071A76347}"/>
              </a:ext>
            </a:extLst>
          </p:cNvPr>
          <p:cNvSpPr/>
          <p:nvPr/>
        </p:nvSpPr>
        <p:spPr>
          <a:xfrm rot="16200000">
            <a:off x="3128961" y="1342629"/>
            <a:ext cx="352425" cy="8993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Up 13">
            <a:extLst>
              <a:ext uri="{FF2B5EF4-FFF2-40B4-BE49-F238E27FC236}">
                <a16:creationId xmlns:a16="http://schemas.microsoft.com/office/drawing/2014/main" id="{32F847DF-B0B7-4BAE-B213-B3C426D76A15}"/>
              </a:ext>
            </a:extLst>
          </p:cNvPr>
          <p:cNvSpPr/>
          <p:nvPr/>
        </p:nvSpPr>
        <p:spPr>
          <a:xfrm rot="10800000">
            <a:off x="8192888" y="1622918"/>
            <a:ext cx="1057276" cy="43924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3FA9E0D-E9E9-46E1-844A-1AAB42CA671B}"/>
              </a:ext>
            </a:extLst>
          </p:cNvPr>
          <p:cNvSpPr/>
          <p:nvPr/>
        </p:nvSpPr>
        <p:spPr>
          <a:xfrm rot="13625660">
            <a:off x="3762999" y="3482976"/>
            <a:ext cx="514350" cy="201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C09DC6-6270-489F-A31B-299D184B61D7}"/>
              </a:ext>
            </a:extLst>
          </p:cNvPr>
          <p:cNvSpPr/>
          <p:nvPr/>
        </p:nvSpPr>
        <p:spPr>
          <a:xfrm rot="2671010">
            <a:off x="8884722" y="3441529"/>
            <a:ext cx="514350" cy="201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1E82B2-A868-4BD6-9EFF-AF40EEABD344}"/>
              </a:ext>
            </a:extLst>
          </p:cNvPr>
          <p:cNvSpPr/>
          <p:nvPr/>
        </p:nvSpPr>
        <p:spPr>
          <a:xfrm>
            <a:off x="1414463" y="6050454"/>
            <a:ext cx="9258300" cy="547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Mercado Financiero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828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21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Fisher Effect: i=r+ π^e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Macroeconomía 1</dc:title>
  <dc:creator>Jorge Baldrich</dc:creator>
  <cp:lastModifiedBy>Jorge Baldrich</cp:lastModifiedBy>
  <cp:revision>105</cp:revision>
  <dcterms:created xsi:type="dcterms:W3CDTF">2020-06-26T12:14:05Z</dcterms:created>
  <dcterms:modified xsi:type="dcterms:W3CDTF">2023-08-15T12:48:00Z</dcterms:modified>
</cp:coreProperties>
</file>