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2" r:id="rId7"/>
    <p:sldId id="261" r:id="rId8"/>
    <p:sldId id="263" r:id="rId9"/>
    <p:sldId id="264" r:id="rId10"/>
    <p:sldId id="268" r:id="rId11"/>
    <p:sldId id="265" r:id="rId12"/>
    <p:sldId id="266" r:id="rId13"/>
    <p:sldId id="267"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7" name="Date Placeholder 6"/>
          <p:cNvSpPr>
            <a:spLocks noGrp="1"/>
          </p:cNvSpPr>
          <p:nvPr>
            <p:ph type="dt" sz="half" idx="10"/>
          </p:nvPr>
        </p:nvSpPr>
        <p:spPr/>
        <p:txBody>
          <a:bodyPr/>
          <a:lstStyle/>
          <a:p>
            <a:fld id="{9A5E4521-DBE5-4C05-BA3B-FC816AE5B55E}" type="datetimeFigureOut">
              <a:rPr lang="en-GB" smtClean="0"/>
              <a:t>25/05/2022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691634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A5E4521-DBE5-4C05-BA3B-FC816AE5B55E}" type="datetimeFigureOut">
              <a:rPr lang="en-GB" smtClean="0"/>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89793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A5E4521-DBE5-4C05-BA3B-FC816AE5B55E}" type="datetimeFigureOut">
              <a:rPr lang="en-GB" smtClean="0"/>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4086237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A5E4521-DBE5-4C05-BA3B-FC816AE5B55E}" type="datetimeFigureOut">
              <a:rPr lang="en-GB" smtClean="0"/>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E1B1CE-9F40-4F17-A9B3-ABF6E28CFE78}"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401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A5E4521-DBE5-4C05-BA3B-FC816AE5B55E}" type="datetimeFigureOut">
              <a:rPr lang="en-GB" smtClean="0"/>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1423626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l-GR"/>
              <a:t>Στυλ κειμένου υποδείγματος</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l-GR"/>
              <a:t>Στυλ κειμένου υποδείγματος</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9A5E4521-DBE5-4C05-BA3B-FC816AE5B55E}" type="datetimeFigureOut">
              <a:rPr lang="en-GB" smtClean="0"/>
              <a:t>25/05/2022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2465787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9A5E4521-DBE5-4C05-BA3B-FC816AE5B55E}" type="datetimeFigureOut">
              <a:rPr lang="en-GB" smtClean="0"/>
              <a:t>25/05/2022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4248963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A5E4521-DBE5-4C05-BA3B-FC816AE5B55E}" type="datetimeFigureOut">
              <a:rPr lang="en-GB" smtClean="0"/>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4184779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A5E4521-DBE5-4C05-BA3B-FC816AE5B55E}" type="datetimeFigureOut">
              <a:rPr lang="en-GB" smtClean="0"/>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137676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A5E4521-DBE5-4C05-BA3B-FC816AE5B55E}" type="datetimeFigureOut">
              <a:rPr lang="en-GB" smtClean="0"/>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277685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l-GR"/>
              <a:t>Κάντε κλικ για να επεξεργαστείτε τον τίτλο υποδείγματος</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9A5E4521-DBE5-4C05-BA3B-FC816AE5B55E}" type="datetimeFigureOut">
              <a:rPr lang="en-GB" smtClean="0"/>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251641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9A5E4521-DBE5-4C05-BA3B-FC816AE5B55E}" type="datetimeFigureOut">
              <a:rPr lang="en-GB" smtClean="0"/>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266853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20000" y="2505075"/>
            <a:ext cx="5025216"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l-GR"/>
              <a:t>Στυλ κειμένου υποδείγματος</a:t>
            </a:r>
          </a:p>
        </p:txBody>
      </p:sp>
      <p:sp>
        <p:nvSpPr>
          <p:cNvPr id="6" name="Content Placeholder 5"/>
          <p:cNvSpPr>
            <a:spLocks noGrp="1"/>
          </p:cNvSpPr>
          <p:nvPr>
            <p:ph sz="quarter" idx="4"/>
          </p:nvPr>
        </p:nvSpPr>
        <p:spPr>
          <a:xfrm>
            <a:off x="6319840" y="2505075"/>
            <a:ext cx="503554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9A5E4521-DBE5-4C05-BA3B-FC816AE5B55E}" type="datetimeFigureOut">
              <a:rPr lang="en-GB" smtClean="0"/>
              <a:t>25/05/2022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180943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9A5E4521-DBE5-4C05-BA3B-FC816AE5B55E}" type="datetimeFigureOut">
              <a:rPr lang="en-GB" smtClean="0"/>
              <a:t>25/05/2022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22636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E4521-DBE5-4C05-BA3B-FC816AE5B55E}" type="datetimeFigureOut">
              <a:rPr lang="en-GB" smtClean="0"/>
              <a:t>25/05/2022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322740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A5E4521-DBE5-4C05-BA3B-FC816AE5B55E}" type="datetimeFigureOut">
              <a:rPr lang="en-GB" smtClean="0"/>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215293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A5E4521-DBE5-4C05-BA3B-FC816AE5B55E}" type="datetimeFigureOut">
              <a:rPr lang="en-GB" smtClean="0"/>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E1B1CE-9F40-4F17-A9B3-ABF6E28CFE78}" type="slidenum">
              <a:rPr lang="en-GB" smtClean="0"/>
              <a:t>‹#›</a:t>
            </a:fld>
            <a:endParaRPr lang="en-GB"/>
          </a:p>
        </p:txBody>
      </p:sp>
    </p:spTree>
    <p:extLst>
      <p:ext uri="{BB962C8B-B14F-4D97-AF65-F5344CB8AC3E}">
        <p14:creationId xmlns:p14="http://schemas.microsoft.com/office/powerpoint/2010/main" val="276862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A5E4521-DBE5-4C05-BA3B-FC816AE5B55E}" type="datetimeFigureOut">
              <a:rPr lang="en-GB" smtClean="0"/>
              <a:t>25/05/2022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E1B1CE-9F40-4F17-A9B3-ABF6E28CFE78}" type="slidenum">
              <a:rPr lang="en-GB" smtClean="0"/>
              <a:t>‹#›</a:t>
            </a:fld>
            <a:endParaRPr lang="en-GB"/>
          </a:p>
        </p:txBody>
      </p:sp>
    </p:spTree>
    <p:extLst>
      <p:ext uri="{BB962C8B-B14F-4D97-AF65-F5344CB8AC3E}">
        <p14:creationId xmlns:p14="http://schemas.microsoft.com/office/powerpoint/2010/main" val="262530224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50A56A-D101-ED00-5651-0CE655F9F994}"/>
              </a:ext>
            </a:extLst>
          </p:cNvPr>
          <p:cNvSpPr>
            <a:spLocks noGrp="1"/>
          </p:cNvSpPr>
          <p:nvPr>
            <p:ph type="ctrTitle"/>
          </p:nvPr>
        </p:nvSpPr>
        <p:spPr>
          <a:xfrm>
            <a:off x="2262052" y="3628005"/>
            <a:ext cx="9144000" cy="1641490"/>
          </a:xfrm>
        </p:spPr>
        <p:txBody>
          <a:bodyPr/>
          <a:lstStyle/>
          <a:p>
            <a:r>
              <a:rPr lang="en-US" dirty="0"/>
              <a:t>Smartket</a:t>
            </a:r>
            <a:endParaRPr lang="en-GB" dirty="0"/>
          </a:p>
        </p:txBody>
      </p:sp>
      <p:sp>
        <p:nvSpPr>
          <p:cNvPr id="3" name="Υπότιτλος 2">
            <a:extLst>
              <a:ext uri="{FF2B5EF4-FFF2-40B4-BE49-F238E27FC236}">
                <a16:creationId xmlns:a16="http://schemas.microsoft.com/office/drawing/2014/main" id="{640A7210-B243-03F3-9F3F-B7096DED54D9}"/>
              </a:ext>
            </a:extLst>
          </p:cNvPr>
          <p:cNvSpPr>
            <a:spLocks noGrp="1"/>
          </p:cNvSpPr>
          <p:nvPr>
            <p:ph type="subTitle" idx="1"/>
          </p:nvPr>
        </p:nvSpPr>
        <p:spPr>
          <a:xfrm>
            <a:off x="579079" y="905690"/>
            <a:ext cx="5290498" cy="1689463"/>
          </a:xfrm>
        </p:spPr>
        <p:txBody>
          <a:bodyPr>
            <a:noAutofit/>
          </a:bodyPr>
          <a:lstStyle/>
          <a:p>
            <a:r>
              <a:rPr lang="el-GR" sz="1800" dirty="0"/>
              <a:t>Εφαρμοσμένα Πληροφοριακά Συστήματα </a:t>
            </a:r>
            <a:r>
              <a:rPr lang="el-GR" sz="1800" dirty="0" smtClean="0"/>
              <a:t>ΙΙ</a:t>
            </a:r>
            <a:endParaRPr lang="en-US" sz="1800" dirty="0" smtClean="0"/>
          </a:p>
          <a:p>
            <a:r>
              <a:rPr lang="el-GR" sz="1800" dirty="0" smtClean="0"/>
              <a:t>&amp;</a:t>
            </a:r>
            <a:r>
              <a:rPr lang="el-GR" sz="1800" dirty="0"/>
              <a:t>		 </a:t>
            </a:r>
          </a:p>
          <a:p>
            <a:r>
              <a:rPr lang="el-GR" sz="1800" dirty="0"/>
              <a:t>Υπολογιστικές Μέθοδοι στην Οικονομία </a:t>
            </a:r>
            <a:endParaRPr lang="en-GB" sz="1800" dirty="0"/>
          </a:p>
        </p:txBody>
      </p:sp>
    </p:spTree>
    <p:extLst>
      <p:ext uri="{BB962C8B-B14F-4D97-AF65-F5344CB8AC3E}">
        <p14:creationId xmlns:p14="http://schemas.microsoft.com/office/powerpoint/2010/main" val="1424674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Οθόνη στον προθάλαμο</a:t>
            </a:r>
            <a:endParaRPr lang="en-US" dirty="0"/>
          </a:p>
        </p:txBody>
      </p:sp>
      <p:pic>
        <p:nvPicPr>
          <p:cNvPr id="5" name="Picture 2" descr="https://cdn.discordapp.com/attachments/844553441966817361/979004250770264114/unknow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1434" y="1825625"/>
            <a:ext cx="591170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789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Οθόνη στον προθάλαμο</a:t>
            </a:r>
            <a:endParaRPr lang="en-US" dirty="0"/>
          </a:p>
        </p:txBody>
      </p:sp>
      <p:pic>
        <p:nvPicPr>
          <p:cNvPr id="5" name="Picture 2" descr="https://cdn.discordapp.com/attachments/844553441966817361/979000797683662869/unknow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7465" y="1825625"/>
            <a:ext cx="58796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71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Οθόνη στον προθάλαμο</a:t>
            </a:r>
            <a:endParaRPr lang="en-US" dirty="0"/>
          </a:p>
        </p:txBody>
      </p:sp>
      <p:pic>
        <p:nvPicPr>
          <p:cNvPr id="5" name="Picture 2" descr="https://cdn.discordapp.com/attachments/844553441966817361/979002615918649394/unknow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4845" y="1825625"/>
            <a:ext cx="59248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303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Οθόνη στον προθάλαμο</a:t>
            </a:r>
            <a:endParaRPr lang="en-US" dirty="0"/>
          </a:p>
        </p:txBody>
      </p:sp>
      <p:pic>
        <p:nvPicPr>
          <p:cNvPr id="5" name="Picture 2" descr="https://cdn.discordapp.com/attachments/844553441966817361/979002720314855464/unknow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0831" y="1825625"/>
            <a:ext cx="59329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234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Οθόνη στον προθάλαμο</a:t>
            </a:r>
            <a:endParaRPr lang="en-US" dirty="0"/>
          </a:p>
        </p:txBody>
      </p:sp>
      <p:pic>
        <p:nvPicPr>
          <p:cNvPr id="5" name="Picture 2" descr="https://cdn.discordapp.com/attachments/844553441966817361/979007144743550996/unknow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0466" y="1825625"/>
            <a:ext cx="593364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385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Οθόνη στο καρότσι</a:t>
            </a:r>
            <a:endParaRPr lang="en-US" dirty="0"/>
          </a:p>
        </p:txBody>
      </p:sp>
      <p:pic>
        <p:nvPicPr>
          <p:cNvPr id="5" name="Picture 2" descr="https://cdn.discordapp.com/attachments/844553441966817361/979008994901385216/unknow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1434" y="1825625"/>
            <a:ext cx="591170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134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Οθόνη στο καρότσι</a:t>
            </a:r>
            <a:endParaRPr lang="en-US" dirty="0"/>
          </a:p>
        </p:txBody>
      </p:sp>
      <p:pic>
        <p:nvPicPr>
          <p:cNvPr id="5" name="Picture 2" descr="https://cdn.discordapp.com/attachments/844553441966817361/979010655539572796/unknow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6165" y="1825625"/>
            <a:ext cx="59222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886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Οθόνη στο καρότσι</a:t>
            </a:r>
            <a:endParaRPr lang="en-US" dirty="0"/>
          </a:p>
        </p:txBody>
      </p:sp>
      <p:pic>
        <p:nvPicPr>
          <p:cNvPr id="6" name="Picture 4" descr="https://cdn.discordapp.com/attachments/844553441966817361/979020643171442828/unknow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4146" y="1825625"/>
            <a:ext cx="594628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479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Οθόνη στο καρότσι</a:t>
            </a:r>
            <a:endParaRPr lang="en-US" dirty="0"/>
          </a:p>
        </p:txBody>
      </p:sp>
      <p:pic>
        <p:nvPicPr>
          <p:cNvPr id="5" name="Picture 2" descr="https://cdn.discordapp.com/attachments/844553441966817361/979019838506815528/unknow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1840" y="1825625"/>
            <a:ext cx="595089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63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Μέλη ομάδας</a:t>
            </a:r>
            <a:endParaRPr lang="en-US" dirty="0"/>
          </a:p>
        </p:txBody>
      </p:sp>
      <p:sp>
        <p:nvSpPr>
          <p:cNvPr id="3" name="Content Placeholder 2"/>
          <p:cNvSpPr>
            <a:spLocks noGrp="1"/>
          </p:cNvSpPr>
          <p:nvPr>
            <p:ph idx="1"/>
          </p:nvPr>
        </p:nvSpPr>
        <p:spPr/>
        <p:txBody>
          <a:bodyPr/>
          <a:lstStyle/>
          <a:p>
            <a:r>
              <a:rPr lang="el-GR" dirty="0" smtClean="0"/>
              <a:t>Αντωνίου Πέτρος					1063017</a:t>
            </a:r>
          </a:p>
          <a:p>
            <a:r>
              <a:rPr lang="el-GR" dirty="0" smtClean="0"/>
              <a:t>Γεδεών Φειδίας						1063023</a:t>
            </a:r>
          </a:p>
          <a:p>
            <a:r>
              <a:rPr lang="el-GR" dirty="0" smtClean="0"/>
              <a:t>Κανελλόπουλος Κωνσταντίνος			1067493</a:t>
            </a:r>
          </a:p>
          <a:p>
            <a:r>
              <a:rPr lang="el-GR" dirty="0" smtClean="0"/>
              <a:t>Χριστοδουλίδης Μιχάλης				1063020</a:t>
            </a:r>
            <a:endParaRPr lang="en-US" dirty="0"/>
          </a:p>
        </p:txBody>
      </p:sp>
    </p:spTree>
    <p:extLst>
      <p:ext uri="{BB962C8B-B14F-4D97-AF65-F5344CB8AC3E}">
        <p14:creationId xmlns:p14="http://schemas.microsoft.com/office/powerpoint/2010/main" val="1147989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Περιγραφή προβλήματος</a:t>
            </a:r>
            <a:endParaRPr lang="en-US" dirty="0"/>
          </a:p>
        </p:txBody>
      </p:sp>
      <p:sp>
        <p:nvSpPr>
          <p:cNvPr id="3" name="Content Placeholder 2"/>
          <p:cNvSpPr>
            <a:spLocks noGrp="1"/>
          </p:cNvSpPr>
          <p:nvPr>
            <p:ph idx="1"/>
          </p:nvPr>
        </p:nvSpPr>
        <p:spPr/>
        <p:txBody>
          <a:bodyPr/>
          <a:lstStyle/>
          <a:p>
            <a:r>
              <a:rPr lang="el-GR" dirty="0" smtClean="0"/>
              <a:t>Συχνά όταν πηγαίνουμε σε υπεραγορές σπαταλούμε πολύ χρόνο στην αναζήτηση των απαραίτητων προϊόντων, αυτό έχει ως αποτέλεσμα τον συνωστισμό μεγάλου αριθμού πελατών. Δημιουργείται εκνευρισμός τόσο από την πλευρά του πελάτη όσο και από την πλευρά των υπαλλήλων της υπεραγοράς. Σε συνδυασμό και με την έλευση του </a:t>
            </a:r>
            <a:r>
              <a:rPr lang="en-US" dirty="0" err="1" smtClean="0"/>
              <a:t>covid</a:t>
            </a:r>
            <a:r>
              <a:rPr lang="el-GR" dirty="0" smtClean="0"/>
              <a:t>-</a:t>
            </a:r>
            <a:r>
              <a:rPr lang="en-US" dirty="0" smtClean="0"/>
              <a:t>19</a:t>
            </a:r>
            <a:r>
              <a:rPr lang="el-GR" dirty="0" smtClean="0"/>
              <a:t> τα τελευταία χρόνια, το πρόβλημα γίνεται ακόμη μεγαλύτερο.</a:t>
            </a:r>
          </a:p>
          <a:p>
            <a:pPr marL="0" indent="0">
              <a:buNone/>
            </a:pPr>
            <a:endParaRPr lang="en-US" dirty="0"/>
          </a:p>
        </p:txBody>
      </p:sp>
    </p:spTree>
    <p:extLst>
      <p:ext uri="{BB962C8B-B14F-4D97-AF65-F5344CB8AC3E}">
        <p14:creationId xmlns:p14="http://schemas.microsoft.com/office/powerpoint/2010/main" val="932320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Περιγραφή ιδέας</a:t>
            </a:r>
            <a:endParaRPr lang="en-US" dirty="0"/>
          </a:p>
        </p:txBody>
      </p:sp>
      <p:sp>
        <p:nvSpPr>
          <p:cNvPr id="3" name="Content Placeholder 2"/>
          <p:cNvSpPr>
            <a:spLocks noGrp="1"/>
          </p:cNvSpPr>
          <p:nvPr>
            <p:ph idx="1"/>
          </p:nvPr>
        </p:nvSpPr>
        <p:spPr/>
        <p:txBody>
          <a:bodyPr/>
          <a:lstStyle/>
          <a:p>
            <a:r>
              <a:rPr lang="el-GR" dirty="0" smtClean="0"/>
              <a:t>Συνεπώς σκεφτήκαμε την δημιουργία μίας εφαρμογής που θα δώσει λύσεις σε αυτά τα προβλήματα. Η εφαρμογή αυτή λέγεται </a:t>
            </a:r>
            <a:r>
              <a:rPr lang="en-US" dirty="0"/>
              <a:t>S</a:t>
            </a:r>
            <a:r>
              <a:rPr lang="en-US" dirty="0" smtClean="0"/>
              <a:t>martket </a:t>
            </a:r>
            <a:r>
              <a:rPr lang="el-GR" dirty="0" smtClean="0"/>
              <a:t>και ο σκοπός δημιουργίας και λειτουρ</a:t>
            </a:r>
            <a:r>
              <a:rPr lang="el-GR" dirty="0"/>
              <a:t>γ</a:t>
            </a:r>
            <a:r>
              <a:rPr lang="el-GR" dirty="0" smtClean="0"/>
              <a:t>ίας της είναι η βέλτιστη εξυπηρέτηση του πελάτη στον μικρότερο δυνατό χρόνο.</a:t>
            </a:r>
            <a:endParaRPr lang="en-US" dirty="0"/>
          </a:p>
        </p:txBody>
      </p:sp>
    </p:spTree>
    <p:extLst>
      <p:ext uri="{BB962C8B-B14F-4D97-AF65-F5344CB8AC3E}">
        <p14:creationId xmlns:p14="http://schemas.microsoft.com/office/powerpoint/2010/main" val="2495720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Τι είναι το </a:t>
            </a:r>
            <a:r>
              <a:rPr lang="en-US" dirty="0" smtClean="0"/>
              <a:t>Smartket</a:t>
            </a:r>
            <a:endParaRPr lang="en-US" dirty="0"/>
          </a:p>
        </p:txBody>
      </p:sp>
      <p:sp>
        <p:nvSpPr>
          <p:cNvPr id="3" name="Content Placeholder 2"/>
          <p:cNvSpPr>
            <a:spLocks noGrp="1"/>
          </p:cNvSpPr>
          <p:nvPr>
            <p:ph idx="1"/>
          </p:nvPr>
        </p:nvSpPr>
        <p:spPr/>
        <p:txBody>
          <a:bodyPr/>
          <a:lstStyle/>
          <a:p>
            <a:r>
              <a:rPr lang="el-GR" dirty="0" smtClean="0"/>
              <a:t>Το </a:t>
            </a:r>
            <a:r>
              <a:rPr lang="en-US" dirty="0" smtClean="0"/>
              <a:t>Smartket </a:t>
            </a:r>
            <a:r>
              <a:rPr lang="el-GR" dirty="0" smtClean="0"/>
              <a:t>αποτελείται από δύο κομμάτια. Το πρώτο έχει να κάνει με ένα προθάλαμο όπου θα αναγνωρίζει τους υφιστάμενους πελάτες αλλά και θα δημιουργεί νέους και το δεύτερο με ένα έξυπνο καρότσι όπου θα προτείνει προσφορές και διαδρομές.</a:t>
            </a:r>
            <a:endParaRPr lang="en-US" dirty="0"/>
          </a:p>
        </p:txBody>
      </p:sp>
    </p:spTree>
    <p:extLst>
      <p:ext uri="{BB962C8B-B14F-4D97-AF65-F5344CB8AC3E}">
        <p14:creationId xmlns:p14="http://schemas.microsoft.com/office/powerpoint/2010/main" val="1369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Προθάλαμος</a:t>
            </a:r>
            <a:endParaRPr lang="en-US" dirty="0"/>
          </a:p>
        </p:txBody>
      </p:sp>
      <p:sp>
        <p:nvSpPr>
          <p:cNvPr id="3" name="Content Placeholder 2"/>
          <p:cNvSpPr>
            <a:spLocks noGrp="1"/>
          </p:cNvSpPr>
          <p:nvPr>
            <p:ph idx="1"/>
          </p:nvPr>
        </p:nvSpPr>
        <p:spPr/>
        <p:txBody>
          <a:bodyPr/>
          <a:lstStyle/>
          <a:p>
            <a:r>
              <a:rPr lang="el-GR" dirty="0"/>
              <a:t>Στον προθάλαμο θα υπάρχει μία μηχανή αναζήτησης προσώπου. Εάν το σύστημα αναγνωρίσει το πρόσωπο του πελάτη τότε το επόμενο από τα έξυπνα καρότσια θα συνδέεται στον λογαριασμό του. Σε περίπτωση που το σύστημα δεν αναγνωρίσει το πρόσωπο του πελάτη, τότε θα </a:t>
            </a:r>
            <a:r>
              <a:rPr lang="el-GR" dirty="0" smtClean="0"/>
              <a:t>δημιουργείται </a:t>
            </a:r>
            <a:r>
              <a:rPr lang="el-GR" dirty="0"/>
              <a:t>νέος λογαριασμός εκείνη την ώρα συμπληρώνοντας τα στοιχεία του και για την πρώτη φορά θα εμφανίσει στον πελάτη τα δημοφιλέστερα σε πωλήσεις προϊόντα ενώ τις επόμενες φορές θα εμφανίζει με βάση </a:t>
            </a:r>
            <a:r>
              <a:rPr lang="el-GR" dirty="0" smtClean="0"/>
              <a:t>το ιστορικό αγορών του.</a:t>
            </a:r>
            <a:endParaRPr lang="en-US" dirty="0"/>
          </a:p>
        </p:txBody>
      </p:sp>
      <p:pic>
        <p:nvPicPr>
          <p:cNvPr id="2052" name="Picture 4" descr="https://cdn.discordapp.com/attachments/844553441966817361/978693766128996392/unkn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493" y="506621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12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Έξυπνο Καρότσι</a:t>
            </a:r>
            <a:endParaRPr lang="en-US" dirty="0"/>
          </a:p>
        </p:txBody>
      </p:sp>
      <p:sp>
        <p:nvSpPr>
          <p:cNvPr id="3" name="Content Placeholder 2"/>
          <p:cNvSpPr>
            <a:spLocks noGrp="1"/>
          </p:cNvSpPr>
          <p:nvPr>
            <p:ph idx="1"/>
          </p:nvPr>
        </p:nvSpPr>
        <p:spPr>
          <a:xfrm>
            <a:off x="632320" y="3288665"/>
            <a:ext cx="10233800" cy="3173095"/>
          </a:xfrm>
        </p:spPr>
        <p:txBody>
          <a:bodyPr/>
          <a:lstStyle/>
          <a:p>
            <a:r>
              <a:rPr lang="el-GR" dirty="0" smtClean="0"/>
              <a:t>Μετά τον προθάλαμο ένα έξυπνο καρότσι θα </a:t>
            </a:r>
            <a:r>
              <a:rPr lang="el-GR" dirty="0"/>
              <a:t>είναι έτοιμο να του υποδείξει διάφορες προσφορές που είναι </a:t>
            </a:r>
            <a:r>
              <a:rPr lang="el-GR" dirty="0" smtClean="0"/>
              <a:t>βασισμένες στο ιστορικό αγορών </a:t>
            </a:r>
            <a:r>
              <a:rPr lang="el-GR" dirty="0"/>
              <a:t>του πελάτη. Επίσης θα </a:t>
            </a:r>
            <a:r>
              <a:rPr lang="el-GR" dirty="0" smtClean="0"/>
              <a:t>του παρουσιάζει μία προτεινόμενη διαδρομή </a:t>
            </a:r>
            <a:r>
              <a:rPr lang="el-GR" dirty="0"/>
              <a:t>με βάση τις </a:t>
            </a:r>
            <a:r>
              <a:rPr lang="el-GR" dirty="0" smtClean="0"/>
              <a:t>προτιμήσεις του αλλά </a:t>
            </a:r>
            <a:r>
              <a:rPr lang="el-GR" dirty="0"/>
              <a:t>παράλληλα θα </a:t>
            </a:r>
            <a:r>
              <a:rPr lang="el-GR" dirty="0" smtClean="0"/>
              <a:t>μπορεί και ο </a:t>
            </a:r>
            <a:r>
              <a:rPr lang="el-GR" dirty="0"/>
              <a:t>πελάτης να ορίσει </a:t>
            </a:r>
            <a:r>
              <a:rPr lang="el-GR" dirty="0" smtClean="0"/>
              <a:t>ο </a:t>
            </a:r>
            <a:r>
              <a:rPr lang="el-GR" dirty="0"/>
              <a:t>ίδιος την εναλλακτική </a:t>
            </a:r>
            <a:r>
              <a:rPr lang="el-GR" dirty="0" smtClean="0"/>
              <a:t>διαδρομή που επιθυμεί. </a:t>
            </a:r>
            <a:r>
              <a:rPr lang="el-GR" dirty="0"/>
              <a:t>Επιπλέον θα υπάρχει η δυνατότητα αναζήτησης </a:t>
            </a:r>
            <a:r>
              <a:rPr lang="el-GR" dirty="0" smtClean="0"/>
              <a:t>προϊόντων και οδηγίες για το πως να κατευθυνθεί στο προϊόν.</a:t>
            </a:r>
            <a:endParaRPr lang="en-US" dirty="0"/>
          </a:p>
          <a:p>
            <a:pPr marL="0" indent="0">
              <a:buNone/>
            </a:pPr>
            <a:endParaRPr lang="en-US" dirty="0"/>
          </a:p>
        </p:txBody>
      </p:sp>
      <p:pic>
        <p:nvPicPr>
          <p:cNvPr id="1028" name="Picture 4" descr="https://cdn.discordapp.com/attachments/844553441966817361/978692940396367942/unkn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161" y="387085"/>
            <a:ext cx="3382903" cy="260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222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Λειτουργία προτάσεων</a:t>
            </a:r>
            <a:endParaRPr lang="en-US" dirty="0"/>
          </a:p>
        </p:txBody>
      </p:sp>
      <p:sp>
        <p:nvSpPr>
          <p:cNvPr id="3" name="Content Placeholder 2"/>
          <p:cNvSpPr>
            <a:spLocks noGrp="1"/>
          </p:cNvSpPr>
          <p:nvPr>
            <p:ph idx="1"/>
          </p:nvPr>
        </p:nvSpPr>
        <p:spPr/>
        <p:txBody>
          <a:bodyPr/>
          <a:lstStyle/>
          <a:p>
            <a:r>
              <a:rPr lang="el-GR" dirty="0" smtClean="0"/>
              <a:t>Οι προτάσεις που γίνονται στους πελάτες βασίζονται σε διάφορα χαρακτηριστικά τους. Για παράδειγμα εάν κάποιος πελάτης έχει οικογένεια με μικρά παιδιά το καρότσι θα του προτείνει προϊόντα που είναι δημοφιλής σε οικογένειες με μικρά παιδιά (βρεφικά είδη και παιχνίδια). Αντίθετα αν κάποιος είναι φοιτητής τότε δεν θα του προτείνονται τα προϊόντα αυτά, θα μπορεί ωστόσο να τα αναζητήσει και να τα αγοράσει εάν το επιθυμεί.  </a:t>
            </a:r>
            <a:endParaRPr lang="en-US" dirty="0"/>
          </a:p>
        </p:txBody>
      </p:sp>
    </p:spTree>
    <p:extLst>
      <p:ext uri="{BB962C8B-B14F-4D97-AF65-F5344CB8AC3E}">
        <p14:creationId xmlns:p14="http://schemas.microsoft.com/office/powerpoint/2010/main" val="69730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Αποτελέσματα ιδέας</a:t>
            </a:r>
            <a:endParaRPr lang="en-US" dirty="0"/>
          </a:p>
        </p:txBody>
      </p:sp>
      <p:sp>
        <p:nvSpPr>
          <p:cNvPr id="3" name="Content Placeholder 2"/>
          <p:cNvSpPr>
            <a:spLocks noGrp="1"/>
          </p:cNvSpPr>
          <p:nvPr>
            <p:ph idx="1"/>
          </p:nvPr>
        </p:nvSpPr>
        <p:spPr/>
        <p:txBody>
          <a:bodyPr/>
          <a:lstStyle/>
          <a:p>
            <a:r>
              <a:rPr lang="el-GR" dirty="0" smtClean="0"/>
              <a:t>Τα οφέλη της συγκεκριμένης ιδέας είναι αρκετά τόσο για τον πελάτη όσο και για την υπεραγορά. Οι πελάτες θα έχουν καλύτερη εξυπηρέτηση καθώς θα αφιερώνουν λιγότερο χρόνο και θα βρίσκουν πιο εύκολα τα προϊόντα που επιθυμούν. Η υπεραγορά θα δέχεται με αυτό τον τρόπο μεγαλύτερο αριθμό πελατών σε μικρότερο χρόνο, οπότε θα αυξήσει την φήμη και τα έσοδα της. Παρόλο που το κόστος εγκατάστασης της εφαρμογής θα είναι μεγάλο, τα κέρδη θα είναι μεγαλύτερα και οι πελάτες πιο ευχαριστημένοι.</a:t>
            </a:r>
            <a:endParaRPr lang="en-US" dirty="0"/>
          </a:p>
        </p:txBody>
      </p:sp>
    </p:spTree>
    <p:extLst>
      <p:ext uri="{BB962C8B-B14F-4D97-AF65-F5344CB8AC3E}">
        <p14:creationId xmlns:p14="http://schemas.microsoft.com/office/powerpoint/2010/main" val="303605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Βάθος">
  <a:themeElements>
    <a:clrScheme name="Βάθος">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Βάθος">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Βάθος">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200</TotalTime>
  <Words>497</Words>
  <Application>Microsoft Office PowerPoint</Application>
  <PresentationFormat>Widescreen</PresentationFormat>
  <Paragraphs>32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Corbel</vt:lpstr>
      <vt:lpstr>Βάθος</vt:lpstr>
      <vt:lpstr>Smartket</vt:lpstr>
      <vt:lpstr>Μέλη ομάδας</vt:lpstr>
      <vt:lpstr>Περιγραφή προβλήματος</vt:lpstr>
      <vt:lpstr>Περιγραφή ιδέας</vt:lpstr>
      <vt:lpstr>Τι είναι το Smartket</vt:lpstr>
      <vt:lpstr>Προθάλαμος</vt:lpstr>
      <vt:lpstr>Έξυπνο Καρότσι</vt:lpstr>
      <vt:lpstr>Λειτουργία προτάσεων</vt:lpstr>
      <vt:lpstr>Αποτελέσματα ιδέας</vt:lpstr>
      <vt:lpstr>Οθόνη στον προθάλαμο</vt:lpstr>
      <vt:lpstr>Οθόνη στον προθάλαμο</vt:lpstr>
      <vt:lpstr>Οθόνη στον προθάλαμο</vt:lpstr>
      <vt:lpstr>Οθόνη στον προθάλαμο</vt:lpstr>
      <vt:lpstr>Οθόνη στον προθάλαμο</vt:lpstr>
      <vt:lpstr>Οθόνη στο καρότσι</vt:lpstr>
      <vt:lpstr>Οθόνη στο καρότσι</vt:lpstr>
      <vt:lpstr>Οθόνη στο καρότσι</vt:lpstr>
      <vt:lpstr>Οθόνη στο καρότσι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Smartket</dc:title>
  <dc:creator>ΑΝΤΩΝΙΟΥ ΠΕΤΡΟΣ</dc:creator>
  <cp:lastModifiedBy>Windows User</cp:lastModifiedBy>
  <cp:revision>23</cp:revision>
  <dcterms:created xsi:type="dcterms:W3CDTF">2022-05-24T14:33:51Z</dcterms:created>
  <dcterms:modified xsi:type="dcterms:W3CDTF">2022-05-25T14:11:36Z</dcterms:modified>
</cp:coreProperties>
</file>