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8.png" ContentType="image/png"/>
  <Override PartName="/ppt/media/image13.png" ContentType="image/png"/>
  <Override PartName="/ppt/media/image9.png" ContentType="image/png"/>
  <Override PartName="/ppt/media/image30.png" ContentType="image/png"/>
  <Override PartName="/ppt/media/image35.png" ContentType="image/png"/>
  <Override PartName="/ppt/media/image5.png" ContentType="image/png"/>
  <Override PartName="/ppt/media/image28.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3800" cy="15125700"/>
  <p:notesSz cx="10083800" cy="151257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40EFD6A8-78AF-473F-8E3C-764C48907494}"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504000" y="3539160"/>
            <a:ext cx="907488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504000" y="8121240"/>
            <a:ext cx="907488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16FA64E2-8BF2-41D4-8A29-8D6D25479A14}"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p:nvPr>
        </p:nvSpPr>
        <p:spPr>
          <a:xfrm>
            <a:off x="50400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3"/>
          <p:cNvSpPr>
            <a:spLocks noGrp="1"/>
          </p:cNvSpPr>
          <p:nvPr>
            <p:ph/>
          </p:nvPr>
        </p:nvSpPr>
        <p:spPr>
          <a:xfrm>
            <a:off x="515412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4"/>
          <p:cNvSpPr>
            <a:spLocks noGrp="1"/>
          </p:cNvSpPr>
          <p:nvPr>
            <p:ph/>
          </p:nvPr>
        </p:nvSpPr>
        <p:spPr>
          <a:xfrm>
            <a:off x="504000" y="812124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5"/>
          <p:cNvSpPr>
            <a:spLocks noGrp="1"/>
          </p:cNvSpPr>
          <p:nvPr>
            <p:ph/>
          </p:nvPr>
        </p:nvSpPr>
        <p:spPr>
          <a:xfrm>
            <a:off x="5154120" y="812124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E45E90F2-6320-4E8A-A7E1-2F0B8C013C72}"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p:nvPr>
        </p:nvSpPr>
        <p:spPr>
          <a:xfrm>
            <a:off x="504000" y="353916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3"/>
          <p:cNvSpPr>
            <a:spLocks noGrp="1"/>
          </p:cNvSpPr>
          <p:nvPr>
            <p:ph/>
          </p:nvPr>
        </p:nvSpPr>
        <p:spPr>
          <a:xfrm>
            <a:off x="3572280" y="353916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4"/>
          <p:cNvSpPr>
            <a:spLocks noGrp="1"/>
          </p:cNvSpPr>
          <p:nvPr>
            <p:ph/>
          </p:nvPr>
        </p:nvSpPr>
        <p:spPr>
          <a:xfrm>
            <a:off x="6640560" y="353916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5"/>
          <p:cNvSpPr>
            <a:spLocks noGrp="1"/>
          </p:cNvSpPr>
          <p:nvPr>
            <p:ph/>
          </p:nvPr>
        </p:nvSpPr>
        <p:spPr>
          <a:xfrm>
            <a:off x="504000" y="812124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 name="PlaceHolder 6"/>
          <p:cNvSpPr>
            <a:spLocks noGrp="1"/>
          </p:cNvSpPr>
          <p:nvPr>
            <p:ph/>
          </p:nvPr>
        </p:nvSpPr>
        <p:spPr>
          <a:xfrm>
            <a:off x="3572280" y="812124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7"/>
          <p:cNvSpPr>
            <a:spLocks noGrp="1"/>
          </p:cNvSpPr>
          <p:nvPr>
            <p:ph/>
          </p:nvPr>
        </p:nvSpPr>
        <p:spPr>
          <a:xfrm>
            <a:off x="6640560" y="8121240"/>
            <a:ext cx="29217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7DE4D2AB-C54D-4F85-B21E-CDE2BAEEDFB7}"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504000" y="3539160"/>
            <a:ext cx="9074880" cy="8772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25A8D2FA-9645-45AF-B067-ACBCAE392232}"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504000" y="3539160"/>
            <a:ext cx="9074880" cy="87724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A608C781-ACC8-4EED-A5F7-F145EC94550F}"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p:nvPr>
        </p:nvSpPr>
        <p:spPr>
          <a:xfrm>
            <a:off x="504000" y="3539160"/>
            <a:ext cx="4428360" cy="87724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 name="PlaceHolder 3"/>
          <p:cNvSpPr>
            <a:spLocks noGrp="1"/>
          </p:cNvSpPr>
          <p:nvPr>
            <p:ph/>
          </p:nvPr>
        </p:nvSpPr>
        <p:spPr>
          <a:xfrm>
            <a:off x="5154120" y="3539160"/>
            <a:ext cx="4428360" cy="87724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5D3A2ABD-0CDF-467B-ADD2-314320BD9176}"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C8AB6B08-AFBF-4613-B7DF-AFDFC65BC488}"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603360"/>
            <a:ext cx="9074880" cy="11707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E968A5F6-4329-41BA-BE9B-41A66A907FC3}"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p:nvPr>
        </p:nvSpPr>
        <p:spPr>
          <a:xfrm>
            <a:off x="50400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 name="PlaceHolder 3"/>
          <p:cNvSpPr>
            <a:spLocks noGrp="1"/>
          </p:cNvSpPr>
          <p:nvPr>
            <p:ph/>
          </p:nvPr>
        </p:nvSpPr>
        <p:spPr>
          <a:xfrm>
            <a:off x="5154120" y="3539160"/>
            <a:ext cx="4428360" cy="87724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4"/>
          <p:cNvSpPr>
            <a:spLocks noGrp="1"/>
          </p:cNvSpPr>
          <p:nvPr>
            <p:ph/>
          </p:nvPr>
        </p:nvSpPr>
        <p:spPr>
          <a:xfrm>
            <a:off x="504000" y="812124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458B0F5B-6B7E-450E-A3B2-D571816DEDD4}"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504000" y="3539160"/>
            <a:ext cx="4428360" cy="87724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515412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5154120" y="812124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E725A14-293C-4F38-8A58-C25F7EE68C4B}"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603360"/>
            <a:ext cx="9074880" cy="25254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50400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5154120" y="3539160"/>
            <a:ext cx="442836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504000" y="8121240"/>
            <a:ext cx="9074880" cy="418428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556DECDC-D992-4453-AB7D-8C4EF76B4811}" type="slidenum">
              <a:t>&lt;#&gt;</a:t>
            </a:fld>
          </a:p>
        </p:txBody>
      </p:sp>
      <p:sp>
        <p:nvSpPr>
          <p:cNvPr id="8" name="PlaceHolder 7"/>
          <p:cNvSpPr>
            <a:spLocks noGrp="1"/>
          </p:cNvSpPr>
          <p:nvPr>
            <p:ph type="dt" idx="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28640" y="14067000"/>
            <a:ext cx="3226320" cy="877284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dt" idx="2"/>
          </p:nvPr>
        </p:nvSpPr>
        <p:spPr>
          <a:xfrm>
            <a:off x="504360" y="14067000"/>
            <a:ext cx="2318760" cy="87728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 name="PlaceHolder 3"/>
          <p:cNvSpPr>
            <a:spLocks noGrp="1"/>
          </p:cNvSpPr>
          <p:nvPr>
            <p:ph type="sldNum" idx="3"/>
          </p:nvPr>
        </p:nvSpPr>
        <p:spPr>
          <a:xfrm>
            <a:off x="7260480" y="14067000"/>
            <a:ext cx="2318760" cy="8772840"/>
          </a:xfrm>
          <a:prstGeom prst="rect">
            <a:avLst/>
          </a:prstGeom>
          <a:noFill/>
          <a:ln w="0">
            <a:noFill/>
          </a:ln>
        </p:spPr>
        <p:txBody>
          <a:bodyPr lIns="0" rIns="0" tIns="0" bIns="0" anchor="t">
            <a:noAutofit/>
          </a:bodyPr>
          <a:lstStyle>
            <a:lvl1pPr algn="r">
              <a:lnSpc>
                <a:spcPct val="100000"/>
              </a:lnSpc>
              <a:buNone/>
              <a:tabLst>
                <a:tab algn="l" pos="0"/>
              </a:tabLst>
              <a:defRPr b="0" lang="en-US" sz="1800" spc="-1" strike="noStrike">
                <a:solidFill>
                  <a:srgbClr val="888888"/>
                </a:solidFill>
                <a:latin typeface="Arial"/>
                <a:ea typeface="Arial"/>
              </a:defRPr>
            </a:lvl1pPr>
          </a:lstStyle>
          <a:p>
            <a:pPr algn="r">
              <a:lnSpc>
                <a:spcPct val="100000"/>
              </a:lnSpc>
              <a:buNone/>
              <a:tabLst>
                <a:tab algn="l" pos="0"/>
              </a:tabLst>
            </a:pPr>
            <a:fld id="{5BD306F3-64C2-4C14-AD5E-9D8FE0F516F8}" type="slidenum">
              <a:rPr b="0" lang="en-US" sz="1800" spc="-1" strike="noStrike">
                <a:solidFill>
                  <a:srgbClr val="888888"/>
                </a:solidFill>
                <a:latin typeface="Arial"/>
                <a:ea typeface="Arial"/>
              </a:rPr>
              <a:t>&lt;number&gt;</a:t>
            </a:fld>
            <a:endParaRPr b="0" lang="en-US" sz="1800" spc="-1" strike="noStrike">
              <a:latin typeface="Times New Roman"/>
            </a:endParaRPr>
          </a:p>
        </p:txBody>
      </p:sp>
      <p:sp>
        <p:nvSpPr>
          <p:cNvPr id="3" name="PlaceHolder 4"/>
          <p:cNvSpPr>
            <a:spLocks noGrp="1"/>
          </p:cNvSpPr>
          <p:nvPr>
            <p:ph type="title"/>
          </p:nvPr>
        </p:nvSpPr>
        <p:spPr>
          <a:xfrm>
            <a:off x="504000" y="603360"/>
            <a:ext cx="9074880" cy="2525400"/>
          </a:xfrm>
          <a:prstGeom prst="rect">
            <a:avLst/>
          </a:prstGeom>
          <a:noFill/>
          <a:ln w="0">
            <a:noFill/>
          </a:ln>
        </p:spPr>
        <p:txBody>
          <a:bodyPr lIns="0" rIns="0" tIns="0" bIns="0" anchor="ctr">
            <a:noAutofit/>
          </a:bodyPr>
          <a:p>
            <a:r>
              <a:rPr b="0" lang="en-US" sz="1400" spc="-1" strike="noStrike">
                <a:solidFill>
                  <a:srgbClr val="000000"/>
                </a:solidFill>
                <a:latin typeface="Arial"/>
              </a:rPr>
              <a:t>C</a:t>
            </a:r>
            <a:r>
              <a:rPr b="0" lang="en-US" sz="1400" spc="-1" strike="noStrike">
                <a:solidFill>
                  <a:srgbClr val="000000"/>
                </a:solidFill>
                <a:latin typeface="Arial"/>
              </a:rPr>
              <a:t>l</a:t>
            </a:r>
            <a:r>
              <a:rPr b="0" lang="en-US" sz="1400" spc="-1" strike="noStrike">
                <a:solidFill>
                  <a:srgbClr val="000000"/>
                </a:solidFill>
                <a:latin typeface="Arial"/>
              </a:rPr>
              <a:t>i</a:t>
            </a:r>
            <a:r>
              <a:rPr b="0" lang="en-US" sz="1400" spc="-1" strike="noStrike">
                <a:solidFill>
                  <a:srgbClr val="000000"/>
                </a:solidFill>
                <a:latin typeface="Arial"/>
              </a:rPr>
              <a:t>c</a:t>
            </a:r>
            <a:r>
              <a:rPr b="0" lang="en-US" sz="1400" spc="-1" strike="noStrike">
                <a:solidFill>
                  <a:srgbClr val="000000"/>
                </a:solidFill>
                <a:latin typeface="Arial"/>
              </a:rPr>
              <a:t>k</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o</a:t>
            </a:r>
            <a:r>
              <a:rPr b="0" lang="en-US" sz="1400" spc="-1" strike="noStrike">
                <a:solidFill>
                  <a:srgbClr val="000000"/>
                </a:solidFill>
                <a:latin typeface="Arial"/>
              </a:rPr>
              <a:t> </a:t>
            </a:r>
            <a:r>
              <a:rPr b="0" lang="en-US" sz="1400" spc="-1" strike="noStrike">
                <a:solidFill>
                  <a:srgbClr val="000000"/>
                </a:solidFill>
                <a:latin typeface="Arial"/>
              </a:rPr>
              <a:t>e</a:t>
            </a:r>
            <a:r>
              <a:rPr b="0" lang="en-US" sz="1400" spc="-1" strike="noStrike">
                <a:solidFill>
                  <a:srgbClr val="000000"/>
                </a:solidFill>
                <a:latin typeface="Arial"/>
              </a:rPr>
              <a:t>d</a:t>
            </a:r>
            <a:r>
              <a:rPr b="0" lang="en-US" sz="1400" spc="-1" strike="noStrike">
                <a:solidFill>
                  <a:srgbClr val="000000"/>
                </a:solidFill>
                <a:latin typeface="Arial"/>
              </a:rPr>
              <a:t>i</a:t>
            </a:r>
            <a:r>
              <a:rPr b="0" lang="en-US" sz="1400" spc="-1" strike="noStrike">
                <a:solidFill>
                  <a:srgbClr val="000000"/>
                </a:solidFill>
                <a:latin typeface="Arial"/>
              </a:rPr>
              <a:t>t</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h</a:t>
            </a:r>
            <a:r>
              <a:rPr b="0" lang="en-US" sz="1400" spc="-1" strike="noStrike">
                <a:solidFill>
                  <a:srgbClr val="000000"/>
                </a:solidFill>
                <a:latin typeface="Arial"/>
              </a:rPr>
              <a:t>e</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i</a:t>
            </a:r>
            <a:r>
              <a:rPr b="0" lang="en-US" sz="1400" spc="-1" strike="noStrike">
                <a:solidFill>
                  <a:srgbClr val="000000"/>
                </a:solidFill>
                <a:latin typeface="Arial"/>
              </a:rPr>
              <a:t>t</a:t>
            </a:r>
            <a:r>
              <a:rPr b="0" lang="en-US" sz="1400" spc="-1" strike="noStrike">
                <a:solidFill>
                  <a:srgbClr val="000000"/>
                </a:solidFill>
                <a:latin typeface="Arial"/>
              </a:rPr>
              <a:t>l</a:t>
            </a:r>
            <a:r>
              <a:rPr b="0" lang="en-US" sz="1400" spc="-1" strike="noStrike">
                <a:solidFill>
                  <a:srgbClr val="000000"/>
                </a:solidFill>
                <a:latin typeface="Arial"/>
              </a:rPr>
              <a:t>e</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e</a:t>
            </a:r>
            <a:r>
              <a:rPr b="0" lang="en-US" sz="1400" spc="-1" strike="noStrike">
                <a:solidFill>
                  <a:srgbClr val="000000"/>
                </a:solidFill>
                <a:latin typeface="Arial"/>
              </a:rPr>
              <a:t>x</a:t>
            </a:r>
            <a:r>
              <a:rPr b="0" lang="en-US" sz="1400" spc="-1" strike="noStrike">
                <a:solidFill>
                  <a:srgbClr val="000000"/>
                </a:solidFill>
                <a:latin typeface="Arial"/>
              </a:rPr>
              <a:t>t</a:t>
            </a:r>
            <a:r>
              <a:rPr b="0" lang="en-US" sz="1400" spc="-1" strike="noStrike">
                <a:solidFill>
                  <a:srgbClr val="000000"/>
                </a:solidFill>
                <a:latin typeface="Arial"/>
              </a:rPr>
              <a:t> </a:t>
            </a:r>
            <a:r>
              <a:rPr b="0" lang="en-US" sz="1400" spc="-1" strike="noStrike">
                <a:solidFill>
                  <a:srgbClr val="000000"/>
                </a:solidFill>
                <a:latin typeface="Arial"/>
              </a:rPr>
              <a:t>f</a:t>
            </a:r>
            <a:r>
              <a:rPr b="0" lang="en-US" sz="1400" spc="-1" strike="noStrike">
                <a:solidFill>
                  <a:srgbClr val="000000"/>
                </a:solidFill>
                <a:latin typeface="Arial"/>
              </a:rPr>
              <a:t>o</a:t>
            </a:r>
            <a:r>
              <a:rPr b="0" lang="en-US" sz="1400" spc="-1" strike="noStrike">
                <a:solidFill>
                  <a:srgbClr val="000000"/>
                </a:solidFill>
                <a:latin typeface="Arial"/>
              </a:rPr>
              <a:t>r</a:t>
            </a:r>
            <a:r>
              <a:rPr b="0" lang="en-US" sz="1400" spc="-1" strike="noStrike">
                <a:solidFill>
                  <a:srgbClr val="000000"/>
                </a:solidFill>
                <a:latin typeface="Arial"/>
              </a:rPr>
              <a:t>m</a:t>
            </a:r>
            <a:r>
              <a:rPr b="0" lang="en-US" sz="1400" spc="-1" strike="noStrike">
                <a:solidFill>
                  <a:srgbClr val="000000"/>
                </a:solidFill>
                <a:latin typeface="Arial"/>
              </a:rPr>
              <a:t>a</a:t>
            </a:r>
            <a:r>
              <a:rPr b="0" lang="en-US" sz="1400" spc="-1" strike="noStrike">
                <a:solidFill>
                  <a:srgbClr val="000000"/>
                </a:solidFill>
                <a:latin typeface="Arial"/>
              </a:rPr>
              <a:t>t</a:t>
            </a:r>
            <a:endParaRPr b="0" lang="en-US" sz="1400" spc="-1" strike="noStrike">
              <a:solidFill>
                <a:srgbClr val="000000"/>
              </a:solidFill>
              <a:latin typeface="Arial"/>
            </a:endParaRPr>
          </a:p>
        </p:txBody>
      </p:sp>
      <p:sp>
        <p:nvSpPr>
          <p:cNvPr id="4" name="PlaceHolder 5"/>
          <p:cNvSpPr>
            <a:spLocks noGrp="1"/>
          </p:cNvSpPr>
          <p:nvPr>
            <p:ph type="body"/>
          </p:nvPr>
        </p:nvSpPr>
        <p:spPr>
          <a:xfrm>
            <a:off x="504000" y="3539160"/>
            <a:ext cx="9074880" cy="8772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 Id="rId27" Type="http://schemas.openxmlformats.org/officeDocument/2006/relationships/image" Target="../media/image27.png"/><Relationship Id="rId28" Type="http://schemas.openxmlformats.org/officeDocument/2006/relationships/image" Target="../media/image28.png"/><Relationship Id="rId29" Type="http://schemas.openxmlformats.org/officeDocument/2006/relationships/image" Target="../media/image29.png"/><Relationship Id="rId30" Type="http://schemas.openxmlformats.org/officeDocument/2006/relationships/hyperlink" Target="mailto:martin.cismondi@unc.edu.ar" TargetMode="External"/><Relationship Id="rId31" Type="http://schemas.openxmlformats.org/officeDocument/2006/relationships/image" Target="../media/image30.png"/><Relationship Id="rId32" Type="http://schemas.openxmlformats.org/officeDocument/2006/relationships/image" Target="../media/image31.png"/><Relationship Id="rId33" Type="http://schemas.openxmlformats.org/officeDocument/2006/relationships/image" Target="../media/image32.png"/><Relationship Id="rId34" Type="http://schemas.openxmlformats.org/officeDocument/2006/relationships/image" Target="../media/image33.png"/><Relationship Id="rId35" Type="http://schemas.openxmlformats.org/officeDocument/2006/relationships/image" Target="../media/image34.png"/><Relationship Id="rId36" Type="http://schemas.openxmlformats.org/officeDocument/2006/relationships/image" Target="../media/image35.png"/><Relationship Id="rId37" Type="http://schemas.openxmlformats.org/officeDocument/2006/relationships/image" Target="../media/image36.png"/><Relationship Id="rId38" Type="http://schemas.openxmlformats.org/officeDocument/2006/relationships/image" Target="../media/image37.png"/><Relationship Id="rId3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41" name="Google Shape;119;p2"/>
          <p:cNvGrpSpPr/>
          <p:nvPr/>
        </p:nvGrpSpPr>
        <p:grpSpPr>
          <a:xfrm>
            <a:off x="0" y="0"/>
            <a:ext cx="10082880" cy="1113480"/>
            <a:chOff x="0" y="0"/>
            <a:chExt cx="10082880" cy="1113480"/>
          </a:xfrm>
        </p:grpSpPr>
        <p:sp>
          <p:nvSpPr>
            <p:cNvPr id="42" name="Google Shape;120;p2"/>
            <p:cNvSpPr/>
            <p:nvPr/>
          </p:nvSpPr>
          <p:spPr>
            <a:xfrm>
              <a:off x="0" y="0"/>
              <a:ext cx="10082880" cy="1113480"/>
            </a:xfrm>
            <a:custGeom>
              <a:avLst/>
              <a:gdLst/>
              <a:ahLst/>
              <a:rect l="l" t="t" r="r" b="b"/>
              <a:pathLst>
                <a:path w="10083165" h="1113790">
                  <a:moveTo>
                    <a:pt x="10082784" y="0"/>
                  </a:moveTo>
                  <a:lnTo>
                    <a:pt x="0" y="0"/>
                  </a:lnTo>
                  <a:lnTo>
                    <a:pt x="0" y="1113396"/>
                  </a:lnTo>
                  <a:lnTo>
                    <a:pt x="10082784" y="1113396"/>
                  </a:lnTo>
                  <a:lnTo>
                    <a:pt x="10082784" y="0"/>
                  </a:lnTo>
                  <a:close/>
                </a:path>
              </a:pathLst>
            </a:custGeom>
            <a:solidFill>
              <a:srgbClr val="1c4339"/>
            </a:solidFill>
            <a:ln w="0">
              <a:noFill/>
            </a:ln>
          </p:spPr>
          <p:style>
            <a:lnRef idx="0"/>
            <a:fillRef idx="0"/>
            <a:effectRef idx="0"/>
            <a:fontRef idx="minor"/>
          </p:style>
        </p:sp>
        <p:sp>
          <p:nvSpPr>
            <p:cNvPr id="43" name="Google Shape;121;p2"/>
            <p:cNvSpPr/>
            <p:nvPr/>
          </p:nvSpPr>
          <p:spPr>
            <a:xfrm>
              <a:off x="5074560" y="711720"/>
              <a:ext cx="36360" cy="16200"/>
            </a:xfrm>
            <a:custGeom>
              <a:avLst/>
              <a:gdLst/>
              <a:ahLst/>
              <a:rect l="l" t="t" r="r" b="b"/>
              <a:pathLst>
                <a:path w="36829" h="16509">
                  <a:moveTo>
                    <a:pt x="36474" y="0"/>
                  </a:moveTo>
                  <a:lnTo>
                    <a:pt x="0" y="0"/>
                  </a:lnTo>
                  <a:lnTo>
                    <a:pt x="0" y="16357"/>
                  </a:lnTo>
                  <a:lnTo>
                    <a:pt x="36474" y="16357"/>
                  </a:lnTo>
                  <a:lnTo>
                    <a:pt x="36474" y="0"/>
                  </a:lnTo>
                  <a:close/>
                </a:path>
              </a:pathLst>
            </a:custGeom>
            <a:solidFill>
              <a:srgbClr val="ffffff"/>
            </a:solidFill>
            <a:ln w="0">
              <a:noFill/>
            </a:ln>
          </p:spPr>
          <p:style>
            <a:lnRef idx="0"/>
            <a:fillRef idx="0"/>
            <a:effectRef idx="0"/>
            <a:fontRef idx="minor"/>
          </p:style>
        </p:sp>
        <p:pic>
          <p:nvPicPr>
            <p:cNvPr id="44" name="Google Shape;122;p2" descr=""/>
            <p:cNvPicPr/>
            <p:nvPr/>
          </p:nvPicPr>
          <p:blipFill>
            <a:blip r:embed="rId1"/>
            <a:stretch/>
          </p:blipFill>
          <p:spPr>
            <a:xfrm>
              <a:off x="5176440" y="639360"/>
              <a:ext cx="65520" cy="124560"/>
            </a:xfrm>
            <a:prstGeom prst="rect">
              <a:avLst/>
            </a:prstGeom>
            <a:ln w="0">
              <a:noFill/>
            </a:ln>
          </p:spPr>
        </p:pic>
        <p:pic>
          <p:nvPicPr>
            <p:cNvPr id="45" name="Google Shape;123;p2" descr=""/>
            <p:cNvPicPr/>
            <p:nvPr/>
          </p:nvPicPr>
          <p:blipFill>
            <a:blip r:embed="rId2"/>
            <a:stretch/>
          </p:blipFill>
          <p:spPr>
            <a:xfrm>
              <a:off x="5303880" y="638640"/>
              <a:ext cx="65520" cy="126360"/>
            </a:xfrm>
            <a:prstGeom prst="rect">
              <a:avLst/>
            </a:prstGeom>
            <a:ln w="0">
              <a:noFill/>
            </a:ln>
          </p:spPr>
        </p:pic>
        <p:pic>
          <p:nvPicPr>
            <p:cNvPr id="46" name="Google Shape;124;p2" descr=""/>
            <p:cNvPicPr/>
            <p:nvPr/>
          </p:nvPicPr>
          <p:blipFill>
            <a:blip r:embed="rId3"/>
            <a:stretch/>
          </p:blipFill>
          <p:spPr>
            <a:xfrm>
              <a:off x="5433480" y="639360"/>
              <a:ext cx="65520" cy="124560"/>
            </a:xfrm>
            <a:prstGeom prst="rect">
              <a:avLst/>
            </a:prstGeom>
            <a:ln w="0">
              <a:noFill/>
            </a:ln>
          </p:spPr>
        </p:pic>
        <p:pic>
          <p:nvPicPr>
            <p:cNvPr id="47" name="Google Shape;125;p2" descr=""/>
            <p:cNvPicPr/>
            <p:nvPr/>
          </p:nvPicPr>
          <p:blipFill>
            <a:blip r:embed="rId4"/>
            <a:stretch/>
          </p:blipFill>
          <p:spPr>
            <a:xfrm>
              <a:off x="5562000" y="639360"/>
              <a:ext cx="65520" cy="124560"/>
            </a:xfrm>
            <a:prstGeom prst="rect">
              <a:avLst/>
            </a:prstGeom>
            <a:ln w="0">
              <a:noFill/>
            </a:ln>
          </p:spPr>
        </p:pic>
        <p:sp>
          <p:nvSpPr>
            <p:cNvPr id="48" name="Google Shape;126;p2"/>
            <p:cNvSpPr/>
            <p:nvPr/>
          </p:nvSpPr>
          <p:spPr>
            <a:xfrm>
              <a:off x="5690520" y="711720"/>
              <a:ext cx="36360" cy="16200"/>
            </a:xfrm>
            <a:custGeom>
              <a:avLst/>
              <a:gdLst/>
              <a:ahLst/>
              <a:rect l="l" t="t" r="r" b="b"/>
              <a:pathLst>
                <a:path w="36829" h="16509">
                  <a:moveTo>
                    <a:pt x="36474" y="0"/>
                  </a:moveTo>
                  <a:lnTo>
                    <a:pt x="0" y="0"/>
                  </a:lnTo>
                  <a:lnTo>
                    <a:pt x="0" y="16357"/>
                  </a:lnTo>
                  <a:lnTo>
                    <a:pt x="36474" y="16357"/>
                  </a:lnTo>
                  <a:lnTo>
                    <a:pt x="36474" y="0"/>
                  </a:lnTo>
                  <a:close/>
                </a:path>
              </a:pathLst>
            </a:custGeom>
            <a:solidFill>
              <a:srgbClr val="ffffff"/>
            </a:solidFill>
            <a:ln w="0">
              <a:noFill/>
            </a:ln>
          </p:spPr>
          <p:style>
            <a:lnRef idx="0"/>
            <a:fillRef idx="0"/>
            <a:effectRef idx="0"/>
            <a:fontRef idx="minor"/>
          </p:style>
        </p:sp>
        <p:pic>
          <p:nvPicPr>
            <p:cNvPr id="49" name="Google Shape;127;p2" descr=""/>
            <p:cNvPicPr/>
            <p:nvPr/>
          </p:nvPicPr>
          <p:blipFill>
            <a:blip r:embed="rId5"/>
            <a:stretch/>
          </p:blipFill>
          <p:spPr>
            <a:xfrm>
              <a:off x="4631760" y="370800"/>
              <a:ext cx="130680" cy="183600"/>
            </a:xfrm>
            <a:prstGeom prst="rect">
              <a:avLst/>
            </a:prstGeom>
            <a:ln w="0">
              <a:noFill/>
            </a:ln>
          </p:spPr>
        </p:pic>
        <p:sp>
          <p:nvSpPr>
            <p:cNvPr id="50" name="Google Shape;128;p2"/>
            <p:cNvSpPr/>
            <p:nvPr/>
          </p:nvSpPr>
          <p:spPr>
            <a:xfrm>
              <a:off x="4789080" y="372240"/>
              <a:ext cx="272520" cy="183240"/>
            </a:xfrm>
            <a:custGeom>
              <a:avLst/>
              <a:gdLst/>
              <a:ahLst/>
              <a:rect l="l" t="t" r="r" b="b"/>
              <a:pathLst>
                <a:path w="273050" h="183515">
                  <a:moveTo>
                    <a:pt x="116560" y="148590"/>
                  </a:moveTo>
                  <a:lnTo>
                    <a:pt x="41478" y="148590"/>
                  </a:lnTo>
                  <a:lnTo>
                    <a:pt x="41478" y="105410"/>
                  </a:lnTo>
                  <a:lnTo>
                    <a:pt x="108699" y="105410"/>
                  </a:lnTo>
                  <a:lnTo>
                    <a:pt x="108699" y="72390"/>
                  </a:lnTo>
                  <a:lnTo>
                    <a:pt x="41478" y="72390"/>
                  </a:lnTo>
                  <a:lnTo>
                    <a:pt x="41478" y="34290"/>
                  </a:lnTo>
                  <a:lnTo>
                    <a:pt x="112763" y="34290"/>
                  </a:lnTo>
                  <a:lnTo>
                    <a:pt x="112763" y="0"/>
                  </a:lnTo>
                  <a:lnTo>
                    <a:pt x="0" y="0"/>
                  </a:lnTo>
                  <a:lnTo>
                    <a:pt x="0" y="34290"/>
                  </a:lnTo>
                  <a:lnTo>
                    <a:pt x="0" y="72390"/>
                  </a:lnTo>
                  <a:lnTo>
                    <a:pt x="0" y="105410"/>
                  </a:lnTo>
                  <a:lnTo>
                    <a:pt x="0" y="148590"/>
                  </a:lnTo>
                  <a:lnTo>
                    <a:pt x="0" y="182880"/>
                  </a:lnTo>
                  <a:lnTo>
                    <a:pt x="116560" y="182880"/>
                  </a:lnTo>
                  <a:lnTo>
                    <a:pt x="116560" y="148590"/>
                  </a:lnTo>
                  <a:close/>
                </a:path>
                <a:path w="273050" h="183515">
                  <a:moveTo>
                    <a:pt x="272694" y="381"/>
                  </a:moveTo>
                  <a:lnTo>
                    <a:pt x="132283" y="381"/>
                  </a:lnTo>
                  <a:lnTo>
                    <a:pt x="132283" y="34671"/>
                  </a:lnTo>
                  <a:lnTo>
                    <a:pt x="181343" y="34671"/>
                  </a:lnTo>
                  <a:lnTo>
                    <a:pt x="181343" y="183261"/>
                  </a:lnTo>
                  <a:lnTo>
                    <a:pt x="222821" y="183261"/>
                  </a:lnTo>
                  <a:lnTo>
                    <a:pt x="222821" y="34671"/>
                  </a:lnTo>
                  <a:lnTo>
                    <a:pt x="272694" y="34671"/>
                  </a:lnTo>
                  <a:lnTo>
                    <a:pt x="272694" y="381"/>
                  </a:lnTo>
                  <a:close/>
                </a:path>
              </a:pathLst>
            </a:custGeom>
            <a:solidFill>
              <a:srgbClr val="ffffff"/>
            </a:solidFill>
            <a:ln w="0">
              <a:noFill/>
            </a:ln>
          </p:spPr>
          <p:style>
            <a:lnRef idx="0"/>
            <a:fillRef idx="0"/>
            <a:effectRef idx="0"/>
            <a:fontRef idx="minor"/>
          </p:style>
        </p:sp>
        <p:pic>
          <p:nvPicPr>
            <p:cNvPr id="51" name="Google Shape;129;p2" descr=""/>
            <p:cNvPicPr/>
            <p:nvPr/>
          </p:nvPicPr>
          <p:blipFill>
            <a:blip r:embed="rId6"/>
            <a:stretch/>
          </p:blipFill>
          <p:spPr>
            <a:xfrm>
              <a:off x="5083920" y="369360"/>
              <a:ext cx="326520" cy="188280"/>
            </a:xfrm>
            <a:prstGeom prst="rect">
              <a:avLst/>
            </a:prstGeom>
            <a:ln w="0">
              <a:noFill/>
            </a:ln>
          </p:spPr>
        </p:pic>
        <p:pic>
          <p:nvPicPr>
            <p:cNvPr id="52" name="Google Shape;130;p2" descr=""/>
            <p:cNvPicPr/>
            <p:nvPr/>
          </p:nvPicPr>
          <p:blipFill>
            <a:blip r:embed="rId7"/>
            <a:stretch/>
          </p:blipFill>
          <p:spPr>
            <a:xfrm>
              <a:off x="5465160" y="370800"/>
              <a:ext cx="130680" cy="183600"/>
            </a:xfrm>
            <a:prstGeom prst="rect">
              <a:avLst/>
            </a:prstGeom>
            <a:ln w="0">
              <a:noFill/>
            </a:ln>
          </p:spPr>
        </p:pic>
        <p:sp>
          <p:nvSpPr>
            <p:cNvPr id="53" name="Google Shape;131;p2"/>
            <p:cNvSpPr/>
            <p:nvPr/>
          </p:nvSpPr>
          <p:spPr>
            <a:xfrm>
              <a:off x="5622840" y="372240"/>
              <a:ext cx="150840" cy="182520"/>
            </a:xfrm>
            <a:custGeom>
              <a:avLst/>
              <a:gdLst/>
              <a:ahLst/>
              <a:rect l="l" t="t" r="r" b="b"/>
              <a:pathLst>
                <a:path w="151129" h="182879">
                  <a:moveTo>
                    <a:pt x="150723" y="0"/>
                  </a:moveTo>
                  <a:lnTo>
                    <a:pt x="109512" y="0"/>
                  </a:lnTo>
                  <a:lnTo>
                    <a:pt x="109512" y="69850"/>
                  </a:lnTo>
                  <a:lnTo>
                    <a:pt x="41478" y="69850"/>
                  </a:lnTo>
                  <a:lnTo>
                    <a:pt x="41478" y="0"/>
                  </a:lnTo>
                  <a:lnTo>
                    <a:pt x="0" y="0"/>
                  </a:lnTo>
                  <a:lnTo>
                    <a:pt x="0" y="69850"/>
                  </a:lnTo>
                  <a:lnTo>
                    <a:pt x="0" y="106680"/>
                  </a:lnTo>
                  <a:lnTo>
                    <a:pt x="0" y="182880"/>
                  </a:lnTo>
                  <a:lnTo>
                    <a:pt x="41478" y="182880"/>
                  </a:lnTo>
                  <a:lnTo>
                    <a:pt x="41478" y="106680"/>
                  </a:lnTo>
                  <a:lnTo>
                    <a:pt x="109512" y="106680"/>
                  </a:lnTo>
                  <a:lnTo>
                    <a:pt x="109512" y="182880"/>
                  </a:lnTo>
                  <a:lnTo>
                    <a:pt x="150723" y="182880"/>
                  </a:lnTo>
                  <a:lnTo>
                    <a:pt x="150723" y="106680"/>
                  </a:lnTo>
                  <a:lnTo>
                    <a:pt x="150723" y="69850"/>
                  </a:lnTo>
                  <a:lnTo>
                    <a:pt x="150723" y="0"/>
                  </a:lnTo>
                  <a:close/>
                </a:path>
              </a:pathLst>
            </a:custGeom>
            <a:solidFill>
              <a:srgbClr val="ffffff"/>
            </a:solidFill>
            <a:ln w="0">
              <a:noFill/>
            </a:ln>
          </p:spPr>
          <p:style>
            <a:lnRef idx="0"/>
            <a:fillRef idx="0"/>
            <a:effectRef idx="0"/>
            <a:fontRef idx="minor"/>
          </p:style>
        </p:sp>
        <p:pic>
          <p:nvPicPr>
            <p:cNvPr id="54" name="Google Shape;132;p2" descr=""/>
            <p:cNvPicPr/>
            <p:nvPr/>
          </p:nvPicPr>
          <p:blipFill>
            <a:blip r:embed="rId8"/>
            <a:stretch/>
          </p:blipFill>
          <p:spPr>
            <a:xfrm>
              <a:off x="5796360" y="369360"/>
              <a:ext cx="309240" cy="188280"/>
            </a:xfrm>
            <a:prstGeom prst="rect">
              <a:avLst/>
            </a:prstGeom>
            <a:ln w="0">
              <a:noFill/>
            </a:ln>
          </p:spPr>
        </p:pic>
        <p:sp>
          <p:nvSpPr>
            <p:cNvPr id="55" name="Google Shape;133;p2"/>
            <p:cNvSpPr/>
            <p:nvPr/>
          </p:nvSpPr>
          <p:spPr>
            <a:xfrm>
              <a:off x="3832560" y="207360"/>
              <a:ext cx="2417760" cy="719640"/>
            </a:xfrm>
            <a:custGeom>
              <a:avLst/>
              <a:gdLst/>
              <a:ahLst/>
              <a:rect l="l" t="t" r="r" b="b"/>
              <a:pathLst>
                <a:path w="2418079" h="720090">
                  <a:moveTo>
                    <a:pt x="306451" y="165557"/>
                  </a:moveTo>
                  <a:lnTo>
                    <a:pt x="245833" y="93751"/>
                  </a:lnTo>
                  <a:lnTo>
                    <a:pt x="230936" y="80264"/>
                  </a:lnTo>
                  <a:lnTo>
                    <a:pt x="213715" y="71983"/>
                  </a:lnTo>
                  <a:lnTo>
                    <a:pt x="195300" y="69672"/>
                  </a:lnTo>
                  <a:lnTo>
                    <a:pt x="176822" y="74129"/>
                  </a:lnTo>
                  <a:lnTo>
                    <a:pt x="21259" y="164617"/>
                  </a:lnTo>
                  <a:lnTo>
                    <a:pt x="0" y="201447"/>
                  </a:lnTo>
                  <a:lnTo>
                    <a:pt x="0" y="518972"/>
                  </a:lnTo>
                  <a:lnTo>
                    <a:pt x="21259" y="555815"/>
                  </a:lnTo>
                  <a:lnTo>
                    <a:pt x="102069" y="602462"/>
                  </a:lnTo>
                  <a:lnTo>
                    <a:pt x="73025" y="566153"/>
                  </a:lnTo>
                  <a:lnTo>
                    <a:pt x="60274" y="522782"/>
                  </a:lnTo>
                  <a:lnTo>
                    <a:pt x="64566" y="477608"/>
                  </a:lnTo>
                  <a:lnTo>
                    <a:pt x="86702" y="435914"/>
                  </a:lnTo>
                  <a:lnTo>
                    <a:pt x="204063" y="292315"/>
                  </a:lnTo>
                  <a:lnTo>
                    <a:pt x="306451" y="165557"/>
                  </a:lnTo>
                  <a:close/>
                </a:path>
                <a:path w="2418079" h="720090">
                  <a:moveTo>
                    <a:pt x="632790" y="337197"/>
                  </a:moveTo>
                  <a:lnTo>
                    <a:pt x="624598" y="384238"/>
                  </a:lnTo>
                  <a:lnTo>
                    <a:pt x="608037" y="427837"/>
                  </a:lnTo>
                  <a:lnTo>
                    <a:pt x="583996" y="467118"/>
                  </a:lnTo>
                  <a:lnTo>
                    <a:pt x="553351" y="501218"/>
                  </a:lnTo>
                  <a:lnTo>
                    <a:pt x="516991" y="529259"/>
                  </a:lnTo>
                  <a:lnTo>
                    <a:pt x="475805" y="550367"/>
                  </a:lnTo>
                  <a:lnTo>
                    <a:pt x="430682" y="563664"/>
                  </a:lnTo>
                  <a:lnTo>
                    <a:pt x="382498" y="568299"/>
                  </a:lnTo>
                  <a:lnTo>
                    <a:pt x="319430" y="568299"/>
                  </a:lnTo>
                  <a:lnTo>
                    <a:pt x="318109" y="568274"/>
                  </a:lnTo>
                  <a:lnTo>
                    <a:pt x="316788" y="568350"/>
                  </a:lnTo>
                  <a:lnTo>
                    <a:pt x="315468" y="568350"/>
                  </a:lnTo>
                  <a:lnTo>
                    <a:pt x="254635" y="556577"/>
                  </a:lnTo>
                  <a:lnTo>
                    <a:pt x="201307" y="521258"/>
                  </a:lnTo>
                  <a:lnTo>
                    <a:pt x="175615" y="487324"/>
                  </a:lnTo>
                  <a:lnTo>
                    <a:pt x="161010" y="449478"/>
                  </a:lnTo>
                  <a:lnTo>
                    <a:pt x="156870" y="409409"/>
                  </a:lnTo>
                  <a:lnTo>
                    <a:pt x="162623" y="368820"/>
                  </a:lnTo>
                  <a:lnTo>
                    <a:pt x="99758" y="445541"/>
                  </a:lnTo>
                  <a:lnTo>
                    <a:pt x="78219" y="485305"/>
                  </a:lnTo>
                  <a:lnTo>
                    <a:pt x="73025" y="528472"/>
                  </a:lnTo>
                  <a:lnTo>
                    <a:pt x="83477" y="570433"/>
                  </a:lnTo>
                  <a:lnTo>
                    <a:pt x="108889" y="606539"/>
                  </a:lnTo>
                  <a:lnTo>
                    <a:pt x="294208" y="714146"/>
                  </a:lnTo>
                  <a:lnTo>
                    <a:pt x="315455" y="720001"/>
                  </a:lnTo>
                  <a:lnTo>
                    <a:pt x="326263" y="718540"/>
                  </a:lnTo>
                  <a:lnTo>
                    <a:pt x="336715" y="714146"/>
                  </a:lnTo>
                  <a:lnTo>
                    <a:pt x="589241" y="568350"/>
                  </a:lnTo>
                  <a:lnTo>
                    <a:pt x="627227" y="539991"/>
                  </a:lnTo>
                  <a:lnTo>
                    <a:pt x="632790" y="518668"/>
                  </a:lnTo>
                  <a:lnTo>
                    <a:pt x="632790" y="337197"/>
                  </a:lnTo>
                  <a:close/>
                </a:path>
                <a:path w="2418079" h="720090">
                  <a:moveTo>
                    <a:pt x="632790" y="201333"/>
                  </a:moveTo>
                  <a:lnTo>
                    <a:pt x="611530" y="164515"/>
                  </a:lnTo>
                  <a:lnTo>
                    <a:pt x="591616" y="153022"/>
                  </a:lnTo>
                  <a:lnTo>
                    <a:pt x="435711" y="63004"/>
                  </a:lnTo>
                  <a:lnTo>
                    <a:pt x="336715" y="5854"/>
                  </a:lnTo>
                  <a:lnTo>
                    <a:pt x="326263" y="1460"/>
                  </a:lnTo>
                  <a:lnTo>
                    <a:pt x="315455" y="0"/>
                  </a:lnTo>
                  <a:lnTo>
                    <a:pt x="304647" y="1460"/>
                  </a:lnTo>
                  <a:lnTo>
                    <a:pt x="294208" y="5854"/>
                  </a:lnTo>
                  <a:lnTo>
                    <a:pt x="187579" y="67868"/>
                  </a:lnTo>
                  <a:lnTo>
                    <a:pt x="206489" y="63004"/>
                  </a:lnTo>
                  <a:lnTo>
                    <a:pt x="225628" y="64312"/>
                  </a:lnTo>
                  <a:lnTo>
                    <a:pt x="243484" y="71526"/>
                  </a:lnTo>
                  <a:lnTo>
                    <a:pt x="258572" y="84404"/>
                  </a:lnTo>
                  <a:lnTo>
                    <a:pt x="316560" y="153060"/>
                  </a:lnTo>
                  <a:lnTo>
                    <a:pt x="429615" y="292950"/>
                  </a:lnTo>
                  <a:lnTo>
                    <a:pt x="457073" y="337185"/>
                  </a:lnTo>
                  <a:lnTo>
                    <a:pt x="471805" y="385064"/>
                  </a:lnTo>
                  <a:lnTo>
                    <a:pt x="472808" y="433666"/>
                  </a:lnTo>
                  <a:lnTo>
                    <a:pt x="459079" y="480034"/>
                  </a:lnTo>
                  <a:lnTo>
                    <a:pt x="429615" y="521258"/>
                  </a:lnTo>
                  <a:lnTo>
                    <a:pt x="397764" y="545960"/>
                  </a:lnTo>
                  <a:lnTo>
                    <a:pt x="386181" y="552170"/>
                  </a:lnTo>
                  <a:lnTo>
                    <a:pt x="434174" y="546862"/>
                  </a:lnTo>
                  <a:lnTo>
                    <a:pt x="479031" y="532930"/>
                  </a:lnTo>
                  <a:lnTo>
                    <a:pt x="519861" y="511263"/>
                  </a:lnTo>
                  <a:lnTo>
                    <a:pt x="555790" y="482739"/>
                  </a:lnTo>
                  <a:lnTo>
                    <a:pt x="585927" y="448195"/>
                  </a:lnTo>
                  <a:lnTo>
                    <a:pt x="609396" y="408546"/>
                  </a:lnTo>
                  <a:lnTo>
                    <a:pt x="625309" y="364629"/>
                  </a:lnTo>
                  <a:lnTo>
                    <a:pt x="632790" y="317334"/>
                  </a:lnTo>
                  <a:lnTo>
                    <a:pt x="632790" y="201333"/>
                  </a:lnTo>
                  <a:close/>
                </a:path>
                <a:path w="2418079" h="720090">
                  <a:moveTo>
                    <a:pt x="2417838" y="313601"/>
                  </a:moveTo>
                  <a:lnTo>
                    <a:pt x="2342756" y="313601"/>
                  </a:lnTo>
                  <a:lnTo>
                    <a:pt x="2342756" y="270421"/>
                  </a:lnTo>
                  <a:lnTo>
                    <a:pt x="2409977" y="270421"/>
                  </a:lnTo>
                  <a:lnTo>
                    <a:pt x="2409977" y="237401"/>
                  </a:lnTo>
                  <a:lnTo>
                    <a:pt x="2342756" y="237401"/>
                  </a:lnTo>
                  <a:lnTo>
                    <a:pt x="2342756" y="199301"/>
                  </a:lnTo>
                  <a:lnTo>
                    <a:pt x="2414041" y="199301"/>
                  </a:lnTo>
                  <a:lnTo>
                    <a:pt x="2414041" y="165011"/>
                  </a:lnTo>
                  <a:lnTo>
                    <a:pt x="2301278" y="165011"/>
                  </a:lnTo>
                  <a:lnTo>
                    <a:pt x="2301278" y="199301"/>
                  </a:lnTo>
                  <a:lnTo>
                    <a:pt x="2301278" y="237401"/>
                  </a:lnTo>
                  <a:lnTo>
                    <a:pt x="2301278" y="270421"/>
                  </a:lnTo>
                  <a:lnTo>
                    <a:pt x="2301278" y="313601"/>
                  </a:lnTo>
                  <a:lnTo>
                    <a:pt x="2301278" y="347891"/>
                  </a:lnTo>
                  <a:lnTo>
                    <a:pt x="2417838" y="347891"/>
                  </a:lnTo>
                  <a:lnTo>
                    <a:pt x="2417838" y="313601"/>
                  </a:lnTo>
                  <a:close/>
                </a:path>
              </a:pathLst>
            </a:custGeom>
            <a:solidFill>
              <a:srgbClr val="ffffff"/>
            </a:solidFill>
            <a:ln w="0">
              <a:noFill/>
            </a:ln>
          </p:spPr>
          <p:style>
            <a:lnRef idx="0"/>
            <a:fillRef idx="0"/>
            <a:effectRef idx="0"/>
            <a:fontRef idx="minor"/>
          </p:style>
        </p:sp>
      </p:grpSp>
      <p:grpSp>
        <p:nvGrpSpPr>
          <p:cNvPr id="56" name="Google Shape;134;p2"/>
          <p:cNvGrpSpPr/>
          <p:nvPr/>
        </p:nvGrpSpPr>
        <p:grpSpPr>
          <a:xfrm>
            <a:off x="6977880" y="14323680"/>
            <a:ext cx="726120" cy="726120"/>
            <a:chOff x="6977880" y="14323680"/>
            <a:chExt cx="726120" cy="726120"/>
          </a:xfrm>
        </p:grpSpPr>
        <p:sp>
          <p:nvSpPr>
            <p:cNvPr id="57" name="Google Shape;135;p2"/>
            <p:cNvSpPr/>
            <p:nvPr/>
          </p:nvSpPr>
          <p:spPr>
            <a:xfrm>
              <a:off x="6977880" y="14323680"/>
              <a:ext cx="726120" cy="726120"/>
            </a:xfrm>
            <a:custGeom>
              <a:avLst/>
              <a:gdLst/>
              <a:ahLst/>
              <a:rect l="l" t="t" r="r" b="b"/>
              <a:pathLst>
                <a:path w="726440" h="726440">
                  <a:moveTo>
                    <a:pt x="363004" y="0"/>
                  </a:moveTo>
                  <a:lnTo>
                    <a:pt x="313794" y="3318"/>
                  </a:lnTo>
                  <a:lnTo>
                    <a:pt x="266582" y="12982"/>
                  </a:lnTo>
                  <a:lnTo>
                    <a:pt x="221802" y="28558"/>
                  </a:lnTo>
                  <a:lnTo>
                    <a:pt x="179890" y="49611"/>
                  </a:lnTo>
                  <a:lnTo>
                    <a:pt x="141280" y="75705"/>
                  </a:lnTo>
                  <a:lnTo>
                    <a:pt x="106406" y="106406"/>
                  </a:lnTo>
                  <a:lnTo>
                    <a:pt x="75705" y="141280"/>
                  </a:lnTo>
                  <a:lnTo>
                    <a:pt x="49611" y="179890"/>
                  </a:lnTo>
                  <a:lnTo>
                    <a:pt x="28558" y="221802"/>
                  </a:lnTo>
                  <a:lnTo>
                    <a:pt x="12982" y="266582"/>
                  </a:lnTo>
                  <a:lnTo>
                    <a:pt x="3318" y="313794"/>
                  </a:lnTo>
                  <a:lnTo>
                    <a:pt x="0" y="363004"/>
                  </a:lnTo>
                  <a:lnTo>
                    <a:pt x="3318" y="412213"/>
                  </a:lnTo>
                  <a:lnTo>
                    <a:pt x="12982" y="459425"/>
                  </a:lnTo>
                  <a:lnTo>
                    <a:pt x="28558" y="504205"/>
                  </a:lnTo>
                  <a:lnTo>
                    <a:pt x="49611" y="546117"/>
                  </a:lnTo>
                  <a:lnTo>
                    <a:pt x="75705" y="584728"/>
                  </a:lnTo>
                  <a:lnTo>
                    <a:pt x="106406" y="619601"/>
                  </a:lnTo>
                  <a:lnTo>
                    <a:pt x="141280" y="650302"/>
                  </a:lnTo>
                  <a:lnTo>
                    <a:pt x="179890" y="676396"/>
                  </a:lnTo>
                  <a:lnTo>
                    <a:pt x="221802" y="697449"/>
                  </a:lnTo>
                  <a:lnTo>
                    <a:pt x="266582" y="713025"/>
                  </a:lnTo>
                  <a:lnTo>
                    <a:pt x="313794" y="722690"/>
                  </a:lnTo>
                  <a:lnTo>
                    <a:pt x="363004" y="726008"/>
                  </a:lnTo>
                  <a:lnTo>
                    <a:pt x="412213" y="722690"/>
                  </a:lnTo>
                  <a:lnTo>
                    <a:pt x="459424" y="713025"/>
                  </a:lnTo>
                  <a:lnTo>
                    <a:pt x="504203" y="697449"/>
                  </a:lnTo>
                  <a:lnTo>
                    <a:pt x="546114" y="676396"/>
                  </a:lnTo>
                  <a:lnTo>
                    <a:pt x="584723" y="650302"/>
                  </a:lnTo>
                  <a:lnTo>
                    <a:pt x="619594" y="619601"/>
                  </a:lnTo>
                  <a:lnTo>
                    <a:pt x="650294" y="584728"/>
                  </a:lnTo>
                  <a:lnTo>
                    <a:pt x="676387" y="546117"/>
                  </a:lnTo>
                  <a:lnTo>
                    <a:pt x="697438" y="504205"/>
                  </a:lnTo>
                  <a:lnTo>
                    <a:pt x="713013" y="459425"/>
                  </a:lnTo>
                  <a:lnTo>
                    <a:pt x="722677" y="412213"/>
                  </a:lnTo>
                  <a:lnTo>
                    <a:pt x="725995" y="363004"/>
                  </a:lnTo>
                  <a:lnTo>
                    <a:pt x="722677" y="313794"/>
                  </a:lnTo>
                  <a:lnTo>
                    <a:pt x="713013" y="266582"/>
                  </a:lnTo>
                  <a:lnTo>
                    <a:pt x="697438" y="221802"/>
                  </a:lnTo>
                  <a:lnTo>
                    <a:pt x="676387" y="179890"/>
                  </a:lnTo>
                  <a:lnTo>
                    <a:pt x="650294" y="141280"/>
                  </a:lnTo>
                  <a:lnTo>
                    <a:pt x="619594" y="106406"/>
                  </a:lnTo>
                  <a:lnTo>
                    <a:pt x="584723" y="75705"/>
                  </a:lnTo>
                  <a:lnTo>
                    <a:pt x="546114" y="49611"/>
                  </a:lnTo>
                  <a:lnTo>
                    <a:pt x="504203" y="28558"/>
                  </a:lnTo>
                  <a:lnTo>
                    <a:pt x="459424" y="12982"/>
                  </a:lnTo>
                  <a:lnTo>
                    <a:pt x="412213" y="3318"/>
                  </a:lnTo>
                  <a:lnTo>
                    <a:pt x="363004" y="0"/>
                  </a:lnTo>
                  <a:close/>
                </a:path>
              </a:pathLst>
            </a:custGeom>
            <a:solidFill>
              <a:srgbClr val="1f3a71"/>
            </a:solidFill>
            <a:ln w="0">
              <a:noFill/>
            </a:ln>
          </p:spPr>
          <p:style>
            <a:lnRef idx="0"/>
            <a:fillRef idx="0"/>
            <a:effectRef idx="0"/>
            <a:fontRef idx="minor"/>
          </p:style>
        </p:sp>
        <p:sp>
          <p:nvSpPr>
            <p:cNvPr id="58" name="Google Shape;136;p2"/>
            <p:cNvSpPr/>
            <p:nvPr/>
          </p:nvSpPr>
          <p:spPr>
            <a:xfrm>
              <a:off x="7259760" y="14567400"/>
              <a:ext cx="3960" cy="387000"/>
            </a:xfrm>
            <a:custGeom>
              <a:avLst/>
              <a:gdLst/>
              <a:ahLst/>
              <a:rect l="l" t="t" r="r" b="b"/>
              <a:pathLst>
                <a:path w="4445" h="387350">
                  <a:moveTo>
                    <a:pt x="4229" y="0"/>
                  </a:moveTo>
                  <a:lnTo>
                    <a:pt x="0" y="0"/>
                  </a:lnTo>
                  <a:lnTo>
                    <a:pt x="0" y="387197"/>
                  </a:lnTo>
                  <a:lnTo>
                    <a:pt x="4229" y="387197"/>
                  </a:lnTo>
                  <a:lnTo>
                    <a:pt x="4229" y="0"/>
                  </a:lnTo>
                  <a:close/>
                </a:path>
              </a:pathLst>
            </a:custGeom>
            <a:solidFill>
              <a:srgbClr val="ffffff">
                <a:alpha val="40000"/>
              </a:srgbClr>
            </a:solidFill>
            <a:ln w="0">
              <a:noFill/>
            </a:ln>
          </p:spPr>
          <p:style>
            <a:lnRef idx="0"/>
            <a:fillRef idx="0"/>
            <a:effectRef idx="0"/>
            <a:fontRef idx="minor"/>
          </p:style>
        </p:sp>
        <p:sp>
          <p:nvSpPr>
            <p:cNvPr id="59" name="Google Shape;137;p2"/>
            <p:cNvSpPr/>
            <p:nvPr/>
          </p:nvSpPr>
          <p:spPr>
            <a:xfrm>
              <a:off x="7349400" y="14657040"/>
              <a:ext cx="3960" cy="392040"/>
            </a:xfrm>
            <a:custGeom>
              <a:avLst/>
              <a:gdLst/>
              <a:ahLst/>
              <a:rect l="l" t="t" r="r" b="b"/>
              <a:pathLst>
                <a:path w="4445" h="392430">
                  <a:moveTo>
                    <a:pt x="4229" y="0"/>
                  </a:moveTo>
                  <a:lnTo>
                    <a:pt x="0" y="0"/>
                  </a:lnTo>
                  <a:lnTo>
                    <a:pt x="0" y="392073"/>
                  </a:lnTo>
                  <a:lnTo>
                    <a:pt x="4229" y="391788"/>
                  </a:lnTo>
                  <a:lnTo>
                    <a:pt x="4229" y="0"/>
                  </a:lnTo>
                  <a:close/>
                </a:path>
              </a:pathLst>
            </a:custGeom>
            <a:solidFill>
              <a:srgbClr val="ffffff">
                <a:alpha val="20000"/>
              </a:srgbClr>
            </a:solidFill>
            <a:ln w="0">
              <a:noFill/>
            </a:ln>
          </p:spPr>
          <p:style>
            <a:lnRef idx="0"/>
            <a:fillRef idx="0"/>
            <a:effectRef idx="0"/>
            <a:fontRef idx="minor"/>
          </p:style>
        </p:sp>
        <p:sp>
          <p:nvSpPr>
            <p:cNvPr id="60" name="Google Shape;138;p2"/>
            <p:cNvSpPr/>
            <p:nvPr/>
          </p:nvSpPr>
          <p:spPr>
            <a:xfrm>
              <a:off x="7391880" y="14789520"/>
              <a:ext cx="3960" cy="256320"/>
            </a:xfrm>
            <a:custGeom>
              <a:avLst/>
              <a:gdLst/>
              <a:ahLst/>
              <a:rect l="l" t="t" r="r" b="b"/>
              <a:pathLst>
                <a:path w="4445" h="256540">
                  <a:moveTo>
                    <a:pt x="4229" y="0"/>
                  </a:moveTo>
                  <a:lnTo>
                    <a:pt x="0" y="0"/>
                  </a:lnTo>
                  <a:lnTo>
                    <a:pt x="0" y="256500"/>
                  </a:lnTo>
                  <a:lnTo>
                    <a:pt x="4229" y="255635"/>
                  </a:lnTo>
                  <a:lnTo>
                    <a:pt x="4229" y="0"/>
                  </a:lnTo>
                  <a:close/>
                </a:path>
              </a:pathLst>
            </a:custGeom>
            <a:solidFill>
              <a:srgbClr val="ffffff">
                <a:alpha val="30000"/>
              </a:srgbClr>
            </a:solidFill>
            <a:ln w="0">
              <a:noFill/>
            </a:ln>
          </p:spPr>
          <p:style>
            <a:lnRef idx="0"/>
            <a:fillRef idx="0"/>
            <a:effectRef idx="0"/>
            <a:fontRef idx="minor"/>
          </p:style>
        </p:sp>
        <p:sp>
          <p:nvSpPr>
            <p:cNvPr id="61" name="Google Shape;139;p2"/>
            <p:cNvSpPr/>
            <p:nvPr/>
          </p:nvSpPr>
          <p:spPr>
            <a:xfrm>
              <a:off x="7434720" y="14776920"/>
              <a:ext cx="3960" cy="259920"/>
            </a:xfrm>
            <a:custGeom>
              <a:avLst/>
              <a:gdLst/>
              <a:ahLst/>
              <a:rect l="l" t="t" r="r" b="b"/>
              <a:pathLst>
                <a:path w="4445" h="260350">
                  <a:moveTo>
                    <a:pt x="4229" y="0"/>
                  </a:moveTo>
                  <a:lnTo>
                    <a:pt x="0" y="0"/>
                  </a:lnTo>
                  <a:lnTo>
                    <a:pt x="0" y="259080"/>
                  </a:lnTo>
                  <a:lnTo>
                    <a:pt x="0" y="260350"/>
                  </a:lnTo>
                  <a:lnTo>
                    <a:pt x="2070" y="260350"/>
                  </a:lnTo>
                  <a:lnTo>
                    <a:pt x="2070" y="259080"/>
                  </a:lnTo>
                  <a:lnTo>
                    <a:pt x="4229" y="259080"/>
                  </a:lnTo>
                  <a:lnTo>
                    <a:pt x="4229" y="0"/>
                  </a:lnTo>
                  <a:close/>
                </a:path>
              </a:pathLst>
            </a:custGeom>
            <a:solidFill>
              <a:srgbClr val="ffffff">
                <a:alpha val="40000"/>
              </a:srgbClr>
            </a:solidFill>
            <a:ln w="0">
              <a:noFill/>
            </a:ln>
          </p:spPr>
          <p:style>
            <a:lnRef idx="0"/>
            <a:fillRef idx="0"/>
            <a:effectRef idx="0"/>
            <a:fontRef idx="minor"/>
          </p:style>
        </p:sp>
        <p:sp>
          <p:nvSpPr>
            <p:cNvPr id="62" name="Google Shape;140;p2"/>
            <p:cNvSpPr/>
            <p:nvPr/>
          </p:nvSpPr>
          <p:spPr>
            <a:xfrm>
              <a:off x="6985080" y="14660640"/>
              <a:ext cx="251280" cy="256680"/>
            </a:xfrm>
            <a:custGeom>
              <a:avLst/>
              <a:gdLst/>
              <a:ahLst/>
              <a:rect l="l" t="t" r="r" b="b"/>
              <a:pathLst>
                <a:path w="251459" h="257175">
                  <a:moveTo>
                    <a:pt x="251066" y="81064"/>
                  </a:moveTo>
                  <a:lnTo>
                    <a:pt x="87718" y="81064"/>
                  </a:lnTo>
                  <a:lnTo>
                    <a:pt x="87718" y="0"/>
                  </a:lnTo>
                  <a:lnTo>
                    <a:pt x="83489" y="0"/>
                  </a:lnTo>
                  <a:lnTo>
                    <a:pt x="83489" y="81064"/>
                  </a:lnTo>
                  <a:lnTo>
                    <a:pt x="0" y="81064"/>
                  </a:lnTo>
                  <a:lnTo>
                    <a:pt x="0" y="85293"/>
                  </a:lnTo>
                  <a:lnTo>
                    <a:pt x="83489" y="85293"/>
                  </a:lnTo>
                  <a:lnTo>
                    <a:pt x="83489" y="257124"/>
                  </a:lnTo>
                  <a:lnTo>
                    <a:pt x="87718" y="257124"/>
                  </a:lnTo>
                  <a:lnTo>
                    <a:pt x="87718" y="85293"/>
                  </a:lnTo>
                  <a:lnTo>
                    <a:pt x="251066" y="85293"/>
                  </a:lnTo>
                  <a:lnTo>
                    <a:pt x="251066" y="81064"/>
                  </a:lnTo>
                  <a:close/>
                </a:path>
              </a:pathLst>
            </a:custGeom>
            <a:solidFill>
              <a:srgbClr val="ffffff">
                <a:alpha val="20000"/>
              </a:srgbClr>
            </a:solidFill>
            <a:ln w="0">
              <a:noFill/>
            </a:ln>
          </p:spPr>
          <p:style>
            <a:lnRef idx="0"/>
            <a:fillRef idx="0"/>
            <a:effectRef idx="0"/>
            <a:fontRef idx="minor"/>
          </p:style>
        </p:sp>
        <p:sp>
          <p:nvSpPr>
            <p:cNvPr id="63" name="Google Shape;141;p2"/>
            <p:cNvSpPr/>
            <p:nvPr/>
          </p:nvSpPr>
          <p:spPr>
            <a:xfrm>
              <a:off x="6999840" y="14793120"/>
              <a:ext cx="353880" cy="3960"/>
            </a:xfrm>
            <a:custGeom>
              <a:avLst/>
              <a:gdLst/>
              <a:ahLst/>
              <a:rect l="l" t="t" r="r" b="b"/>
              <a:pathLst>
                <a:path w="354329" h="4444">
                  <a:moveTo>
                    <a:pt x="353923" y="0"/>
                  </a:moveTo>
                  <a:lnTo>
                    <a:pt x="0" y="0"/>
                  </a:lnTo>
                  <a:lnTo>
                    <a:pt x="0" y="4229"/>
                  </a:lnTo>
                  <a:lnTo>
                    <a:pt x="353923" y="4229"/>
                  </a:lnTo>
                  <a:lnTo>
                    <a:pt x="353923" y="0"/>
                  </a:lnTo>
                  <a:close/>
                </a:path>
              </a:pathLst>
            </a:custGeom>
            <a:solidFill>
              <a:srgbClr val="ffffff">
                <a:alpha val="40000"/>
              </a:srgbClr>
            </a:solidFill>
            <a:ln w="0">
              <a:noFill/>
            </a:ln>
          </p:spPr>
          <p:style>
            <a:lnRef idx="0"/>
            <a:fillRef idx="0"/>
            <a:effectRef idx="0"/>
            <a:fontRef idx="minor"/>
          </p:style>
        </p:sp>
        <p:sp>
          <p:nvSpPr>
            <p:cNvPr id="64" name="Google Shape;142;p2"/>
            <p:cNvSpPr/>
            <p:nvPr/>
          </p:nvSpPr>
          <p:spPr>
            <a:xfrm>
              <a:off x="7278120" y="14671440"/>
              <a:ext cx="106200" cy="3960"/>
            </a:xfrm>
            <a:custGeom>
              <a:avLst/>
              <a:gdLst/>
              <a:ahLst/>
              <a:rect l="l" t="t" r="r" b="b"/>
              <a:pathLst>
                <a:path w="106679" h="4444">
                  <a:moveTo>
                    <a:pt x="106476" y="0"/>
                  </a:moveTo>
                  <a:lnTo>
                    <a:pt x="0" y="0"/>
                  </a:lnTo>
                  <a:lnTo>
                    <a:pt x="0" y="4229"/>
                  </a:lnTo>
                  <a:lnTo>
                    <a:pt x="106476" y="4229"/>
                  </a:lnTo>
                  <a:lnTo>
                    <a:pt x="106476" y="0"/>
                  </a:lnTo>
                  <a:close/>
                </a:path>
              </a:pathLst>
            </a:custGeom>
            <a:solidFill>
              <a:srgbClr val="ffffff">
                <a:alpha val="20000"/>
              </a:srgbClr>
            </a:solidFill>
            <a:ln w="0">
              <a:noFill/>
            </a:ln>
          </p:spPr>
          <p:style>
            <a:lnRef idx="0"/>
            <a:fillRef idx="0"/>
            <a:effectRef idx="0"/>
            <a:fontRef idx="minor"/>
          </p:style>
        </p:sp>
        <p:sp>
          <p:nvSpPr>
            <p:cNvPr id="65" name="Google Shape;143;p2"/>
            <p:cNvSpPr/>
            <p:nvPr/>
          </p:nvSpPr>
          <p:spPr>
            <a:xfrm>
              <a:off x="7133400" y="14911200"/>
              <a:ext cx="475920" cy="3960"/>
            </a:xfrm>
            <a:custGeom>
              <a:avLst/>
              <a:gdLst/>
              <a:ahLst/>
              <a:rect l="l" t="t" r="r" b="b"/>
              <a:pathLst>
                <a:path w="476250" h="4444">
                  <a:moveTo>
                    <a:pt x="476135" y="0"/>
                  </a:moveTo>
                  <a:lnTo>
                    <a:pt x="0" y="0"/>
                  </a:lnTo>
                  <a:lnTo>
                    <a:pt x="0" y="4229"/>
                  </a:lnTo>
                  <a:lnTo>
                    <a:pt x="476135" y="4229"/>
                  </a:lnTo>
                  <a:lnTo>
                    <a:pt x="476135" y="0"/>
                  </a:lnTo>
                  <a:close/>
                </a:path>
              </a:pathLst>
            </a:custGeom>
            <a:solidFill>
              <a:srgbClr val="ffffff">
                <a:alpha val="30000"/>
              </a:srgbClr>
            </a:solidFill>
            <a:ln w="0">
              <a:noFill/>
            </a:ln>
          </p:spPr>
          <p:style>
            <a:lnRef idx="0"/>
            <a:fillRef idx="0"/>
            <a:effectRef idx="0"/>
            <a:fontRef idx="minor"/>
          </p:style>
        </p:sp>
        <p:sp>
          <p:nvSpPr>
            <p:cNvPr id="66" name="Google Shape;144;p2"/>
            <p:cNvSpPr/>
            <p:nvPr/>
          </p:nvSpPr>
          <p:spPr>
            <a:xfrm>
              <a:off x="7193520" y="14927400"/>
              <a:ext cx="375480" cy="45360"/>
            </a:xfrm>
            <a:custGeom>
              <a:avLst/>
              <a:gdLst/>
              <a:ahLst/>
              <a:rect l="l" t="t" r="r" b="b"/>
              <a:pathLst>
                <a:path w="375920" h="45719">
                  <a:moveTo>
                    <a:pt x="366014" y="0"/>
                  </a:moveTo>
                  <a:lnTo>
                    <a:pt x="10896" y="0"/>
                  </a:lnTo>
                  <a:lnTo>
                    <a:pt x="10896" y="4229"/>
                  </a:lnTo>
                  <a:lnTo>
                    <a:pt x="366014" y="4229"/>
                  </a:lnTo>
                  <a:lnTo>
                    <a:pt x="366014" y="0"/>
                  </a:lnTo>
                  <a:close/>
                </a:path>
                <a:path w="375920" h="45719">
                  <a:moveTo>
                    <a:pt x="375424" y="41148"/>
                  </a:moveTo>
                  <a:lnTo>
                    <a:pt x="0" y="41148"/>
                  </a:lnTo>
                  <a:lnTo>
                    <a:pt x="0" y="45377"/>
                  </a:lnTo>
                  <a:lnTo>
                    <a:pt x="370624" y="45377"/>
                  </a:lnTo>
                  <a:lnTo>
                    <a:pt x="375424" y="41148"/>
                  </a:lnTo>
                  <a:close/>
                </a:path>
              </a:pathLst>
            </a:custGeom>
            <a:solidFill>
              <a:srgbClr val="ffffff">
                <a:alpha val="15000"/>
              </a:srgbClr>
            </a:solidFill>
            <a:ln w="0">
              <a:noFill/>
            </a:ln>
          </p:spPr>
          <p:style>
            <a:lnRef idx="0"/>
            <a:fillRef idx="0"/>
            <a:effectRef idx="0"/>
            <a:fontRef idx="minor"/>
          </p:style>
        </p:sp>
        <p:sp>
          <p:nvSpPr>
            <p:cNvPr id="67" name="Google Shape;145;p2"/>
            <p:cNvSpPr/>
            <p:nvPr/>
          </p:nvSpPr>
          <p:spPr>
            <a:xfrm>
              <a:off x="7176240" y="14952960"/>
              <a:ext cx="259920" cy="3960"/>
            </a:xfrm>
            <a:custGeom>
              <a:avLst/>
              <a:gdLst/>
              <a:ahLst/>
              <a:rect l="l" t="t" r="r" b="b"/>
              <a:pathLst>
                <a:path w="260350" h="4444">
                  <a:moveTo>
                    <a:pt x="260146" y="0"/>
                  </a:moveTo>
                  <a:lnTo>
                    <a:pt x="0" y="0"/>
                  </a:lnTo>
                  <a:lnTo>
                    <a:pt x="0" y="4229"/>
                  </a:lnTo>
                  <a:lnTo>
                    <a:pt x="260146" y="4229"/>
                  </a:lnTo>
                  <a:lnTo>
                    <a:pt x="260146" y="0"/>
                  </a:lnTo>
                  <a:close/>
                </a:path>
              </a:pathLst>
            </a:custGeom>
            <a:solidFill>
              <a:srgbClr val="ffffff">
                <a:alpha val="20000"/>
              </a:srgbClr>
            </a:solidFill>
            <a:ln w="0">
              <a:noFill/>
            </a:ln>
          </p:spPr>
          <p:style>
            <a:lnRef idx="0"/>
            <a:fillRef idx="0"/>
            <a:effectRef idx="0"/>
            <a:fontRef idx="minor"/>
          </p:style>
        </p:sp>
        <p:sp>
          <p:nvSpPr>
            <p:cNvPr id="68" name="Google Shape;146;p2"/>
            <p:cNvSpPr/>
            <p:nvPr/>
          </p:nvSpPr>
          <p:spPr>
            <a:xfrm>
              <a:off x="7097760" y="14730840"/>
              <a:ext cx="3960" cy="217440"/>
            </a:xfrm>
            <a:custGeom>
              <a:avLst/>
              <a:gdLst/>
              <a:ahLst/>
              <a:rect l="l" t="t" r="r" b="b"/>
              <a:pathLst>
                <a:path w="4445" h="217805">
                  <a:moveTo>
                    <a:pt x="4229" y="0"/>
                  </a:moveTo>
                  <a:lnTo>
                    <a:pt x="0" y="0"/>
                  </a:lnTo>
                  <a:lnTo>
                    <a:pt x="0" y="217195"/>
                  </a:lnTo>
                  <a:lnTo>
                    <a:pt x="4229" y="217195"/>
                  </a:lnTo>
                  <a:lnTo>
                    <a:pt x="4229" y="0"/>
                  </a:lnTo>
                  <a:close/>
                </a:path>
              </a:pathLst>
            </a:custGeom>
            <a:solidFill>
              <a:srgbClr val="ffffff">
                <a:alpha val="30000"/>
              </a:srgbClr>
            </a:solidFill>
            <a:ln w="0">
              <a:noFill/>
            </a:ln>
          </p:spPr>
          <p:style>
            <a:lnRef idx="0"/>
            <a:fillRef idx="0"/>
            <a:effectRef idx="0"/>
            <a:fontRef idx="minor"/>
          </p:style>
        </p:sp>
        <p:sp>
          <p:nvSpPr>
            <p:cNvPr id="69" name="Google Shape;147;p2"/>
            <p:cNvSpPr/>
            <p:nvPr/>
          </p:nvSpPr>
          <p:spPr>
            <a:xfrm>
              <a:off x="7185600" y="14776560"/>
              <a:ext cx="3960" cy="211680"/>
            </a:xfrm>
            <a:custGeom>
              <a:avLst/>
              <a:gdLst/>
              <a:ahLst/>
              <a:rect l="l" t="t" r="r" b="b"/>
              <a:pathLst>
                <a:path w="4445" h="212090">
                  <a:moveTo>
                    <a:pt x="4229" y="0"/>
                  </a:moveTo>
                  <a:lnTo>
                    <a:pt x="0" y="0"/>
                  </a:lnTo>
                  <a:lnTo>
                    <a:pt x="0" y="211747"/>
                  </a:lnTo>
                  <a:lnTo>
                    <a:pt x="4229" y="211747"/>
                  </a:lnTo>
                  <a:lnTo>
                    <a:pt x="4229" y="0"/>
                  </a:lnTo>
                  <a:close/>
                </a:path>
              </a:pathLst>
            </a:custGeom>
            <a:solidFill>
              <a:srgbClr val="ffffff">
                <a:alpha val="20000"/>
              </a:srgbClr>
            </a:solidFill>
            <a:ln w="0">
              <a:noFill/>
            </a:ln>
          </p:spPr>
          <p:style>
            <a:lnRef idx="0"/>
            <a:fillRef idx="0"/>
            <a:effectRef idx="0"/>
            <a:fontRef idx="minor"/>
          </p:style>
        </p:sp>
        <p:sp>
          <p:nvSpPr>
            <p:cNvPr id="70" name="Google Shape;148;p2"/>
            <p:cNvSpPr/>
            <p:nvPr/>
          </p:nvSpPr>
          <p:spPr>
            <a:xfrm>
              <a:off x="7556040" y="14803200"/>
              <a:ext cx="60480" cy="60480"/>
            </a:xfrm>
            <a:custGeom>
              <a:avLst/>
              <a:gdLst/>
              <a:ahLst/>
              <a:rect l="l" t="t" r="r" b="b"/>
              <a:pathLst>
                <a:path w="60959" h="60959">
                  <a:moveTo>
                    <a:pt x="30129" y="0"/>
                  </a:moveTo>
                  <a:lnTo>
                    <a:pt x="123" y="29032"/>
                  </a:lnTo>
                  <a:lnTo>
                    <a:pt x="0" y="30848"/>
                  </a:lnTo>
                  <a:lnTo>
                    <a:pt x="2307" y="42118"/>
                  </a:lnTo>
                  <a:lnTo>
                    <a:pt x="8878" y="51719"/>
                  </a:lnTo>
                  <a:lnTo>
                    <a:pt x="18512" y="58145"/>
                  </a:lnTo>
                  <a:lnTo>
                    <a:pt x="30129" y="60490"/>
                  </a:lnTo>
                  <a:lnTo>
                    <a:pt x="41746" y="58145"/>
                  </a:lnTo>
                  <a:lnTo>
                    <a:pt x="48207" y="53835"/>
                  </a:lnTo>
                  <a:lnTo>
                    <a:pt x="30129" y="53835"/>
                  </a:lnTo>
                  <a:lnTo>
                    <a:pt x="21179" y="52031"/>
                  </a:lnTo>
                  <a:lnTo>
                    <a:pt x="13873" y="47109"/>
                  </a:lnTo>
                  <a:lnTo>
                    <a:pt x="8947" y="39803"/>
                  </a:lnTo>
                  <a:lnTo>
                    <a:pt x="7265" y="31457"/>
                  </a:lnTo>
                  <a:lnTo>
                    <a:pt x="7262" y="30251"/>
                  </a:lnTo>
                  <a:lnTo>
                    <a:pt x="8947" y="21898"/>
                  </a:lnTo>
                  <a:lnTo>
                    <a:pt x="13873" y="14592"/>
                  </a:lnTo>
                  <a:lnTo>
                    <a:pt x="21179" y="9667"/>
                  </a:lnTo>
                  <a:lnTo>
                    <a:pt x="30129" y="7861"/>
                  </a:lnTo>
                  <a:lnTo>
                    <a:pt x="50013" y="7861"/>
                  </a:lnTo>
                  <a:lnTo>
                    <a:pt x="41746" y="2344"/>
                  </a:lnTo>
                  <a:lnTo>
                    <a:pt x="30129" y="0"/>
                  </a:lnTo>
                  <a:close/>
                </a:path>
                <a:path w="60959" h="60959">
                  <a:moveTo>
                    <a:pt x="50013" y="7861"/>
                  </a:moveTo>
                  <a:lnTo>
                    <a:pt x="30129" y="7861"/>
                  </a:lnTo>
                  <a:lnTo>
                    <a:pt x="39078" y="9667"/>
                  </a:lnTo>
                  <a:lnTo>
                    <a:pt x="46385" y="14592"/>
                  </a:lnTo>
                  <a:lnTo>
                    <a:pt x="51310" y="21898"/>
                  </a:lnTo>
                  <a:lnTo>
                    <a:pt x="52995" y="30251"/>
                  </a:lnTo>
                  <a:lnTo>
                    <a:pt x="52993" y="31457"/>
                  </a:lnTo>
                  <a:lnTo>
                    <a:pt x="51310" y="39803"/>
                  </a:lnTo>
                  <a:lnTo>
                    <a:pt x="46385" y="47109"/>
                  </a:lnTo>
                  <a:lnTo>
                    <a:pt x="39078" y="52031"/>
                  </a:lnTo>
                  <a:lnTo>
                    <a:pt x="30129" y="53835"/>
                  </a:lnTo>
                  <a:lnTo>
                    <a:pt x="48207" y="53835"/>
                  </a:lnTo>
                  <a:lnTo>
                    <a:pt x="51379" y="51719"/>
                  </a:lnTo>
                  <a:lnTo>
                    <a:pt x="57950" y="42118"/>
                  </a:lnTo>
                  <a:lnTo>
                    <a:pt x="60380" y="30251"/>
                  </a:lnTo>
                  <a:lnTo>
                    <a:pt x="57950" y="18377"/>
                  </a:lnTo>
                  <a:lnTo>
                    <a:pt x="51379" y="8772"/>
                  </a:lnTo>
                  <a:lnTo>
                    <a:pt x="50013" y="7861"/>
                  </a:lnTo>
                  <a:close/>
                </a:path>
                <a:path w="60959" h="60959">
                  <a:moveTo>
                    <a:pt x="36783" y="15125"/>
                  </a:moveTo>
                  <a:lnTo>
                    <a:pt x="16819" y="15125"/>
                  </a:lnTo>
                  <a:lnTo>
                    <a:pt x="16819" y="45377"/>
                  </a:lnTo>
                  <a:lnTo>
                    <a:pt x="23474" y="45377"/>
                  </a:lnTo>
                  <a:lnTo>
                    <a:pt x="23474" y="32664"/>
                  </a:lnTo>
                  <a:lnTo>
                    <a:pt x="35577" y="32664"/>
                  </a:lnTo>
                  <a:lnTo>
                    <a:pt x="34358" y="32067"/>
                  </a:lnTo>
                  <a:lnTo>
                    <a:pt x="37393" y="31457"/>
                  </a:lnTo>
                  <a:lnTo>
                    <a:pt x="39806" y="30251"/>
                  </a:lnTo>
                  <a:lnTo>
                    <a:pt x="41013" y="29032"/>
                  </a:lnTo>
                  <a:lnTo>
                    <a:pt x="42829" y="27825"/>
                  </a:lnTo>
                  <a:lnTo>
                    <a:pt x="23474" y="27825"/>
                  </a:lnTo>
                  <a:lnTo>
                    <a:pt x="23474" y="19964"/>
                  </a:lnTo>
                  <a:lnTo>
                    <a:pt x="43438" y="19964"/>
                  </a:lnTo>
                  <a:lnTo>
                    <a:pt x="42232" y="18745"/>
                  </a:lnTo>
                  <a:lnTo>
                    <a:pt x="41622" y="16941"/>
                  </a:lnTo>
                  <a:lnTo>
                    <a:pt x="40416" y="16332"/>
                  </a:lnTo>
                  <a:lnTo>
                    <a:pt x="36783" y="15125"/>
                  </a:lnTo>
                  <a:close/>
                </a:path>
                <a:path w="60959" h="60959">
                  <a:moveTo>
                    <a:pt x="35577" y="32664"/>
                  </a:moveTo>
                  <a:lnTo>
                    <a:pt x="25900" y="32664"/>
                  </a:lnTo>
                  <a:lnTo>
                    <a:pt x="27106" y="33273"/>
                  </a:lnTo>
                  <a:lnTo>
                    <a:pt x="28313" y="33273"/>
                  </a:lnTo>
                  <a:lnTo>
                    <a:pt x="31335" y="36296"/>
                  </a:lnTo>
                  <a:lnTo>
                    <a:pt x="33151" y="38722"/>
                  </a:lnTo>
                  <a:lnTo>
                    <a:pt x="37990" y="45377"/>
                  </a:lnTo>
                  <a:lnTo>
                    <a:pt x="45864" y="45377"/>
                  </a:lnTo>
                  <a:lnTo>
                    <a:pt x="41622" y="39319"/>
                  </a:lnTo>
                  <a:lnTo>
                    <a:pt x="40416" y="36906"/>
                  </a:lnTo>
                  <a:lnTo>
                    <a:pt x="39209" y="35090"/>
                  </a:lnTo>
                  <a:lnTo>
                    <a:pt x="36783" y="33870"/>
                  </a:lnTo>
                  <a:lnTo>
                    <a:pt x="35577" y="32664"/>
                  </a:lnTo>
                  <a:close/>
                </a:path>
                <a:path w="60959" h="60959">
                  <a:moveTo>
                    <a:pt x="43438" y="19964"/>
                  </a:moveTo>
                  <a:lnTo>
                    <a:pt x="34967" y="19964"/>
                  </a:lnTo>
                  <a:lnTo>
                    <a:pt x="36783" y="21780"/>
                  </a:lnTo>
                  <a:lnTo>
                    <a:pt x="36783" y="25412"/>
                  </a:lnTo>
                  <a:lnTo>
                    <a:pt x="34967" y="27216"/>
                  </a:lnTo>
                  <a:lnTo>
                    <a:pt x="34358" y="27216"/>
                  </a:lnTo>
                  <a:lnTo>
                    <a:pt x="33151" y="27825"/>
                  </a:lnTo>
                  <a:lnTo>
                    <a:pt x="42829" y="27825"/>
                  </a:lnTo>
                  <a:lnTo>
                    <a:pt x="43438" y="26009"/>
                  </a:lnTo>
                  <a:lnTo>
                    <a:pt x="43438" y="19964"/>
                  </a:lnTo>
                  <a:close/>
                </a:path>
              </a:pathLst>
            </a:custGeom>
            <a:solidFill>
              <a:srgbClr val="ffffff"/>
            </a:solidFill>
            <a:ln w="0">
              <a:noFill/>
            </a:ln>
          </p:spPr>
          <p:style>
            <a:lnRef idx="0"/>
            <a:fillRef idx="0"/>
            <a:effectRef idx="0"/>
            <a:fontRef idx="minor"/>
          </p:style>
        </p:sp>
        <p:sp>
          <p:nvSpPr>
            <p:cNvPr id="71" name="Google Shape;149;p2"/>
            <p:cNvSpPr/>
            <p:nvPr/>
          </p:nvSpPr>
          <p:spPr>
            <a:xfrm>
              <a:off x="7001640" y="14715720"/>
              <a:ext cx="552600" cy="272520"/>
            </a:xfrm>
            <a:custGeom>
              <a:avLst/>
              <a:gdLst/>
              <a:ahLst/>
              <a:rect l="l" t="t" r="r" b="b"/>
              <a:pathLst>
                <a:path w="553084" h="273050">
                  <a:moveTo>
                    <a:pt x="396875" y="247459"/>
                  </a:moveTo>
                  <a:lnTo>
                    <a:pt x="304304" y="247459"/>
                  </a:lnTo>
                  <a:lnTo>
                    <a:pt x="304304" y="206819"/>
                  </a:lnTo>
                  <a:lnTo>
                    <a:pt x="387794" y="206819"/>
                  </a:lnTo>
                  <a:lnTo>
                    <a:pt x="387794" y="181419"/>
                  </a:lnTo>
                  <a:lnTo>
                    <a:pt x="304304" y="181419"/>
                  </a:lnTo>
                  <a:lnTo>
                    <a:pt x="304304" y="148221"/>
                  </a:lnTo>
                  <a:lnTo>
                    <a:pt x="323075" y="148221"/>
                  </a:lnTo>
                  <a:lnTo>
                    <a:pt x="323075" y="147129"/>
                  </a:lnTo>
                  <a:lnTo>
                    <a:pt x="393839" y="147129"/>
                  </a:lnTo>
                  <a:lnTo>
                    <a:pt x="393839" y="121729"/>
                  </a:lnTo>
                  <a:lnTo>
                    <a:pt x="323075" y="121729"/>
                  </a:lnTo>
                  <a:lnTo>
                    <a:pt x="323075" y="0"/>
                  </a:lnTo>
                  <a:lnTo>
                    <a:pt x="289191" y="0"/>
                  </a:lnTo>
                  <a:lnTo>
                    <a:pt x="289191" y="121729"/>
                  </a:lnTo>
                  <a:lnTo>
                    <a:pt x="279501" y="121729"/>
                  </a:lnTo>
                  <a:lnTo>
                    <a:pt x="279501" y="98615"/>
                  </a:lnTo>
                  <a:lnTo>
                    <a:pt x="279501" y="12"/>
                  </a:lnTo>
                  <a:lnTo>
                    <a:pt x="248043" y="12"/>
                  </a:lnTo>
                  <a:lnTo>
                    <a:pt x="248043" y="98615"/>
                  </a:lnTo>
                  <a:lnTo>
                    <a:pt x="231660" y="75196"/>
                  </a:lnTo>
                  <a:lnTo>
                    <a:pt x="231660" y="128676"/>
                  </a:lnTo>
                  <a:lnTo>
                    <a:pt x="224447" y="126453"/>
                  </a:lnTo>
                  <a:lnTo>
                    <a:pt x="217297" y="124510"/>
                  </a:lnTo>
                  <a:lnTo>
                    <a:pt x="216573" y="124409"/>
                  </a:lnTo>
                  <a:lnTo>
                    <a:pt x="216573" y="161544"/>
                  </a:lnTo>
                  <a:lnTo>
                    <a:pt x="216573" y="171221"/>
                  </a:lnTo>
                  <a:lnTo>
                    <a:pt x="215366" y="174853"/>
                  </a:lnTo>
                  <a:lnTo>
                    <a:pt x="212953" y="177876"/>
                  </a:lnTo>
                  <a:lnTo>
                    <a:pt x="211137" y="180898"/>
                  </a:lnTo>
                  <a:lnTo>
                    <a:pt x="173621" y="186347"/>
                  </a:lnTo>
                  <a:lnTo>
                    <a:pt x="149428" y="186347"/>
                  </a:lnTo>
                  <a:lnTo>
                    <a:pt x="149428" y="147624"/>
                  </a:lnTo>
                  <a:lnTo>
                    <a:pt x="177253" y="147624"/>
                  </a:lnTo>
                  <a:lnTo>
                    <a:pt x="197218" y="147624"/>
                  </a:lnTo>
                  <a:lnTo>
                    <a:pt x="199644" y="148234"/>
                  </a:lnTo>
                  <a:lnTo>
                    <a:pt x="205079" y="149440"/>
                  </a:lnTo>
                  <a:lnTo>
                    <a:pt x="209321" y="151257"/>
                  </a:lnTo>
                  <a:lnTo>
                    <a:pt x="215366" y="157302"/>
                  </a:lnTo>
                  <a:lnTo>
                    <a:pt x="216573" y="161544"/>
                  </a:lnTo>
                  <a:lnTo>
                    <a:pt x="216573" y="124409"/>
                  </a:lnTo>
                  <a:lnTo>
                    <a:pt x="208495" y="123202"/>
                  </a:lnTo>
                  <a:lnTo>
                    <a:pt x="197993" y="122453"/>
                  </a:lnTo>
                  <a:lnTo>
                    <a:pt x="186118" y="122224"/>
                  </a:lnTo>
                  <a:lnTo>
                    <a:pt x="177253" y="122224"/>
                  </a:lnTo>
                  <a:lnTo>
                    <a:pt x="177253" y="51435"/>
                  </a:lnTo>
                  <a:lnTo>
                    <a:pt x="231660" y="128676"/>
                  </a:lnTo>
                  <a:lnTo>
                    <a:pt x="231660" y="75196"/>
                  </a:lnTo>
                  <a:lnTo>
                    <a:pt x="215049" y="51435"/>
                  </a:lnTo>
                  <a:lnTo>
                    <a:pt x="179082" y="12"/>
                  </a:lnTo>
                  <a:lnTo>
                    <a:pt x="145796" y="12"/>
                  </a:lnTo>
                  <a:lnTo>
                    <a:pt x="145796" y="122224"/>
                  </a:lnTo>
                  <a:lnTo>
                    <a:pt x="129451" y="122224"/>
                  </a:lnTo>
                  <a:lnTo>
                    <a:pt x="134239" y="81064"/>
                  </a:lnTo>
                  <a:lnTo>
                    <a:pt x="134302" y="12"/>
                  </a:lnTo>
                  <a:lnTo>
                    <a:pt x="100418" y="12"/>
                  </a:lnTo>
                  <a:lnTo>
                    <a:pt x="100342" y="92570"/>
                  </a:lnTo>
                  <a:lnTo>
                    <a:pt x="100279" y="96494"/>
                  </a:lnTo>
                  <a:lnTo>
                    <a:pt x="78028" y="124625"/>
                  </a:lnTo>
                  <a:lnTo>
                    <a:pt x="58674" y="124625"/>
                  </a:lnTo>
                  <a:lnTo>
                    <a:pt x="34467" y="92570"/>
                  </a:lnTo>
                  <a:lnTo>
                    <a:pt x="34467" y="12"/>
                  </a:lnTo>
                  <a:lnTo>
                    <a:pt x="0" y="12"/>
                  </a:lnTo>
                  <a:lnTo>
                    <a:pt x="0" y="97904"/>
                  </a:lnTo>
                  <a:lnTo>
                    <a:pt x="4953" y="112179"/>
                  </a:lnTo>
                  <a:lnTo>
                    <a:pt x="32054" y="145199"/>
                  </a:lnTo>
                  <a:lnTo>
                    <a:pt x="68351" y="150037"/>
                  </a:lnTo>
                  <a:lnTo>
                    <a:pt x="77889" y="149809"/>
                  </a:lnTo>
                  <a:lnTo>
                    <a:pt x="115557" y="138925"/>
                  </a:lnTo>
                  <a:lnTo>
                    <a:pt x="115557" y="256387"/>
                  </a:lnTo>
                  <a:lnTo>
                    <a:pt x="117678" y="258267"/>
                  </a:lnTo>
                  <a:lnTo>
                    <a:pt x="139268" y="272859"/>
                  </a:lnTo>
                  <a:lnTo>
                    <a:pt x="148818" y="272859"/>
                  </a:lnTo>
                  <a:lnTo>
                    <a:pt x="148818" y="209943"/>
                  </a:lnTo>
                  <a:lnTo>
                    <a:pt x="163334" y="209943"/>
                  </a:lnTo>
                  <a:lnTo>
                    <a:pt x="194360" y="232270"/>
                  </a:lnTo>
                  <a:lnTo>
                    <a:pt x="224447" y="272859"/>
                  </a:lnTo>
                  <a:lnTo>
                    <a:pt x="264375" y="272859"/>
                  </a:lnTo>
                  <a:lnTo>
                    <a:pt x="238848" y="235267"/>
                  </a:lnTo>
                  <a:lnTo>
                    <a:pt x="207505" y="206311"/>
                  </a:lnTo>
                  <a:lnTo>
                    <a:pt x="217716" y="204393"/>
                  </a:lnTo>
                  <a:lnTo>
                    <a:pt x="245071" y="186347"/>
                  </a:lnTo>
                  <a:lnTo>
                    <a:pt x="248348" y="180073"/>
                  </a:lnTo>
                  <a:lnTo>
                    <a:pt x="250393" y="172745"/>
                  </a:lnTo>
                  <a:lnTo>
                    <a:pt x="251066" y="164566"/>
                  </a:lnTo>
                  <a:lnTo>
                    <a:pt x="251066" y="156095"/>
                  </a:lnTo>
                  <a:lnTo>
                    <a:pt x="248640" y="147624"/>
                  </a:lnTo>
                  <a:lnTo>
                    <a:pt x="271030" y="147624"/>
                  </a:lnTo>
                  <a:lnTo>
                    <a:pt x="271030" y="181419"/>
                  </a:lnTo>
                  <a:lnTo>
                    <a:pt x="271030" y="206819"/>
                  </a:lnTo>
                  <a:lnTo>
                    <a:pt x="271030" y="247459"/>
                  </a:lnTo>
                  <a:lnTo>
                    <a:pt x="271030" y="272859"/>
                  </a:lnTo>
                  <a:lnTo>
                    <a:pt x="396875" y="272859"/>
                  </a:lnTo>
                  <a:lnTo>
                    <a:pt x="396875" y="247459"/>
                  </a:lnTo>
                  <a:close/>
                </a:path>
                <a:path w="553084" h="273050">
                  <a:moveTo>
                    <a:pt x="552958" y="199047"/>
                  </a:moveTo>
                  <a:lnTo>
                    <a:pt x="544461" y="156425"/>
                  </a:lnTo>
                  <a:lnTo>
                    <a:pt x="517880" y="129349"/>
                  </a:lnTo>
                  <a:lnTo>
                    <a:pt x="517880" y="197840"/>
                  </a:lnTo>
                  <a:lnTo>
                    <a:pt x="517652" y="206362"/>
                  </a:lnTo>
                  <a:lnTo>
                    <a:pt x="516966" y="213791"/>
                  </a:lnTo>
                  <a:lnTo>
                    <a:pt x="515835" y="220218"/>
                  </a:lnTo>
                  <a:lnTo>
                    <a:pt x="514248" y="225666"/>
                  </a:lnTo>
                  <a:lnTo>
                    <a:pt x="512432" y="232321"/>
                  </a:lnTo>
                  <a:lnTo>
                    <a:pt x="481584" y="247446"/>
                  </a:lnTo>
                  <a:lnTo>
                    <a:pt x="447700" y="247446"/>
                  </a:lnTo>
                  <a:lnTo>
                    <a:pt x="447700" y="148234"/>
                  </a:lnTo>
                  <a:lnTo>
                    <a:pt x="470801" y="148247"/>
                  </a:lnTo>
                  <a:lnTo>
                    <a:pt x="508800" y="160324"/>
                  </a:lnTo>
                  <a:lnTo>
                    <a:pt x="517880" y="197840"/>
                  </a:lnTo>
                  <a:lnTo>
                    <a:pt x="517880" y="129349"/>
                  </a:lnTo>
                  <a:lnTo>
                    <a:pt x="475805" y="122224"/>
                  </a:lnTo>
                  <a:lnTo>
                    <a:pt x="414426" y="122224"/>
                  </a:lnTo>
                  <a:lnTo>
                    <a:pt x="414426" y="272859"/>
                  </a:lnTo>
                  <a:lnTo>
                    <a:pt x="477342" y="272859"/>
                  </a:lnTo>
                  <a:lnTo>
                    <a:pt x="520369" y="264693"/>
                  </a:lnTo>
                  <a:lnTo>
                    <a:pt x="539407" y="247446"/>
                  </a:lnTo>
                  <a:lnTo>
                    <a:pt x="540486" y="246011"/>
                  </a:lnTo>
                  <a:lnTo>
                    <a:pt x="552627" y="208140"/>
                  </a:lnTo>
                  <a:lnTo>
                    <a:pt x="552958" y="199047"/>
                  </a:lnTo>
                  <a:close/>
                </a:path>
              </a:pathLst>
            </a:custGeom>
            <a:solidFill>
              <a:srgbClr val="ffffff">
                <a:alpha val="75000"/>
              </a:srgbClr>
            </a:solidFill>
            <a:ln w="0">
              <a:noFill/>
            </a:ln>
          </p:spPr>
          <p:style>
            <a:lnRef idx="0"/>
            <a:fillRef idx="0"/>
            <a:effectRef idx="0"/>
            <a:fontRef idx="minor"/>
          </p:style>
        </p:sp>
      </p:grpSp>
      <p:sp>
        <p:nvSpPr>
          <p:cNvPr id="72" name="Google Shape;150;p2"/>
          <p:cNvSpPr/>
          <p:nvPr/>
        </p:nvSpPr>
        <p:spPr>
          <a:xfrm>
            <a:off x="7897320" y="14290560"/>
            <a:ext cx="9720" cy="792000"/>
          </a:xfrm>
          <a:custGeom>
            <a:avLst/>
            <a:gdLst/>
            <a:ahLst/>
            <a:rect l="l" t="t" r="r" b="b"/>
            <a:pathLst>
              <a:path w="10159" h="792480">
                <a:moveTo>
                  <a:pt x="9905" y="0"/>
                </a:moveTo>
                <a:lnTo>
                  <a:pt x="0" y="0"/>
                </a:lnTo>
                <a:lnTo>
                  <a:pt x="0" y="791997"/>
                </a:lnTo>
                <a:lnTo>
                  <a:pt x="9905" y="791997"/>
                </a:lnTo>
                <a:lnTo>
                  <a:pt x="9905" y="0"/>
                </a:lnTo>
                <a:close/>
              </a:path>
            </a:pathLst>
          </a:custGeom>
          <a:solidFill>
            <a:srgbClr val="b9b9b9"/>
          </a:solidFill>
          <a:ln w="0">
            <a:noFill/>
          </a:ln>
        </p:spPr>
        <p:style>
          <a:lnRef idx="0"/>
          <a:fillRef idx="0"/>
          <a:effectRef idx="0"/>
          <a:fontRef idx="minor"/>
        </p:style>
      </p:sp>
      <p:sp>
        <p:nvSpPr>
          <p:cNvPr id="73" name="Google Shape;151;p2"/>
          <p:cNvSpPr/>
          <p:nvPr/>
        </p:nvSpPr>
        <p:spPr>
          <a:xfrm>
            <a:off x="8691120" y="14744160"/>
            <a:ext cx="368640" cy="214920"/>
          </a:xfrm>
          <a:custGeom>
            <a:avLst/>
            <a:gdLst/>
            <a:ahLst/>
            <a:rect l="l" t="t" r="r" b="b"/>
            <a:pathLst>
              <a:path w="368934" h="215265">
                <a:moveTo>
                  <a:pt x="171665" y="74168"/>
                </a:moveTo>
                <a:lnTo>
                  <a:pt x="152196" y="25247"/>
                </a:lnTo>
                <a:lnTo>
                  <a:pt x="121691" y="9055"/>
                </a:lnTo>
                <a:lnTo>
                  <a:pt x="121691" y="74168"/>
                </a:lnTo>
                <a:lnTo>
                  <a:pt x="120053" y="84251"/>
                </a:lnTo>
                <a:lnTo>
                  <a:pt x="115379" y="92443"/>
                </a:lnTo>
                <a:lnTo>
                  <a:pt x="108026" y="97955"/>
                </a:lnTo>
                <a:lnTo>
                  <a:pt x="98336" y="99974"/>
                </a:lnTo>
                <a:lnTo>
                  <a:pt x="53263" y="99974"/>
                </a:lnTo>
                <a:lnTo>
                  <a:pt x="53263" y="48348"/>
                </a:lnTo>
                <a:lnTo>
                  <a:pt x="98742" y="48348"/>
                </a:lnTo>
                <a:lnTo>
                  <a:pt x="108369" y="50368"/>
                </a:lnTo>
                <a:lnTo>
                  <a:pt x="115582" y="55880"/>
                </a:lnTo>
                <a:lnTo>
                  <a:pt x="120116" y="64071"/>
                </a:lnTo>
                <a:lnTo>
                  <a:pt x="121691" y="74168"/>
                </a:lnTo>
                <a:lnTo>
                  <a:pt x="121691" y="9055"/>
                </a:lnTo>
                <a:lnTo>
                  <a:pt x="98336" y="4914"/>
                </a:lnTo>
                <a:lnTo>
                  <a:pt x="0" y="4914"/>
                </a:lnTo>
                <a:lnTo>
                  <a:pt x="0" y="209778"/>
                </a:lnTo>
                <a:lnTo>
                  <a:pt x="53263" y="209778"/>
                </a:lnTo>
                <a:lnTo>
                  <a:pt x="53263" y="143408"/>
                </a:lnTo>
                <a:lnTo>
                  <a:pt x="98336" y="143408"/>
                </a:lnTo>
                <a:lnTo>
                  <a:pt x="129146" y="137947"/>
                </a:lnTo>
                <a:lnTo>
                  <a:pt x="152196" y="123075"/>
                </a:lnTo>
                <a:lnTo>
                  <a:pt x="166649" y="101053"/>
                </a:lnTo>
                <a:lnTo>
                  <a:pt x="166852" y="99974"/>
                </a:lnTo>
                <a:lnTo>
                  <a:pt x="171665" y="74168"/>
                </a:lnTo>
                <a:close/>
              </a:path>
              <a:path w="368934" h="215265">
                <a:moveTo>
                  <a:pt x="368414" y="109410"/>
                </a:moveTo>
                <a:lnTo>
                  <a:pt x="364490" y="84823"/>
                </a:lnTo>
                <a:lnTo>
                  <a:pt x="360375" y="58940"/>
                </a:lnTo>
                <a:lnTo>
                  <a:pt x="348792" y="40157"/>
                </a:lnTo>
                <a:lnTo>
                  <a:pt x="339471" y="25044"/>
                </a:lnTo>
                <a:lnTo>
                  <a:pt x="315150" y="9042"/>
                </a:lnTo>
                <a:lnTo>
                  <a:pt x="315150" y="84823"/>
                </a:lnTo>
                <a:lnTo>
                  <a:pt x="234835" y="84823"/>
                </a:lnTo>
                <a:lnTo>
                  <a:pt x="238226" y="66421"/>
                </a:lnTo>
                <a:lnTo>
                  <a:pt x="247230" y="52336"/>
                </a:lnTo>
                <a:lnTo>
                  <a:pt x="260070" y="43332"/>
                </a:lnTo>
                <a:lnTo>
                  <a:pt x="274993" y="40157"/>
                </a:lnTo>
                <a:lnTo>
                  <a:pt x="287997" y="42583"/>
                </a:lnTo>
                <a:lnTo>
                  <a:pt x="301053" y="50342"/>
                </a:lnTo>
                <a:lnTo>
                  <a:pt x="311124" y="64173"/>
                </a:lnTo>
                <a:lnTo>
                  <a:pt x="315150" y="84823"/>
                </a:lnTo>
                <a:lnTo>
                  <a:pt x="315150" y="9042"/>
                </a:lnTo>
                <a:lnTo>
                  <a:pt x="310489" y="5969"/>
                </a:lnTo>
                <a:lnTo>
                  <a:pt x="278257" y="0"/>
                </a:lnTo>
                <a:lnTo>
                  <a:pt x="237007" y="8915"/>
                </a:lnTo>
                <a:lnTo>
                  <a:pt x="206971" y="32677"/>
                </a:lnTo>
                <a:lnTo>
                  <a:pt x="188620" y="66713"/>
                </a:lnTo>
                <a:lnTo>
                  <a:pt x="182397" y="106514"/>
                </a:lnTo>
                <a:lnTo>
                  <a:pt x="188798" y="148132"/>
                </a:lnTo>
                <a:lnTo>
                  <a:pt x="207543" y="182575"/>
                </a:lnTo>
                <a:lnTo>
                  <a:pt x="237883" y="206032"/>
                </a:lnTo>
                <a:lnTo>
                  <a:pt x="279082" y="214693"/>
                </a:lnTo>
                <a:lnTo>
                  <a:pt x="309435" y="211632"/>
                </a:lnTo>
                <a:lnTo>
                  <a:pt x="333273" y="203123"/>
                </a:lnTo>
                <a:lnTo>
                  <a:pt x="352031" y="190157"/>
                </a:lnTo>
                <a:lnTo>
                  <a:pt x="367182" y="173736"/>
                </a:lnTo>
                <a:lnTo>
                  <a:pt x="364642" y="171678"/>
                </a:lnTo>
                <a:lnTo>
                  <a:pt x="334822" y="147510"/>
                </a:lnTo>
                <a:lnTo>
                  <a:pt x="324650" y="158191"/>
                </a:lnTo>
                <a:lnTo>
                  <a:pt x="312483" y="165735"/>
                </a:lnTo>
                <a:lnTo>
                  <a:pt x="299097" y="170205"/>
                </a:lnTo>
                <a:lnTo>
                  <a:pt x="285229" y="171678"/>
                </a:lnTo>
                <a:lnTo>
                  <a:pt x="266395" y="168706"/>
                </a:lnTo>
                <a:lnTo>
                  <a:pt x="250405" y="159893"/>
                </a:lnTo>
                <a:lnTo>
                  <a:pt x="239014" y="145402"/>
                </a:lnTo>
                <a:lnTo>
                  <a:pt x="234022" y="125374"/>
                </a:lnTo>
                <a:lnTo>
                  <a:pt x="367588" y="125374"/>
                </a:lnTo>
                <a:lnTo>
                  <a:pt x="368414" y="114731"/>
                </a:lnTo>
                <a:lnTo>
                  <a:pt x="368414" y="109410"/>
                </a:lnTo>
                <a:close/>
              </a:path>
            </a:pathLst>
          </a:custGeom>
          <a:solidFill>
            <a:srgbClr val="104538"/>
          </a:solidFill>
          <a:ln w="0">
            <a:noFill/>
          </a:ln>
        </p:spPr>
        <p:style>
          <a:lnRef idx="0"/>
          <a:fillRef idx="0"/>
          <a:effectRef idx="0"/>
          <a:fontRef idx="minor"/>
        </p:style>
      </p:sp>
      <p:sp>
        <p:nvSpPr>
          <p:cNvPr id="74" name="Google Shape;152;p2"/>
          <p:cNvSpPr/>
          <p:nvPr/>
        </p:nvSpPr>
        <p:spPr>
          <a:xfrm>
            <a:off x="9065880" y="14744160"/>
            <a:ext cx="722880" cy="214920"/>
          </a:xfrm>
          <a:custGeom>
            <a:avLst/>
            <a:gdLst/>
            <a:ahLst/>
            <a:rect l="l" t="t" r="r" b="b"/>
            <a:pathLst>
              <a:path w="723265" h="215265">
                <a:moveTo>
                  <a:pt x="160616" y="4902"/>
                </a:moveTo>
                <a:lnTo>
                  <a:pt x="0" y="4902"/>
                </a:lnTo>
                <a:lnTo>
                  <a:pt x="0" y="49352"/>
                </a:lnTo>
                <a:lnTo>
                  <a:pt x="53682" y="49352"/>
                </a:lnTo>
                <a:lnTo>
                  <a:pt x="53682" y="209372"/>
                </a:lnTo>
                <a:lnTo>
                  <a:pt x="106946" y="209372"/>
                </a:lnTo>
                <a:lnTo>
                  <a:pt x="106946" y="49352"/>
                </a:lnTo>
                <a:lnTo>
                  <a:pt x="160616" y="49352"/>
                </a:lnTo>
                <a:lnTo>
                  <a:pt x="160616" y="4902"/>
                </a:lnTo>
                <a:close/>
              </a:path>
              <a:path w="723265" h="215265">
                <a:moveTo>
                  <a:pt x="357339" y="209778"/>
                </a:moveTo>
                <a:lnTo>
                  <a:pt x="311594" y="135204"/>
                </a:lnTo>
                <a:lnTo>
                  <a:pt x="308584" y="130302"/>
                </a:lnTo>
                <a:lnTo>
                  <a:pt x="326644" y="120370"/>
                </a:lnTo>
                <a:lnTo>
                  <a:pt x="340029" y="106489"/>
                </a:lnTo>
                <a:lnTo>
                  <a:pt x="345795" y="94653"/>
                </a:lnTo>
                <a:lnTo>
                  <a:pt x="348335" y="89446"/>
                </a:lnTo>
                <a:lnTo>
                  <a:pt x="346722" y="47523"/>
                </a:lnTo>
                <a:lnTo>
                  <a:pt x="308686" y="10083"/>
                </a:lnTo>
                <a:lnTo>
                  <a:pt x="301205" y="8839"/>
                </a:lnTo>
                <a:lnTo>
                  <a:pt x="301205" y="71285"/>
                </a:lnTo>
                <a:lnTo>
                  <a:pt x="299580" y="80302"/>
                </a:lnTo>
                <a:lnTo>
                  <a:pt x="294919" y="87731"/>
                </a:lnTo>
                <a:lnTo>
                  <a:pt x="287566" y="92786"/>
                </a:lnTo>
                <a:lnTo>
                  <a:pt x="277876" y="94653"/>
                </a:lnTo>
                <a:lnTo>
                  <a:pt x="232791" y="94653"/>
                </a:lnTo>
                <a:lnTo>
                  <a:pt x="232791" y="47523"/>
                </a:lnTo>
                <a:lnTo>
                  <a:pt x="278269" y="47523"/>
                </a:lnTo>
                <a:lnTo>
                  <a:pt x="287909" y="49390"/>
                </a:lnTo>
                <a:lnTo>
                  <a:pt x="295122" y="54495"/>
                </a:lnTo>
                <a:lnTo>
                  <a:pt x="299643" y="62052"/>
                </a:lnTo>
                <a:lnTo>
                  <a:pt x="301205" y="71285"/>
                </a:lnTo>
                <a:lnTo>
                  <a:pt x="301205" y="8839"/>
                </a:lnTo>
                <a:lnTo>
                  <a:pt x="277876" y="4914"/>
                </a:lnTo>
                <a:lnTo>
                  <a:pt x="179527" y="4914"/>
                </a:lnTo>
                <a:lnTo>
                  <a:pt x="179527" y="209778"/>
                </a:lnTo>
                <a:lnTo>
                  <a:pt x="232791" y="209778"/>
                </a:lnTo>
                <a:lnTo>
                  <a:pt x="232791" y="135204"/>
                </a:lnTo>
                <a:lnTo>
                  <a:pt x="252031" y="135204"/>
                </a:lnTo>
                <a:lnTo>
                  <a:pt x="296303" y="209778"/>
                </a:lnTo>
                <a:lnTo>
                  <a:pt x="357339" y="209778"/>
                </a:lnTo>
                <a:close/>
              </a:path>
              <a:path w="723265" h="215265">
                <a:moveTo>
                  <a:pt x="566318" y="108165"/>
                </a:moveTo>
                <a:lnTo>
                  <a:pt x="559612" y="66548"/>
                </a:lnTo>
                <a:lnTo>
                  <a:pt x="546252" y="43040"/>
                </a:lnTo>
                <a:lnTo>
                  <a:pt x="540042" y="32105"/>
                </a:lnTo>
                <a:lnTo>
                  <a:pt x="513867" y="12712"/>
                </a:lnTo>
                <a:lnTo>
                  <a:pt x="513867" y="108991"/>
                </a:lnTo>
                <a:lnTo>
                  <a:pt x="510552" y="134162"/>
                </a:lnTo>
                <a:lnTo>
                  <a:pt x="501167" y="154000"/>
                </a:lnTo>
                <a:lnTo>
                  <a:pt x="486575" y="167005"/>
                </a:lnTo>
                <a:lnTo>
                  <a:pt x="467588" y="171678"/>
                </a:lnTo>
                <a:lnTo>
                  <a:pt x="450151" y="168402"/>
                </a:lnTo>
                <a:lnTo>
                  <a:pt x="434187" y="157441"/>
                </a:lnTo>
                <a:lnTo>
                  <a:pt x="422516" y="137109"/>
                </a:lnTo>
                <a:lnTo>
                  <a:pt x="418007" y="105714"/>
                </a:lnTo>
                <a:lnTo>
                  <a:pt x="421335" y="80187"/>
                </a:lnTo>
                <a:lnTo>
                  <a:pt x="430847" y="60388"/>
                </a:lnTo>
                <a:lnTo>
                  <a:pt x="445820" y="47586"/>
                </a:lnTo>
                <a:lnTo>
                  <a:pt x="465518" y="43040"/>
                </a:lnTo>
                <a:lnTo>
                  <a:pt x="482574" y="46596"/>
                </a:lnTo>
                <a:lnTo>
                  <a:pt x="498144" y="58039"/>
                </a:lnTo>
                <a:lnTo>
                  <a:pt x="509473" y="78460"/>
                </a:lnTo>
                <a:lnTo>
                  <a:pt x="513867" y="108991"/>
                </a:lnTo>
                <a:lnTo>
                  <a:pt x="513867" y="12712"/>
                </a:lnTo>
                <a:lnTo>
                  <a:pt x="508406" y="8661"/>
                </a:lnTo>
                <a:lnTo>
                  <a:pt x="465518" y="0"/>
                </a:lnTo>
                <a:lnTo>
                  <a:pt x="422414" y="8915"/>
                </a:lnTo>
                <a:lnTo>
                  <a:pt x="391109" y="32677"/>
                </a:lnTo>
                <a:lnTo>
                  <a:pt x="372008" y="66713"/>
                </a:lnTo>
                <a:lnTo>
                  <a:pt x="365556" y="106514"/>
                </a:lnTo>
                <a:lnTo>
                  <a:pt x="372249" y="148132"/>
                </a:lnTo>
                <a:lnTo>
                  <a:pt x="391820" y="182575"/>
                </a:lnTo>
                <a:lnTo>
                  <a:pt x="423456" y="206032"/>
                </a:lnTo>
                <a:lnTo>
                  <a:pt x="466344" y="214693"/>
                </a:lnTo>
                <a:lnTo>
                  <a:pt x="509447" y="205765"/>
                </a:lnTo>
                <a:lnTo>
                  <a:pt x="540766" y="182016"/>
                </a:lnTo>
                <a:lnTo>
                  <a:pt x="546557" y="171678"/>
                </a:lnTo>
                <a:lnTo>
                  <a:pt x="559854" y="147967"/>
                </a:lnTo>
                <a:lnTo>
                  <a:pt x="566318" y="108165"/>
                </a:lnTo>
                <a:close/>
              </a:path>
              <a:path w="723265" h="215265">
                <a:moveTo>
                  <a:pt x="722820" y="164922"/>
                </a:moveTo>
                <a:lnTo>
                  <a:pt x="644144" y="164922"/>
                </a:lnTo>
                <a:lnTo>
                  <a:pt x="644144" y="4902"/>
                </a:lnTo>
                <a:lnTo>
                  <a:pt x="590880" y="4902"/>
                </a:lnTo>
                <a:lnTo>
                  <a:pt x="590880" y="164922"/>
                </a:lnTo>
                <a:lnTo>
                  <a:pt x="590880" y="209372"/>
                </a:lnTo>
                <a:lnTo>
                  <a:pt x="722820" y="209372"/>
                </a:lnTo>
                <a:lnTo>
                  <a:pt x="722820" y="164922"/>
                </a:lnTo>
                <a:close/>
              </a:path>
            </a:pathLst>
          </a:custGeom>
          <a:solidFill>
            <a:srgbClr val="104538"/>
          </a:solidFill>
          <a:ln w="0">
            <a:noFill/>
          </a:ln>
        </p:spPr>
        <p:style>
          <a:lnRef idx="0"/>
          <a:fillRef idx="0"/>
          <a:effectRef idx="0"/>
          <a:fontRef idx="minor"/>
        </p:style>
      </p:sp>
      <p:pic>
        <p:nvPicPr>
          <p:cNvPr id="75" name="Google Shape;153;p2" descr=""/>
          <p:cNvPicPr/>
          <p:nvPr/>
        </p:nvPicPr>
        <p:blipFill>
          <a:blip r:embed="rId9"/>
          <a:stretch/>
        </p:blipFill>
        <p:spPr>
          <a:xfrm>
            <a:off x="8072640" y="14744160"/>
            <a:ext cx="185760" cy="214200"/>
          </a:xfrm>
          <a:prstGeom prst="rect">
            <a:avLst/>
          </a:prstGeom>
          <a:ln w="0">
            <a:noFill/>
          </a:ln>
        </p:spPr>
      </p:pic>
      <p:pic>
        <p:nvPicPr>
          <p:cNvPr id="76" name="Google Shape;154;p2" descr=""/>
          <p:cNvPicPr/>
          <p:nvPr/>
        </p:nvPicPr>
        <p:blipFill>
          <a:blip r:embed="rId10"/>
          <a:stretch/>
        </p:blipFill>
        <p:spPr>
          <a:xfrm>
            <a:off x="8465760" y="14744160"/>
            <a:ext cx="200520" cy="214200"/>
          </a:xfrm>
          <a:prstGeom prst="rect">
            <a:avLst/>
          </a:prstGeom>
          <a:ln w="0">
            <a:noFill/>
          </a:ln>
        </p:spPr>
      </p:pic>
      <p:grpSp>
        <p:nvGrpSpPr>
          <p:cNvPr id="77" name="Google Shape;155;p2"/>
          <p:cNvGrpSpPr/>
          <p:nvPr/>
        </p:nvGrpSpPr>
        <p:grpSpPr>
          <a:xfrm>
            <a:off x="8072640" y="14414400"/>
            <a:ext cx="1121760" cy="544680"/>
            <a:chOff x="8072640" y="14414400"/>
            <a:chExt cx="1121760" cy="544680"/>
          </a:xfrm>
        </p:grpSpPr>
        <p:sp>
          <p:nvSpPr>
            <p:cNvPr id="78" name="Google Shape;156;p2"/>
            <p:cNvSpPr/>
            <p:nvPr/>
          </p:nvSpPr>
          <p:spPr>
            <a:xfrm>
              <a:off x="8670960" y="14466960"/>
              <a:ext cx="343080" cy="194760"/>
            </a:xfrm>
            <a:custGeom>
              <a:avLst/>
              <a:gdLst/>
              <a:ahLst/>
              <a:rect l="l" t="t" r="r" b="b"/>
              <a:pathLst>
                <a:path w="343534" h="194944">
                  <a:moveTo>
                    <a:pt x="122183" y="129693"/>
                  </a:moveTo>
                  <a:lnTo>
                    <a:pt x="117334" y="129693"/>
                  </a:lnTo>
                  <a:lnTo>
                    <a:pt x="115781" y="130342"/>
                  </a:lnTo>
                  <a:lnTo>
                    <a:pt x="112748" y="131740"/>
                  </a:lnTo>
                  <a:lnTo>
                    <a:pt x="112712" y="134542"/>
                  </a:lnTo>
                  <a:lnTo>
                    <a:pt x="115074" y="138218"/>
                  </a:lnTo>
                  <a:lnTo>
                    <a:pt x="116226" y="139853"/>
                  </a:lnTo>
                  <a:lnTo>
                    <a:pt x="117192" y="144933"/>
                  </a:lnTo>
                  <a:lnTo>
                    <a:pt x="115375" y="150013"/>
                  </a:lnTo>
                  <a:lnTo>
                    <a:pt x="106993" y="152553"/>
                  </a:lnTo>
                  <a:lnTo>
                    <a:pt x="91071" y="152553"/>
                  </a:lnTo>
                  <a:lnTo>
                    <a:pt x="89924" y="152917"/>
                  </a:lnTo>
                  <a:lnTo>
                    <a:pt x="86499" y="157007"/>
                  </a:lnTo>
                  <a:lnTo>
                    <a:pt x="86512" y="158139"/>
                  </a:lnTo>
                  <a:lnTo>
                    <a:pt x="87321" y="158903"/>
                  </a:lnTo>
                  <a:lnTo>
                    <a:pt x="86699" y="160173"/>
                  </a:lnTo>
                  <a:lnTo>
                    <a:pt x="85797" y="161443"/>
                  </a:lnTo>
                  <a:lnTo>
                    <a:pt x="83930" y="162713"/>
                  </a:lnTo>
                  <a:lnTo>
                    <a:pt x="72919" y="169063"/>
                  </a:lnTo>
                  <a:lnTo>
                    <a:pt x="68538" y="170333"/>
                  </a:lnTo>
                  <a:lnTo>
                    <a:pt x="50936" y="177953"/>
                  </a:lnTo>
                  <a:lnTo>
                    <a:pt x="47850" y="177953"/>
                  </a:lnTo>
                  <a:lnTo>
                    <a:pt x="33160" y="184303"/>
                  </a:lnTo>
                  <a:lnTo>
                    <a:pt x="25110" y="186843"/>
                  </a:lnTo>
                  <a:lnTo>
                    <a:pt x="20860" y="188113"/>
                  </a:lnTo>
                  <a:lnTo>
                    <a:pt x="17573" y="189383"/>
                  </a:lnTo>
                  <a:lnTo>
                    <a:pt x="12544" y="190653"/>
                  </a:lnTo>
                  <a:lnTo>
                    <a:pt x="11248" y="191923"/>
                  </a:lnTo>
                  <a:lnTo>
                    <a:pt x="8492" y="191923"/>
                  </a:lnTo>
                  <a:lnTo>
                    <a:pt x="8092" y="191986"/>
                  </a:lnTo>
                  <a:lnTo>
                    <a:pt x="0" y="194743"/>
                  </a:lnTo>
                  <a:lnTo>
                    <a:pt x="16686" y="192804"/>
                  </a:lnTo>
                  <a:lnTo>
                    <a:pt x="50108" y="188230"/>
                  </a:lnTo>
                  <a:lnTo>
                    <a:pt x="66687" y="186298"/>
                  </a:lnTo>
                  <a:lnTo>
                    <a:pt x="179625" y="133503"/>
                  </a:lnTo>
                  <a:lnTo>
                    <a:pt x="142465" y="133503"/>
                  </a:lnTo>
                  <a:lnTo>
                    <a:pt x="132508" y="132233"/>
                  </a:lnTo>
                  <a:lnTo>
                    <a:pt x="122183" y="129693"/>
                  </a:lnTo>
                  <a:close/>
                </a:path>
                <a:path w="343534" h="194944">
                  <a:moveTo>
                    <a:pt x="144065" y="112070"/>
                  </a:moveTo>
                  <a:lnTo>
                    <a:pt x="143309" y="112237"/>
                  </a:lnTo>
                  <a:lnTo>
                    <a:pt x="140953" y="113183"/>
                  </a:lnTo>
                  <a:lnTo>
                    <a:pt x="138859" y="113183"/>
                  </a:lnTo>
                  <a:lnTo>
                    <a:pt x="137860" y="113396"/>
                  </a:lnTo>
                  <a:lnTo>
                    <a:pt x="137159" y="114769"/>
                  </a:lnTo>
                  <a:lnTo>
                    <a:pt x="136185" y="119451"/>
                  </a:lnTo>
                  <a:lnTo>
                    <a:pt x="139914" y="123676"/>
                  </a:lnTo>
                  <a:lnTo>
                    <a:pt x="141964" y="125728"/>
                  </a:lnTo>
                  <a:lnTo>
                    <a:pt x="144890" y="127153"/>
                  </a:lnTo>
                  <a:lnTo>
                    <a:pt x="142947" y="130963"/>
                  </a:lnTo>
                  <a:lnTo>
                    <a:pt x="142465" y="133503"/>
                  </a:lnTo>
                  <a:lnTo>
                    <a:pt x="179625" y="133503"/>
                  </a:lnTo>
                  <a:lnTo>
                    <a:pt x="212297" y="118263"/>
                  </a:lnTo>
                  <a:lnTo>
                    <a:pt x="169858" y="118263"/>
                  </a:lnTo>
                  <a:lnTo>
                    <a:pt x="149678" y="114453"/>
                  </a:lnTo>
                  <a:lnTo>
                    <a:pt x="144779" y="112226"/>
                  </a:lnTo>
                  <a:lnTo>
                    <a:pt x="144065" y="112070"/>
                  </a:lnTo>
                  <a:close/>
                </a:path>
                <a:path w="343534" h="194944">
                  <a:moveTo>
                    <a:pt x="173182" y="93220"/>
                  </a:moveTo>
                  <a:lnTo>
                    <a:pt x="170045" y="93460"/>
                  </a:lnTo>
                  <a:lnTo>
                    <a:pt x="166151" y="94997"/>
                  </a:lnTo>
                  <a:lnTo>
                    <a:pt x="163810" y="100217"/>
                  </a:lnTo>
                  <a:lnTo>
                    <a:pt x="166839" y="105689"/>
                  </a:lnTo>
                  <a:lnTo>
                    <a:pt x="170611" y="110540"/>
                  </a:lnTo>
                  <a:lnTo>
                    <a:pt x="172094" y="111913"/>
                  </a:lnTo>
                  <a:lnTo>
                    <a:pt x="170049" y="115723"/>
                  </a:lnTo>
                  <a:lnTo>
                    <a:pt x="169858" y="118263"/>
                  </a:lnTo>
                  <a:lnTo>
                    <a:pt x="212297" y="118263"/>
                  </a:lnTo>
                  <a:lnTo>
                    <a:pt x="258597" y="96673"/>
                  </a:lnTo>
                  <a:lnTo>
                    <a:pt x="188858" y="96673"/>
                  </a:lnTo>
                  <a:lnTo>
                    <a:pt x="173182" y="93220"/>
                  </a:lnTo>
                  <a:close/>
                </a:path>
                <a:path w="343534" h="194944">
                  <a:moveTo>
                    <a:pt x="202474" y="70548"/>
                  </a:moveTo>
                  <a:lnTo>
                    <a:pt x="198762" y="71487"/>
                  </a:lnTo>
                  <a:lnTo>
                    <a:pt x="197849" y="72543"/>
                  </a:lnTo>
                  <a:lnTo>
                    <a:pt x="195753" y="73769"/>
                  </a:lnTo>
                  <a:lnTo>
                    <a:pt x="193814" y="77977"/>
                  </a:lnTo>
                  <a:lnTo>
                    <a:pt x="197372" y="83788"/>
                  </a:lnTo>
                  <a:lnTo>
                    <a:pt x="201322" y="89235"/>
                  </a:lnTo>
                  <a:lnTo>
                    <a:pt x="201224" y="89540"/>
                  </a:lnTo>
                  <a:lnTo>
                    <a:pt x="201748" y="90323"/>
                  </a:lnTo>
                  <a:lnTo>
                    <a:pt x="202663" y="92863"/>
                  </a:lnTo>
                  <a:lnTo>
                    <a:pt x="199805" y="94133"/>
                  </a:lnTo>
                  <a:lnTo>
                    <a:pt x="199627" y="96673"/>
                  </a:lnTo>
                  <a:lnTo>
                    <a:pt x="258597" y="96673"/>
                  </a:lnTo>
                  <a:lnTo>
                    <a:pt x="295135" y="79630"/>
                  </a:lnTo>
                  <a:lnTo>
                    <a:pt x="299205" y="73813"/>
                  </a:lnTo>
                  <a:lnTo>
                    <a:pt x="227186" y="73813"/>
                  </a:lnTo>
                  <a:lnTo>
                    <a:pt x="218512" y="72543"/>
                  </a:lnTo>
                  <a:lnTo>
                    <a:pt x="216264" y="72543"/>
                  </a:lnTo>
                  <a:lnTo>
                    <a:pt x="212346" y="71273"/>
                  </a:lnTo>
                  <a:lnTo>
                    <a:pt x="205698" y="71273"/>
                  </a:lnTo>
                  <a:lnTo>
                    <a:pt x="202474" y="70548"/>
                  </a:lnTo>
                  <a:close/>
                </a:path>
                <a:path w="343534" h="194944">
                  <a:moveTo>
                    <a:pt x="238185" y="49825"/>
                  </a:moveTo>
                  <a:lnTo>
                    <a:pt x="233866" y="50953"/>
                  </a:lnTo>
                  <a:lnTo>
                    <a:pt x="231631" y="51439"/>
                  </a:lnTo>
                  <a:lnTo>
                    <a:pt x="227738" y="52669"/>
                  </a:lnTo>
                  <a:lnTo>
                    <a:pt x="227340" y="53262"/>
                  </a:lnTo>
                  <a:lnTo>
                    <a:pt x="226413" y="59120"/>
                  </a:lnTo>
                  <a:lnTo>
                    <a:pt x="229920" y="63268"/>
                  </a:lnTo>
                  <a:lnTo>
                    <a:pt x="230654" y="64050"/>
                  </a:lnTo>
                  <a:lnTo>
                    <a:pt x="234362" y="67463"/>
                  </a:lnTo>
                  <a:lnTo>
                    <a:pt x="233143" y="71273"/>
                  </a:lnTo>
                  <a:lnTo>
                    <a:pt x="231987" y="73813"/>
                  </a:lnTo>
                  <a:lnTo>
                    <a:pt x="299205" y="73813"/>
                  </a:lnTo>
                  <a:lnTo>
                    <a:pt x="314331" y="52223"/>
                  </a:lnTo>
                  <a:lnTo>
                    <a:pt x="254034" y="52223"/>
                  </a:lnTo>
                  <a:lnTo>
                    <a:pt x="247786" y="50953"/>
                  </a:lnTo>
                  <a:lnTo>
                    <a:pt x="239827" y="49836"/>
                  </a:lnTo>
                  <a:lnTo>
                    <a:pt x="238185" y="49825"/>
                  </a:lnTo>
                  <a:close/>
                </a:path>
                <a:path w="343534" h="194944">
                  <a:moveTo>
                    <a:pt x="207879" y="70258"/>
                  </a:moveTo>
                  <a:lnTo>
                    <a:pt x="205698" y="71273"/>
                  </a:lnTo>
                  <a:lnTo>
                    <a:pt x="212346" y="71273"/>
                  </a:lnTo>
                  <a:lnTo>
                    <a:pt x="210066" y="70533"/>
                  </a:lnTo>
                  <a:lnTo>
                    <a:pt x="207879" y="70258"/>
                  </a:lnTo>
                  <a:close/>
                </a:path>
                <a:path w="343534" h="194944">
                  <a:moveTo>
                    <a:pt x="274532" y="28093"/>
                  </a:moveTo>
                  <a:lnTo>
                    <a:pt x="265320" y="28093"/>
                  </a:lnTo>
                  <a:lnTo>
                    <a:pt x="261868" y="29035"/>
                  </a:lnTo>
                  <a:lnTo>
                    <a:pt x="260841" y="29363"/>
                  </a:lnTo>
                  <a:lnTo>
                    <a:pt x="257750" y="30243"/>
                  </a:lnTo>
                  <a:lnTo>
                    <a:pt x="256115" y="34674"/>
                  </a:lnTo>
                  <a:lnTo>
                    <a:pt x="259084" y="39681"/>
                  </a:lnTo>
                  <a:lnTo>
                    <a:pt x="259838" y="40808"/>
                  </a:lnTo>
                  <a:lnTo>
                    <a:pt x="261806" y="43333"/>
                  </a:lnTo>
                  <a:lnTo>
                    <a:pt x="262105" y="44201"/>
                  </a:lnTo>
                  <a:lnTo>
                    <a:pt x="262422" y="44676"/>
                  </a:lnTo>
                  <a:lnTo>
                    <a:pt x="262381" y="45006"/>
                  </a:lnTo>
                  <a:lnTo>
                    <a:pt x="263115" y="47143"/>
                  </a:lnTo>
                  <a:lnTo>
                    <a:pt x="263267" y="49683"/>
                  </a:lnTo>
                  <a:lnTo>
                    <a:pt x="260511" y="50953"/>
                  </a:lnTo>
                  <a:lnTo>
                    <a:pt x="254034" y="52223"/>
                  </a:lnTo>
                  <a:lnTo>
                    <a:pt x="314331" y="52223"/>
                  </a:lnTo>
                  <a:lnTo>
                    <a:pt x="330368" y="29363"/>
                  </a:lnTo>
                  <a:lnTo>
                    <a:pt x="276386" y="29363"/>
                  </a:lnTo>
                  <a:lnTo>
                    <a:pt x="274532" y="28093"/>
                  </a:lnTo>
                  <a:close/>
                </a:path>
                <a:path w="343534" h="194944">
                  <a:moveTo>
                    <a:pt x="340880" y="0"/>
                  </a:moveTo>
                  <a:lnTo>
                    <a:pt x="340699" y="153"/>
                  </a:lnTo>
                  <a:lnTo>
                    <a:pt x="326767" y="153"/>
                  </a:lnTo>
                  <a:lnTo>
                    <a:pt x="306447" y="1423"/>
                  </a:lnTo>
                  <a:lnTo>
                    <a:pt x="298072" y="3013"/>
                  </a:lnTo>
                  <a:lnTo>
                    <a:pt x="292378" y="6051"/>
                  </a:lnTo>
                  <a:lnTo>
                    <a:pt x="292020" y="6503"/>
                  </a:lnTo>
                  <a:lnTo>
                    <a:pt x="288429" y="8728"/>
                  </a:lnTo>
                  <a:lnTo>
                    <a:pt x="287490" y="13428"/>
                  </a:lnTo>
                  <a:lnTo>
                    <a:pt x="289807" y="17797"/>
                  </a:lnTo>
                  <a:lnTo>
                    <a:pt x="290015" y="18391"/>
                  </a:lnTo>
                  <a:lnTo>
                    <a:pt x="291931" y="20473"/>
                  </a:lnTo>
                  <a:lnTo>
                    <a:pt x="290801" y="25553"/>
                  </a:lnTo>
                  <a:lnTo>
                    <a:pt x="289264" y="29363"/>
                  </a:lnTo>
                  <a:lnTo>
                    <a:pt x="330368" y="29363"/>
                  </a:lnTo>
                  <a:lnTo>
                    <a:pt x="343014" y="11279"/>
                  </a:lnTo>
                  <a:lnTo>
                    <a:pt x="339514" y="10526"/>
                  </a:lnTo>
                  <a:lnTo>
                    <a:pt x="340821" y="8515"/>
                  </a:lnTo>
                  <a:lnTo>
                    <a:pt x="342612" y="4844"/>
                  </a:lnTo>
                  <a:lnTo>
                    <a:pt x="340880" y="0"/>
                  </a:lnTo>
                  <a:close/>
                </a:path>
              </a:pathLst>
            </a:custGeom>
            <a:solidFill>
              <a:srgbClr val="104538"/>
            </a:solidFill>
            <a:ln w="0">
              <a:noFill/>
            </a:ln>
          </p:spPr>
          <p:style>
            <a:lnRef idx="0"/>
            <a:fillRef idx="0"/>
            <a:effectRef idx="0"/>
            <a:fontRef idx="minor"/>
          </p:style>
        </p:sp>
        <p:pic>
          <p:nvPicPr>
            <p:cNvPr id="79" name="Google Shape;157;p2" descr=""/>
            <p:cNvPicPr/>
            <p:nvPr/>
          </p:nvPicPr>
          <p:blipFill>
            <a:blip r:embed="rId11"/>
            <a:stretch/>
          </p:blipFill>
          <p:spPr>
            <a:xfrm>
              <a:off x="8586720" y="14414400"/>
              <a:ext cx="517320" cy="335880"/>
            </a:xfrm>
            <a:prstGeom prst="rect">
              <a:avLst/>
            </a:prstGeom>
            <a:ln w="0">
              <a:noFill/>
            </a:ln>
          </p:spPr>
        </p:pic>
        <p:pic>
          <p:nvPicPr>
            <p:cNvPr id="80" name="Google Shape;158;p2" descr=""/>
            <p:cNvPicPr/>
            <p:nvPr/>
          </p:nvPicPr>
          <p:blipFill>
            <a:blip r:embed="rId12"/>
            <a:stretch/>
          </p:blipFill>
          <p:spPr>
            <a:xfrm>
              <a:off x="9013320" y="14616000"/>
              <a:ext cx="170640" cy="157680"/>
            </a:xfrm>
            <a:prstGeom prst="rect">
              <a:avLst/>
            </a:prstGeom>
            <a:ln w="0">
              <a:noFill/>
            </a:ln>
          </p:spPr>
        </p:pic>
        <p:sp>
          <p:nvSpPr>
            <p:cNvPr id="81" name="Google Shape;159;p2"/>
            <p:cNvSpPr/>
            <p:nvPr/>
          </p:nvSpPr>
          <p:spPr>
            <a:xfrm>
              <a:off x="8361000" y="14414760"/>
              <a:ext cx="833400" cy="489960"/>
            </a:xfrm>
            <a:custGeom>
              <a:avLst/>
              <a:gdLst/>
              <a:ahLst/>
              <a:rect l="l" t="t" r="r" b="b"/>
              <a:pathLst>
                <a:path w="833754" h="490219">
                  <a:moveTo>
                    <a:pt x="347427" y="467041"/>
                  </a:moveTo>
                  <a:lnTo>
                    <a:pt x="229319" y="467041"/>
                  </a:lnTo>
                  <a:lnTo>
                    <a:pt x="274505" y="467057"/>
                  </a:lnTo>
                  <a:lnTo>
                    <a:pt x="307963" y="469536"/>
                  </a:lnTo>
                  <a:lnTo>
                    <a:pt x="333535" y="473892"/>
                  </a:lnTo>
                  <a:lnTo>
                    <a:pt x="355061" y="479538"/>
                  </a:lnTo>
                  <a:lnTo>
                    <a:pt x="380795" y="487258"/>
                  </a:lnTo>
                  <a:lnTo>
                    <a:pt x="388951" y="489469"/>
                  </a:lnTo>
                  <a:lnTo>
                    <a:pt x="393555" y="490091"/>
                  </a:lnTo>
                  <a:lnTo>
                    <a:pt x="401785" y="489164"/>
                  </a:lnTo>
                  <a:lnTo>
                    <a:pt x="405314" y="486217"/>
                  </a:lnTo>
                  <a:lnTo>
                    <a:pt x="405021" y="485511"/>
                  </a:lnTo>
                  <a:lnTo>
                    <a:pt x="396654" y="480935"/>
                  </a:lnTo>
                  <a:lnTo>
                    <a:pt x="391850" y="479280"/>
                  </a:lnTo>
                  <a:lnTo>
                    <a:pt x="389112" y="478790"/>
                  </a:lnTo>
                  <a:lnTo>
                    <a:pt x="384503" y="476750"/>
                  </a:lnTo>
                  <a:lnTo>
                    <a:pt x="379792" y="475128"/>
                  </a:lnTo>
                  <a:lnTo>
                    <a:pt x="347427" y="467041"/>
                  </a:lnTo>
                  <a:close/>
                </a:path>
                <a:path w="833754" h="490219">
                  <a:moveTo>
                    <a:pt x="746490" y="0"/>
                  </a:moveTo>
                  <a:lnTo>
                    <a:pt x="737236" y="0"/>
                  </a:lnTo>
                  <a:lnTo>
                    <a:pt x="732107" y="174"/>
                  </a:lnTo>
                  <a:lnTo>
                    <a:pt x="699284" y="16510"/>
                  </a:lnTo>
                  <a:lnTo>
                    <a:pt x="684606" y="26670"/>
                  </a:lnTo>
                  <a:lnTo>
                    <a:pt x="676870" y="33020"/>
                  </a:lnTo>
                  <a:lnTo>
                    <a:pt x="673519" y="35560"/>
                  </a:lnTo>
                  <a:lnTo>
                    <a:pt x="671917" y="36886"/>
                  </a:lnTo>
                  <a:lnTo>
                    <a:pt x="663496" y="43180"/>
                  </a:lnTo>
                  <a:lnTo>
                    <a:pt x="661462" y="43180"/>
                  </a:lnTo>
                  <a:lnTo>
                    <a:pt x="659120" y="44818"/>
                  </a:lnTo>
                  <a:lnTo>
                    <a:pt x="650542" y="52070"/>
                  </a:lnTo>
                  <a:lnTo>
                    <a:pt x="649338" y="52070"/>
                  </a:lnTo>
                  <a:lnTo>
                    <a:pt x="636466" y="62806"/>
                  </a:lnTo>
                  <a:lnTo>
                    <a:pt x="604172" y="90879"/>
                  </a:lnTo>
                  <a:lnTo>
                    <a:pt x="525132" y="147182"/>
                  </a:lnTo>
                  <a:lnTo>
                    <a:pt x="474479" y="180591"/>
                  </a:lnTo>
                  <a:lnTo>
                    <a:pt x="421780" y="206704"/>
                  </a:lnTo>
                  <a:lnTo>
                    <a:pt x="391980" y="219226"/>
                  </a:lnTo>
                  <a:lnTo>
                    <a:pt x="361075" y="231795"/>
                  </a:lnTo>
                  <a:lnTo>
                    <a:pt x="336316" y="240358"/>
                  </a:lnTo>
                  <a:lnTo>
                    <a:pt x="322227" y="242726"/>
                  </a:lnTo>
                  <a:lnTo>
                    <a:pt x="321091" y="243840"/>
                  </a:lnTo>
                  <a:lnTo>
                    <a:pt x="318335" y="243840"/>
                  </a:lnTo>
                  <a:lnTo>
                    <a:pt x="277979" y="250190"/>
                  </a:lnTo>
                  <a:lnTo>
                    <a:pt x="250428" y="252730"/>
                  </a:lnTo>
                  <a:lnTo>
                    <a:pt x="235557" y="255270"/>
                  </a:lnTo>
                  <a:lnTo>
                    <a:pt x="219349" y="256540"/>
                  </a:lnTo>
                  <a:lnTo>
                    <a:pt x="186598" y="260350"/>
                  </a:lnTo>
                  <a:lnTo>
                    <a:pt x="148771" y="266700"/>
                  </a:lnTo>
                  <a:lnTo>
                    <a:pt x="117332" y="275590"/>
                  </a:lnTo>
                  <a:lnTo>
                    <a:pt x="97644" y="283210"/>
                  </a:lnTo>
                  <a:lnTo>
                    <a:pt x="88067" y="286558"/>
                  </a:lnTo>
                  <a:lnTo>
                    <a:pt x="73800" y="293369"/>
                  </a:lnTo>
                  <a:lnTo>
                    <a:pt x="67133" y="297788"/>
                  </a:lnTo>
                  <a:lnTo>
                    <a:pt x="46511" y="312504"/>
                  </a:lnTo>
                  <a:lnTo>
                    <a:pt x="45742" y="313690"/>
                  </a:lnTo>
                  <a:lnTo>
                    <a:pt x="34343" y="323850"/>
                  </a:lnTo>
                  <a:lnTo>
                    <a:pt x="29075" y="328088"/>
                  </a:lnTo>
                  <a:lnTo>
                    <a:pt x="10418" y="353842"/>
                  </a:lnTo>
                  <a:lnTo>
                    <a:pt x="0" y="391582"/>
                  </a:lnTo>
                  <a:lnTo>
                    <a:pt x="11717" y="439609"/>
                  </a:lnTo>
                  <a:lnTo>
                    <a:pt x="28240" y="460303"/>
                  </a:lnTo>
                  <a:lnTo>
                    <a:pt x="49807" y="474013"/>
                  </a:lnTo>
                  <a:lnTo>
                    <a:pt x="72360" y="481103"/>
                  </a:lnTo>
                  <a:lnTo>
                    <a:pt x="91841" y="481938"/>
                  </a:lnTo>
                  <a:lnTo>
                    <a:pt x="171838" y="471127"/>
                  </a:lnTo>
                  <a:lnTo>
                    <a:pt x="177750" y="470537"/>
                  </a:lnTo>
                  <a:lnTo>
                    <a:pt x="182610" y="469900"/>
                  </a:lnTo>
                  <a:lnTo>
                    <a:pt x="184135" y="469900"/>
                  </a:lnTo>
                  <a:lnTo>
                    <a:pt x="198401" y="468475"/>
                  </a:lnTo>
                  <a:lnTo>
                    <a:pt x="221242" y="467415"/>
                  </a:lnTo>
                  <a:lnTo>
                    <a:pt x="221878" y="467360"/>
                  </a:lnTo>
                  <a:lnTo>
                    <a:pt x="222449" y="467360"/>
                  </a:lnTo>
                  <a:lnTo>
                    <a:pt x="229319" y="467041"/>
                  </a:lnTo>
                  <a:lnTo>
                    <a:pt x="347427" y="467041"/>
                  </a:lnTo>
                  <a:lnTo>
                    <a:pt x="322862" y="462493"/>
                  </a:lnTo>
                  <a:lnTo>
                    <a:pt x="312847" y="461010"/>
                  </a:lnTo>
                  <a:lnTo>
                    <a:pt x="102753" y="461010"/>
                  </a:lnTo>
                  <a:lnTo>
                    <a:pt x="96923" y="458470"/>
                  </a:lnTo>
                  <a:lnTo>
                    <a:pt x="90956" y="455573"/>
                  </a:lnTo>
                  <a:lnTo>
                    <a:pt x="90499" y="455486"/>
                  </a:lnTo>
                  <a:lnTo>
                    <a:pt x="88600" y="454461"/>
                  </a:lnTo>
                  <a:lnTo>
                    <a:pt x="76900" y="449580"/>
                  </a:lnTo>
                  <a:lnTo>
                    <a:pt x="64332" y="438150"/>
                  </a:lnTo>
                  <a:lnTo>
                    <a:pt x="61959" y="433143"/>
                  </a:lnTo>
                  <a:lnTo>
                    <a:pt x="61391" y="432519"/>
                  </a:lnTo>
                  <a:lnTo>
                    <a:pt x="60673" y="430428"/>
                  </a:lnTo>
                  <a:lnTo>
                    <a:pt x="55305" y="419100"/>
                  </a:lnTo>
                  <a:lnTo>
                    <a:pt x="51688" y="405130"/>
                  </a:lnTo>
                  <a:lnTo>
                    <a:pt x="76703" y="354330"/>
                  </a:lnTo>
                  <a:lnTo>
                    <a:pt x="117485" y="334010"/>
                  </a:lnTo>
                  <a:lnTo>
                    <a:pt x="145032" y="330101"/>
                  </a:lnTo>
                  <a:lnTo>
                    <a:pt x="148648" y="329322"/>
                  </a:lnTo>
                  <a:lnTo>
                    <a:pt x="200609" y="328312"/>
                  </a:lnTo>
                  <a:lnTo>
                    <a:pt x="483703" y="328312"/>
                  </a:lnTo>
                  <a:lnTo>
                    <a:pt x="552520" y="315995"/>
                  </a:lnTo>
                  <a:lnTo>
                    <a:pt x="593999" y="307910"/>
                  </a:lnTo>
                  <a:lnTo>
                    <a:pt x="652889" y="275044"/>
                  </a:lnTo>
                  <a:lnTo>
                    <a:pt x="694824" y="231862"/>
                  </a:lnTo>
                  <a:lnTo>
                    <a:pt x="700266" y="214539"/>
                  </a:lnTo>
                  <a:lnTo>
                    <a:pt x="698954" y="205740"/>
                  </a:lnTo>
                  <a:lnTo>
                    <a:pt x="699449" y="194310"/>
                  </a:lnTo>
                  <a:lnTo>
                    <a:pt x="701123" y="194180"/>
                  </a:lnTo>
                  <a:lnTo>
                    <a:pt x="700543" y="179998"/>
                  </a:lnTo>
                  <a:lnTo>
                    <a:pt x="696882" y="136155"/>
                  </a:lnTo>
                  <a:lnTo>
                    <a:pt x="696234" y="134999"/>
                  </a:lnTo>
                  <a:lnTo>
                    <a:pt x="720582" y="134999"/>
                  </a:lnTo>
                  <a:lnTo>
                    <a:pt x="758666" y="122398"/>
                  </a:lnTo>
                  <a:lnTo>
                    <a:pt x="788816" y="92444"/>
                  </a:lnTo>
                  <a:lnTo>
                    <a:pt x="795411" y="83820"/>
                  </a:lnTo>
                  <a:lnTo>
                    <a:pt x="800306" y="80811"/>
                  </a:lnTo>
                  <a:lnTo>
                    <a:pt x="803181" y="77989"/>
                  </a:lnTo>
                  <a:lnTo>
                    <a:pt x="813433" y="69797"/>
                  </a:lnTo>
                  <a:lnTo>
                    <a:pt x="821664" y="60995"/>
                  </a:lnTo>
                  <a:lnTo>
                    <a:pt x="827864" y="51295"/>
                  </a:lnTo>
                  <a:lnTo>
                    <a:pt x="832023" y="40410"/>
                  </a:lnTo>
                  <a:lnTo>
                    <a:pt x="832467" y="38809"/>
                  </a:lnTo>
                  <a:lnTo>
                    <a:pt x="832909" y="38280"/>
                  </a:lnTo>
                  <a:lnTo>
                    <a:pt x="833003" y="38100"/>
                  </a:lnTo>
                  <a:lnTo>
                    <a:pt x="833678" y="37359"/>
                  </a:lnTo>
                  <a:lnTo>
                    <a:pt x="803210" y="12700"/>
                  </a:lnTo>
                  <a:lnTo>
                    <a:pt x="794955" y="11430"/>
                  </a:lnTo>
                  <a:lnTo>
                    <a:pt x="790323" y="10347"/>
                  </a:lnTo>
                  <a:lnTo>
                    <a:pt x="787856" y="10160"/>
                  </a:lnTo>
                  <a:lnTo>
                    <a:pt x="773224" y="10160"/>
                  </a:lnTo>
                  <a:lnTo>
                    <a:pt x="769148" y="7620"/>
                  </a:lnTo>
                  <a:lnTo>
                    <a:pt x="761833" y="5080"/>
                  </a:lnTo>
                  <a:lnTo>
                    <a:pt x="753530" y="2540"/>
                  </a:lnTo>
                  <a:lnTo>
                    <a:pt x="746490" y="0"/>
                  </a:lnTo>
                  <a:close/>
                </a:path>
                <a:path w="833754" h="490219">
                  <a:moveTo>
                    <a:pt x="448316" y="334453"/>
                  </a:moveTo>
                  <a:lnTo>
                    <a:pt x="384259" y="334453"/>
                  </a:lnTo>
                  <a:lnTo>
                    <a:pt x="443504" y="335278"/>
                  </a:lnTo>
                  <a:lnTo>
                    <a:pt x="448316" y="334453"/>
                  </a:lnTo>
                  <a:close/>
                </a:path>
                <a:path w="833754" h="490219">
                  <a:moveTo>
                    <a:pt x="483703" y="328312"/>
                  </a:moveTo>
                  <a:lnTo>
                    <a:pt x="200609" y="328312"/>
                  </a:lnTo>
                  <a:lnTo>
                    <a:pt x="245786" y="329617"/>
                  </a:lnTo>
                  <a:lnTo>
                    <a:pt x="301831" y="333222"/>
                  </a:lnTo>
                  <a:lnTo>
                    <a:pt x="320275" y="334010"/>
                  </a:lnTo>
                  <a:lnTo>
                    <a:pt x="321905" y="334219"/>
                  </a:lnTo>
                  <a:lnTo>
                    <a:pt x="325669" y="334376"/>
                  </a:lnTo>
                  <a:lnTo>
                    <a:pt x="344831" y="334711"/>
                  </a:lnTo>
                  <a:lnTo>
                    <a:pt x="364556" y="334711"/>
                  </a:lnTo>
                  <a:lnTo>
                    <a:pt x="384259" y="334453"/>
                  </a:lnTo>
                  <a:lnTo>
                    <a:pt x="448316" y="334453"/>
                  </a:lnTo>
                  <a:lnTo>
                    <a:pt x="483703" y="328312"/>
                  </a:lnTo>
                  <a:close/>
                </a:path>
                <a:path w="833754" h="490219">
                  <a:moveTo>
                    <a:pt x="720582" y="134999"/>
                  </a:moveTo>
                  <a:lnTo>
                    <a:pt x="696234" y="134999"/>
                  </a:lnTo>
                  <a:lnTo>
                    <a:pt x="700815" y="135217"/>
                  </a:lnTo>
                  <a:lnTo>
                    <a:pt x="712092" y="135377"/>
                  </a:lnTo>
                  <a:lnTo>
                    <a:pt x="720582" y="134999"/>
                  </a:lnTo>
                  <a:close/>
                </a:path>
              </a:pathLst>
            </a:custGeom>
            <a:solidFill>
              <a:srgbClr val="b8c603"/>
            </a:solidFill>
            <a:ln w="0">
              <a:noFill/>
            </a:ln>
          </p:spPr>
          <p:style>
            <a:lnRef idx="0"/>
            <a:fillRef idx="0"/>
            <a:effectRef idx="0"/>
            <a:fontRef idx="minor"/>
          </p:style>
        </p:sp>
        <p:sp>
          <p:nvSpPr>
            <p:cNvPr id="82" name="Google Shape;160;p2"/>
            <p:cNvSpPr/>
            <p:nvPr/>
          </p:nvSpPr>
          <p:spPr>
            <a:xfrm>
              <a:off x="9079920" y="14428440"/>
              <a:ext cx="36000" cy="20520"/>
            </a:xfrm>
            <a:custGeom>
              <a:avLst/>
              <a:gdLst/>
              <a:ahLst/>
              <a:rect l="l" t="t" r="r" b="b"/>
              <a:pathLst>
                <a:path w="36195" h="20955">
                  <a:moveTo>
                    <a:pt x="2792" y="10322"/>
                  </a:moveTo>
                  <a:lnTo>
                    <a:pt x="2235" y="18880"/>
                  </a:lnTo>
                  <a:lnTo>
                    <a:pt x="11760" y="20848"/>
                  </a:lnTo>
                  <a:lnTo>
                    <a:pt x="12331" y="19946"/>
                  </a:lnTo>
                  <a:lnTo>
                    <a:pt x="6096" y="19299"/>
                  </a:lnTo>
                  <a:lnTo>
                    <a:pt x="4724" y="14651"/>
                  </a:lnTo>
                  <a:lnTo>
                    <a:pt x="2792" y="10322"/>
                  </a:lnTo>
                  <a:close/>
                </a:path>
                <a:path w="36195" h="20955">
                  <a:moveTo>
                    <a:pt x="26465" y="3563"/>
                  </a:moveTo>
                  <a:lnTo>
                    <a:pt x="8712" y="3563"/>
                  </a:lnTo>
                  <a:lnTo>
                    <a:pt x="20510" y="3690"/>
                  </a:lnTo>
                  <a:lnTo>
                    <a:pt x="35953" y="13101"/>
                  </a:lnTo>
                  <a:lnTo>
                    <a:pt x="28142" y="4911"/>
                  </a:lnTo>
                  <a:lnTo>
                    <a:pt x="26465" y="3563"/>
                  </a:lnTo>
                  <a:close/>
                </a:path>
                <a:path w="36195" h="20955">
                  <a:moveTo>
                    <a:pt x="18948" y="0"/>
                  </a:moveTo>
                  <a:lnTo>
                    <a:pt x="13322" y="1011"/>
                  </a:lnTo>
                  <a:lnTo>
                    <a:pt x="3975" y="3157"/>
                  </a:lnTo>
                  <a:lnTo>
                    <a:pt x="0" y="7170"/>
                  </a:lnTo>
                  <a:lnTo>
                    <a:pt x="1270" y="9177"/>
                  </a:lnTo>
                  <a:lnTo>
                    <a:pt x="2773" y="10279"/>
                  </a:lnTo>
                  <a:lnTo>
                    <a:pt x="2133" y="8847"/>
                  </a:lnTo>
                  <a:lnTo>
                    <a:pt x="6718" y="5126"/>
                  </a:lnTo>
                  <a:lnTo>
                    <a:pt x="8712" y="3563"/>
                  </a:lnTo>
                  <a:lnTo>
                    <a:pt x="26465" y="3563"/>
                  </a:lnTo>
                  <a:lnTo>
                    <a:pt x="23180" y="922"/>
                  </a:lnTo>
                  <a:lnTo>
                    <a:pt x="18948" y="0"/>
                  </a:lnTo>
                  <a:close/>
                </a:path>
              </a:pathLst>
            </a:custGeom>
            <a:solidFill>
              <a:srgbClr val="202c1b">
                <a:alpha val="56000"/>
              </a:srgbClr>
            </a:solidFill>
            <a:ln w="0">
              <a:noFill/>
            </a:ln>
          </p:spPr>
          <p:style>
            <a:lnRef idx="0"/>
            <a:fillRef idx="0"/>
            <a:effectRef idx="0"/>
            <a:fontRef idx="minor"/>
          </p:style>
        </p:sp>
        <p:pic>
          <p:nvPicPr>
            <p:cNvPr id="83" name="Google Shape;161;p2" descr=""/>
            <p:cNvPicPr/>
            <p:nvPr/>
          </p:nvPicPr>
          <p:blipFill>
            <a:blip r:embed="rId13"/>
            <a:stretch/>
          </p:blipFill>
          <p:spPr>
            <a:xfrm>
              <a:off x="8991000" y="14414760"/>
              <a:ext cx="203400" cy="123480"/>
            </a:xfrm>
            <a:prstGeom prst="rect">
              <a:avLst/>
            </a:prstGeom>
            <a:ln w="0">
              <a:noFill/>
            </a:ln>
          </p:spPr>
        </p:pic>
        <p:pic>
          <p:nvPicPr>
            <p:cNvPr id="84" name="Google Shape;162;p2" descr=""/>
            <p:cNvPicPr/>
            <p:nvPr/>
          </p:nvPicPr>
          <p:blipFill>
            <a:blip r:embed="rId14"/>
            <a:stretch/>
          </p:blipFill>
          <p:spPr>
            <a:xfrm>
              <a:off x="9090360" y="14433480"/>
              <a:ext cx="16920" cy="16560"/>
            </a:xfrm>
            <a:prstGeom prst="rect">
              <a:avLst/>
            </a:prstGeom>
            <a:ln w="0">
              <a:noFill/>
            </a:ln>
          </p:spPr>
        </p:pic>
        <p:sp>
          <p:nvSpPr>
            <p:cNvPr id="85" name="Google Shape;163;p2"/>
            <p:cNvSpPr/>
            <p:nvPr/>
          </p:nvSpPr>
          <p:spPr>
            <a:xfrm>
              <a:off x="9090360" y="14433120"/>
              <a:ext cx="17280" cy="17280"/>
            </a:xfrm>
            <a:custGeom>
              <a:avLst/>
              <a:gdLst/>
              <a:ahLst/>
              <a:rect l="l" t="t" r="r" b="b"/>
              <a:pathLst>
                <a:path w="17779" h="17780">
                  <a:moveTo>
                    <a:pt x="190" y="8928"/>
                  </a:moveTo>
                  <a:lnTo>
                    <a:pt x="0" y="4292"/>
                  </a:lnTo>
                  <a:lnTo>
                    <a:pt x="3619" y="368"/>
                  </a:lnTo>
                  <a:lnTo>
                    <a:pt x="8242" y="203"/>
                  </a:lnTo>
                  <a:lnTo>
                    <a:pt x="12890" y="0"/>
                  </a:lnTo>
                  <a:lnTo>
                    <a:pt x="16789" y="3619"/>
                  </a:lnTo>
                  <a:lnTo>
                    <a:pt x="16979" y="8254"/>
                  </a:lnTo>
                  <a:lnTo>
                    <a:pt x="17157" y="12890"/>
                  </a:lnTo>
                  <a:lnTo>
                    <a:pt x="13563" y="16802"/>
                  </a:lnTo>
                  <a:lnTo>
                    <a:pt x="8915" y="16992"/>
                  </a:lnTo>
                  <a:lnTo>
                    <a:pt x="4279" y="17170"/>
                  </a:lnTo>
                  <a:lnTo>
                    <a:pt x="368" y="13563"/>
                  </a:lnTo>
                  <a:lnTo>
                    <a:pt x="190" y="8928"/>
                  </a:lnTo>
                </a:path>
              </a:pathLst>
            </a:custGeom>
            <a:noFill/>
            <a:ln w="9525">
              <a:solidFill>
                <a:srgbClr val="1d4621"/>
              </a:solidFill>
              <a:round/>
            </a:ln>
          </p:spPr>
          <p:style>
            <a:lnRef idx="0"/>
            <a:fillRef idx="0"/>
            <a:effectRef idx="0"/>
            <a:fontRef idx="minor"/>
          </p:style>
        </p:sp>
        <p:sp>
          <p:nvSpPr>
            <p:cNvPr id="86" name="Google Shape;164;p2"/>
            <p:cNvSpPr/>
            <p:nvPr/>
          </p:nvSpPr>
          <p:spPr>
            <a:xfrm>
              <a:off x="9047520" y="14483520"/>
              <a:ext cx="111960" cy="125280"/>
            </a:xfrm>
            <a:custGeom>
              <a:avLst/>
              <a:gdLst/>
              <a:ahLst/>
              <a:rect l="l" t="t" r="r" b="b"/>
              <a:pathLst>
                <a:path w="112395" h="125730">
                  <a:moveTo>
                    <a:pt x="419" y="123571"/>
                  </a:moveTo>
                  <a:lnTo>
                    <a:pt x="901" y="125196"/>
                  </a:lnTo>
                  <a:lnTo>
                    <a:pt x="917" y="123692"/>
                  </a:lnTo>
                  <a:lnTo>
                    <a:pt x="419" y="123571"/>
                  </a:lnTo>
                  <a:close/>
                </a:path>
                <a:path w="112395" h="125730">
                  <a:moveTo>
                    <a:pt x="0" y="51371"/>
                  </a:moveTo>
                  <a:lnTo>
                    <a:pt x="917" y="57166"/>
                  </a:lnTo>
                  <a:lnTo>
                    <a:pt x="1165" y="62977"/>
                  </a:lnTo>
                  <a:lnTo>
                    <a:pt x="1224" y="93996"/>
                  </a:lnTo>
                  <a:lnTo>
                    <a:pt x="917" y="123692"/>
                  </a:lnTo>
                  <a:lnTo>
                    <a:pt x="6735" y="125117"/>
                  </a:lnTo>
                  <a:lnTo>
                    <a:pt x="45415" y="119697"/>
                  </a:lnTo>
                  <a:lnTo>
                    <a:pt x="52788" y="115586"/>
                  </a:lnTo>
                  <a:lnTo>
                    <a:pt x="55595" y="113728"/>
                  </a:lnTo>
                  <a:lnTo>
                    <a:pt x="76118" y="81296"/>
                  </a:lnTo>
                  <a:lnTo>
                    <a:pt x="81715" y="62977"/>
                  </a:lnTo>
                  <a:lnTo>
                    <a:pt x="82473" y="61015"/>
                  </a:lnTo>
                  <a:lnTo>
                    <a:pt x="33472" y="61015"/>
                  </a:lnTo>
                  <a:lnTo>
                    <a:pt x="20828" y="58077"/>
                  </a:lnTo>
                  <a:lnTo>
                    <a:pt x="0" y="51371"/>
                  </a:lnTo>
                  <a:close/>
                </a:path>
                <a:path w="112395" h="125730">
                  <a:moveTo>
                    <a:pt x="112268" y="0"/>
                  </a:moveTo>
                  <a:lnTo>
                    <a:pt x="78657" y="42959"/>
                  </a:lnTo>
                  <a:lnTo>
                    <a:pt x="43060" y="60817"/>
                  </a:lnTo>
                  <a:lnTo>
                    <a:pt x="33472" y="61015"/>
                  </a:lnTo>
                  <a:lnTo>
                    <a:pt x="82473" y="61015"/>
                  </a:lnTo>
                  <a:lnTo>
                    <a:pt x="87107" y="49017"/>
                  </a:lnTo>
                  <a:lnTo>
                    <a:pt x="93785" y="35576"/>
                  </a:lnTo>
                  <a:lnTo>
                    <a:pt x="94342" y="34306"/>
                  </a:lnTo>
                  <a:lnTo>
                    <a:pt x="94558" y="34023"/>
                  </a:lnTo>
                  <a:lnTo>
                    <a:pt x="96297" y="30525"/>
                  </a:lnTo>
                  <a:lnTo>
                    <a:pt x="112268" y="0"/>
                  </a:lnTo>
                  <a:close/>
                </a:path>
              </a:pathLst>
            </a:custGeom>
            <a:solidFill>
              <a:srgbClr val="b8c603"/>
            </a:solidFill>
            <a:ln w="0">
              <a:noFill/>
            </a:ln>
          </p:spPr>
          <p:style>
            <a:lnRef idx="0"/>
            <a:fillRef idx="0"/>
            <a:effectRef idx="0"/>
            <a:fontRef idx="minor"/>
          </p:style>
        </p:sp>
        <p:sp>
          <p:nvSpPr>
            <p:cNvPr id="87" name="Google Shape;165;p2"/>
            <p:cNvSpPr/>
            <p:nvPr/>
          </p:nvSpPr>
          <p:spPr>
            <a:xfrm>
              <a:off x="9097560" y="14435280"/>
              <a:ext cx="7920" cy="9000"/>
            </a:xfrm>
            <a:custGeom>
              <a:avLst/>
              <a:gdLst/>
              <a:ahLst/>
              <a:rect l="l" t="t" r="r" b="b"/>
              <a:pathLst>
                <a:path w="8254" h="9525">
                  <a:moveTo>
                    <a:pt x="5854" y="0"/>
                  </a:moveTo>
                  <a:lnTo>
                    <a:pt x="1651" y="177"/>
                  </a:lnTo>
                  <a:lnTo>
                    <a:pt x="0" y="2286"/>
                  </a:lnTo>
                  <a:lnTo>
                    <a:pt x="101" y="4813"/>
                  </a:lnTo>
                  <a:lnTo>
                    <a:pt x="203" y="7327"/>
                  </a:lnTo>
                  <a:lnTo>
                    <a:pt x="2006" y="9309"/>
                  </a:lnTo>
                  <a:lnTo>
                    <a:pt x="6248" y="9144"/>
                  </a:lnTo>
                  <a:lnTo>
                    <a:pt x="7874" y="7035"/>
                  </a:lnTo>
                  <a:lnTo>
                    <a:pt x="7759" y="4495"/>
                  </a:lnTo>
                  <a:lnTo>
                    <a:pt x="7670" y="1981"/>
                  </a:lnTo>
                  <a:lnTo>
                    <a:pt x="5854" y="0"/>
                  </a:lnTo>
                  <a:close/>
                </a:path>
              </a:pathLst>
            </a:custGeom>
            <a:solidFill>
              <a:srgbClr val="202c1b"/>
            </a:solidFill>
            <a:ln w="0">
              <a:noFill/>
            </a:ln>
          </p:spPr>
          <p:style>
            <a:lnRef idx="0"/>
            <a:fillRef idx="0"/>
            <a:effectRef idx="0"/>
            <a:fontRef idx="minor"/>
          </p:style>
        </p:sp>
        <p:pic>
          <p:nvPicPr>
            <p:cNvPr id="88" name="Google Shape;166;p2" descr=""/>
            <p:cNvPicPr/>
            <p:nvPr/>
          </p:nvPicPr>
          <p:blipFill>
            <a:blip r:embed="rId15"/>
            <a:stretch/>
          </p:blipFill>
          <p:spPr>
            <a:xfrm>
              <a:off x="8929440" y="14415480"/>
              <a:ext cx="238680" cy="226440"/>
            </a:xfrm>
            <a:prstGeom prst="rect">
              <a:avLst/>
            </a:prstGeom>
            <a:ln w="0">
              <a:noFill/>
            </a:ln>
          </p:spPr>
        </p:pic>
        <p:sp>
          <p:nvSpPr>
            <p:cNvPr id="89" name="Google Shape;167;p2"/>
            <p:cNvSpPr/>
            <p:nvPr/>
          </p:nvSpPr>
          <p:spPr>
            <a:xfrm>
              <a:off x="9097560" y="14435280"/>
              <a:ext cx="7920" cy="9000"/>
            </a:xfrm>
            <a:custGeom>
              <a:avLst/>
              <a:gdLst/>
              <a:ahLst/>
              <a:rect l="l" t="t" r="r" b="b"/>
              <a:pathLst>
                <a:path w="8254" h="9525">
                  <a:moveTo>
                    <a:pt x="5854" y="0"/>
                  </a:moveTo>
                  <a:lnTo>
                    <a:pt x="1651" y="177"/>
                  </a:lnTo>
                  <a:lnTo>
                    <a:pt x="0" y="2286"/>
                  </a:lnTo>
                  <a:lnTo>
                    <a:pt x="101" y="4813"/>
                  </a:lnTo>
                  <a:lnTo>
                    <a:pt x="203" y="7327"/>
                  </a:lnTo>
                  <a:lnTo>
                    <a:pt x="2006" y="9309"/>
                  </a:lnTo>
                  <a:lnTo>
                    <a:pt x="6248" y="9144"/>
                  </a:lnTo>
                  <a:lnTo>
                    <a:pt x="7874" y="7035"/>
                  </a:lnTo>
                  <a:lnTo>
                    <a:pt x="7759" y="4495"/>
                  </a:lnTo>
                  <a:lnTo>
                    <a:pt x="7670" y="1981"/>
                  </a:lnTo>
                  <a:lnTo>
                    <a:pt x="5854" y="0"/>
                  </a:lnTo>
                  <a:close/>
                </a:path>
              </a:pathLst>
            </a:custGeom>
            <a:solidFill>
              <a:srgbClr val="1d4621"/>
            </a:solidFill>
            <a:ln w="0">
              <a:noFill/>
            </a:ln>
          </p:spPr>
          <p:style>
            <a:lnRef idx="0"/>
            <a:fillRef idx="0"/>
            <a:effectRef idx="0"/>
            <a:fontRef idx="minor"/>
          </p:style>
        </p:sp>
        <p:sp>
          <p:nvSpPr>
            <p:cNvPr id="90" name="Google Shape;168;p2"/>
            <p:cNvSpPr/>
            <p:nvPr/>
          </p:nvSpPr>
          <p:spPr>
            <a:xfrm>
              <a:off x="9097560" y="14435280"/>
              <a:ext cx="7920" cy="9000"/>
            </a:xfrm>
            <a:custGeom>
              <a:avLst/>
              <a:gdLst/>
              <a:ahLst/>
              <a:rect l="l" t="t" r="r" b="b"/>
              <a:pathLst>
                <a:path w="8254" h="9525">
                  <a:moveTo>
                    <a:pt x="101" y="4813"/>
                  </a:moveTo>
                  <a:lnTo>
                    <a:pt x="0" y="2286"/>
                  </a:lnTo>
                  <a:lnTo>
                    <a:pt x="1651" y="177"/>
                  </a:lnTo>
                  <a:lnTo>
                    <a:pt x="3746" y="88"/>
                  </a:lnTo>
                  <a:lnTo>
                    <a:pt x="5854" y="0"/>
                  </a:lnTo>
                  <a:lnTo>
                    <a:pt x="7670" y="1981"/>
                  </a:lnTo>
                  <a:lnTo>
                    <a:pt x="7759" y="4495"/>
                  </a:lnTo>
                  <a:lnTo>
                    <a:pt x="7874" y="7035"/>
                  </a:lnTo>
                  <a:lnTo>
                    <a:pt x="6248" y="9144"/>
                  </a:lnTo>
                  <a:lnTo>
                    <a:pt x="4114" y="9220"/>
                  </a:lnTo>
                  <a:lnTo>
                    <a:pt x="2006" y="9309"/>
                  </a:lnTo>
                  <a:lnTo>
                    <a:pt x="203" y="7327"/>
                  </a:lnTo>
                  <a:lnTo>
                    <a:pt x="101" y="4813"/>
                  </a:lnTo>
                </a:path>
              </a:pathLst>
            </a:custGeom>
            <a:noFill/>
            <a:ln w="9525">
              <a:solidFill>
                <a:srgbClr val="1d4621"/>
              </a:solidFill>
              <a:round/>
            </a:ln>
          </p:spPr>
          <p:style>
            <a:lnRef idx="0"/>
            <a:fillRef idx="0"/>
            <a:effectRef idx="0"/>
            <a:fontRef idx="minor"/>
          </p:style>
        </p:sp>
        <p:sp>
          <p:nvSpPr>
            <p:cNvPr id="91" name="Google Shape;169;p2"/>
            <p:cNvSpPr/>
            <p:nvPr/>
          </p:nvSpPr>
          <p:spPr>
            <a:xfrm>
              <a:off x="9176040" y="14443920"/>
              <a:ext cx="9000" cy="9720"/>
            </a:xfrm>
            <a:custGeom>
              <a:avLst/>
              <a:gdLst/>
              <a:ahLst/>
              <a:rect l="l" t="t" r="r" b="b"/>
              <a:pathLst>
                <a:path w="9525" h="10159">
                  <a:moveTo>
                    <a:pt x="7746" y="0"/>
                  </a:moveTo>
                  <a:lnTo>
                    <a:pt x="6603" y="927"/>
                  </a:lnTo>
                  <a:lnTo>
                    <a:pt x="5473" y="1854"/>
                  </a:lnTo>
                  <a:lnTo>
                    <a:pt x="0" y="5321"/>
                  </a:lnTo>
                  <a:lnTo>
                    <a:pt x="6680" y="9791"/>
                  </a:lnTo>
                  <a:lnTo>
                    <a:pt x="8394" y="8534"/>
                  </a:lnTo>
                  <a:lnTo>
                    <a:pt x="8864" y="5854"/>
                  </a:lnTo>
                  <a:lnTo>
                    <a:pt x="9359" y="3187"/>
                  </a:lnTo>
                  <a:lnTo>
                    <a:pt x="7746" y="0"/>
                  </a:lnTo>
                  <a:close/>
                </a:path>
              </a:pathLst>
            </a:custGeom>
            <a:solidFill>
              <a:srgbClr val="1d4621"/>
            </a:solidFill>
            <a:ln w="0">
              <a:noFill/>
            </a:ln>
          </p:spPr>
          <p:style>
            <a:lnRef idx="0"/>
            <a:fillRef idx="0"/>
            <a:effectRef idx="0"/>
            <a:fontRef idx="minor"/>
          </p:style>
        </p:sp>
        <p:sp>
          <p:nvSpPr>
            <p:cNvPr id="92" name="Google Shape;170;p2"/>
            <p:cNvSpPr/>
            <p:nvPr/>
          </p:nvSpPr>
          <p:spPr>
            <a:xfrm>
              <a:off x="9097560" y="14450040"/>
              <a:ext cx="96840" cy="40320"/>
            </a:xfrm>
            <a:custGeom>
              <a:avLst/>
              <a:gdLst/>
              <a:ahLst/>
              <a:rect l="l" t="t" r="r" b="b"/>
              <a:pathLst>
                <a:path w="97154" h="40640">
                  <a:moveTo>
                    <a:pt x="0" y="36026"/>
                  </a:moveTo>
                  <a:lnTo>
                    <a:pt x="1466" y="37764"/>
                  </a:lnTo>
                  <a:lnTo>
                    <a:pt x="3333" y="38298"/>
                  </a:lnTo>
                  <a:lnTo>
                    <a:pt x="4959" y="39199"/>
                  </a:lnTo>
                  <a:lnTo>
                    <a:pt x="7799" y="40482"/>
                  </a:lnTo>
                  <a:lnTo>
                    <a:pt x="17892" y="40482"/>
                  </a:lnTo>
                  <a:lnTo>
                    <a:pt x="22599" y="39555"/>
                  </a:lnTo>
                  <a:lnTo>
                    <a:pt x="26793" y="38399"/>
                  </a:lnTo>
                  <a:lnTo>
                    <a:pt x="12375" y="38399"/>
                  </a:lnTo>
                  <a:lnTo>
                    <a:pt x="8525" y="37764"/>
                  </a:lnTo>
                  <a:lnTo>
                    <a:pt x="6140" y="37243"/>
                  </a:lnTo>
                  <a:lnTo>
                    <a:pt x="4793" y="37104"/>
                  </a:lnTo>
                  <a:lnTo>
                    <a:pt x="3193" y="36697"/>
                  </a:lnTo>
                  <a:lnTo>
                    <a:pt x="0" y="36026"/>
                  </a:lnTo>
                  <a:close/>
                </a:path>
                <a:path w="97154" h="40640">
                  <a:moveTo>
                    <a:pt x="97097" y="0"/>
                  </a:moveTo>
                  <a:lnTo>
                    <a:pt x="59921" y="24634"/>
                  </a:lnTo>
                  <a:lnTo>
                    <a:pt x="22345" y="36939"/>
                  </a:lnTo>
                  <a:lnTo>
                    <a:pt x="12375" y="38399"/>
                  </a:lnTo>
                  <a:lnTo>
                    <a:pt x="26793" y="38399"/>
                  </a:lnTo>
                  <a:lnTo>
                    <a:pt x="78474" y="19392"/>
                  </a:lnTo>
                  <a:lnTo>
                    <a:pt x="95141" y="5811"/>
                  </a:lnTo>
                  <a:lnTo>
                    <a:pt x="95675" y="4135"/>
                  </a:lnTo>
                  <a:lnTo>
                    <a:pt x="97034" y="1595"/>
                  </a:lnTo>
                  <a:lnTo>
                    <a:pt x="97097" y="0"/>
                  </a:lnTo>
                  <a:close/>
                </a:path>
              </a:pathLst>
            </a:custGeom>
            <a:solidFill>
              <a:srgbClr val="1d4621">
                <a:alpha val="58000"/>
              </a:srgbClr>
            </a:solidFill>
            <a:ln w="0">
              <a:noFill/>
            </a:ln>
          </p:spPr>
          <p:style>
            <a:lnRef idx="0"/>
            <a:fillRef idx="0"/>
            <a:effectRef idx="0"/>
            <a:fontRef idx="minor"/>
          </p:style>
        </p:sp>
        <p:pic>
          <p:nvPicPr>
            <p:cNvPr id="93" name="Google Shape;171;p2" descr=""/>
            <p:cNvPicPr/>
            <p:nvPr/>
          </p:nvPicPr>
          <p:blipFill>
            <a:blip r:embed="rId16"/>
            <a:stretch/>
          </p:blipFill>
          <p:spPr>
            <a:xfrm>
              <a:off x="8949240" y="14414400"/>
              <a:ext cx="189360" cy="178200"/>
            </a:xfrm>
            <a:prstGeom prst="rect">
              <a:avLst/>
            </a:prstGeom>
            <a:ln w="0">
              <a:noFill/>
            </a:ln>
          </p:spPr>
        </p:pic>
        <p:pic>
          <p:nvPicPr>
            <p:cNvPr id="94" name="Google Shape;172;p2" descr=""/>
            <p:cNvPicPr/>
            <p:nvPr/>
          </p:nvPicPr>
          <p:blipFill>
            <a:blip r:embed="rId17"/>
            <a:stretch/>
          </p:blipFill>
          <p:spPr>
            <a:xfrm>
              <a:off x="8360640" y="14477040"/>
              <a:ext cx="783000" cy="371880"/>
            </a:xfrm>
            <a:prstGeom prst="rect">
              <a:avLst/>
            </a:prstGeom>
            <a:ln w="0">
              <a:noFill/>
            </a:ln>
          </p:spPr>
        </p:pic>
        <p:sp>
          <p:nvSpPr>
            <p:cNvPr id="95" name="Google Shape;173;p2"/>
            <p:cNvSpPr/>
            <p:nvPr/>
          </p:nvSpPr>
          <p:spPr>
            <a:xfrm>
              <a:off x="8855640" y="14555880"/>
              <a:ext cx="183240" cy="216720"/>
            </a:xfrm>
            <a:custGeom>
              <a:avLst/>
              <a:gdLst/>
              <a:ahLst/>
              <a:rect l="l" t="t" r="r" b="b"/>
              <a:pathLst>
                <a:path w="183515" h="217169">
                  <a:moveTo>
                    <a:pt x="130623" y="195427"/>
                  </a:moveTo>
                  <a:lnTo>
                    <a:pt x="101682" y="195427"/>
                  </a:lnTo>
                  <a:lnTo>
                    <a:pt x="112614" y="196914"/>
                  </a:lnTo>
                  <a:lnTo>
                    <a:pt x="116907" y="196914"/>
                  </a:lnTo>
                  <a:lnTo>
                    <a:pt x="118760" y="197750"/>
                  </a:lnTo>
                  <a:lnTo>
                    <a:pt x="122224" y="198221"/>
                  </a:lnTo>
                  <a:lnTo>
                    <a:pt x="127601" y="201738"/>
                  </a:lnTo>
                  <a:lnTo>
                    <a:pt x="133798" y="204534"/>
                  </a:lnTo>
                  <a:lnTo>
                    <a:pt x="138457" y="208840"/>
                  </a:lnTo>
                  <a:lnTo>
                    <a:pt x="148005" y="215086"/>
                  </a:lnTo>
                  <a:lnTo>
                    <a:pt x="152209" y="216699"/>
                  </a:lnTo>
                  <a:lnTo>
                    <a:pt x="152857" y="215785"/>
                  </a:lnTo>
                  <a:lnTo>
                    <a:pt x="153111" y="214439"/>
                  </a:lnTo>
                  <a:lnTo>
                    <a:pt x="151414" y="210167"/>
                  </a:lnTo>
                  <a:lnTo>
                    <a:pt x="146013" y="204888"/>
                  </a:lnTo>
                  <a:lnTo>
                    <a:pt x="138300" y="199505"/>
                  </a:lnTo>
                  <a:lnTo>
                    <a:pt x="130623" y="195427"/>
                  </a:lnTo>
                  <a:close/>
                </a:path>
                <a:path w="183515" h="217169">
                  <a:moveTo>
                    <a:pt x="148219" y="189204"/>
                  </a:moveTo>
                  <a:lnTo>
                    <a:pt x="136105" y="189204"/>
                  </a:lnTo>
                  <a:lnTo>
                    <a:pt x="145275" y="192544"/>
                  </a:lnTo>
                  <a:lnTo>
                    <a:pt x="157314" y="199402"/>
                  </a:lnTo>
                  <a:lnTo>
                    <a:pt x="159870" y="204888"/>
                  </a:lnTo>
                  <a:lnTo>
                    <a:pt x="162201" y="206928"/>
                  </a:lnTo>
                  <a:lnTo>
                    <a:pt x="165379" y="205003"/>
                  </a:lnTo>
                  <a:lnTo>
                    <a:pt x="163542" y="199258"/>
                  </a:lnTo>
                  <a:lnTo>
                    <a:pt x="158327" y="194254"/>
                  </a:lnTo>
                  <a:lnTo>
                    <a:pt x="157754" y="193907"/>
                  </a:lnTo>
                  <a:lnTo>
                    <a:pt x="150304" y="189902"/>
                  </a:lnTo>
                  <a:lnTo>
                    <a:pt x="148219" y="189204"/>
                  </a:lnTo>
                  <a:close/>
                </a:path>
                <a:path w="183515" h="217169">
                  <a:moveTo>
                    <a:pt x="146433" y="0"/>
                  </a:moveTo>
                  <a:lnTo>
                    <a:pt x="82679" y="22560"/>
                  </a:lnTo>
                  <a:lnTo>
                    <a:pt x="41121" y="56538"/>
                  </a:lnTo>
                  <a:lnTo>
                    <a:pt x="7484" y="94218"/>
                  </a:lnTo>
                  <a:lnTo>
                    <a:pt x="0" y="126047"/>
                  </a:lnTo>
                  <a:lnTo>
                    <a:pt x="7678" y="142444"/>
                  </a:lnTo>
                  <a:lnTo>
                    <a:pt x="20669" y="158741"/>
                  </a:lnTo>
                  <a:lnTo>
                    <a:pt x="39051" y="175255"/>
                  </a:lnTo>
                  <a:lnTo>
                    <a:pt x="62903" y="192303"/>
                  </a:lnTo>
                  <a:lnTo>
                    <a:pt x="83026" y="196766"/>
                  </a:lnTo>
                  <a:lnTo>
                    <a:pt x="101682" y="195427"/>
                  </a:lnTo>
                  <a:lnTo>
                    <a:pt x="130623" y="195427"/>
                  </a:lnTo>
                  <a:lnTo>
                    <a:pt x="129667" y="194919"/>
                  </a:lnTo>
                  <a:lnTo>
                    <a:pt x="136105" y="189204"/>
                  </a:lnTo>
                  <a:lnTo>
                    <a:pt x="148219" y="189204"/>
                  </a:lnTo>
                  <a:lnTo>
                    <a:pt x="140601" y="186651"/>
                  </a:lnTo>
                  <a:lnTo>
                    <a:pt x="146735" y="185419"/>
                  </a:lnTo>
                  <a:lnTo>
                    <a:pt x="180548" y="185394"/>
                  </a:lnTo>
                  <a:lnTo>
                    <a:pt x="180026" y="184214"/>
                  </a:lnTo>
                  <a:lnTo>
                    <a:pt x="171478" y="181754"/>
                  </a:lnTo>
                  <a:lnTo>
                    <a:pt x="106413" y="181754"/>
                  </a:lnTo>
                  <a:lnTo>
                    <a:pt x="106061" y="181674"/>
                  </a:lnTo>
                  <a:lnTo>
                    <a:pt x="98746" y="181674"/>
                  </a:lnTo>
                  <a:lnTo>
                    <a:pt x="92497" y="179134"/>
                  </a:lnTo>
                  <a:lnTo>
                    <a:pt x="81004" y="175324"/>
                  </a:lnTo>
                  <a:lnTo>
                    <a:pt x="78539" y="172217"/>
                  </a:lnTo>
                  <a:lnTo>
                    <a:pt x="74712" y="170010"/>
                  </a:lnTo>
                  <a:lnTo>
                    <a:pt x="61912" y="157417"/>
                  </a:lnTo>
                  <a:lnTo>
                    <a:pt x="51188" y="141950"/>
                  </a:lnTo>
                  <a:lnTo>
                    <a:pt x="44462" y="125856"/>
                  </a:lnTo>
                  <a:lnTo>
                    <a:pt x="54215" y="106293"/>
                  </a:lnTo>
                  <a:lnTo>
                    <a:pt x="82535" y="87377"/>
                  </a:lnTo>
                  <a:lnTo>
                    <a:pt x="118130" y="70958"/>
                  </a:lnTo>
                  <a:lnTo>
                    <a:pt x="149707" y="58889"/>
                  </a:lnTo>
                  <a:lnTo>
                    <a:pt x="168747" y="40713"/>
                  </a:lnTo>
                  <a:lnTo>
                    <a:pt x="166181" y="17020"/>
                  </a:lnTo>
                  <a:lnTo>
                    <a:pt x="146433" y="0"/>
                  </a:lnTo>
                  <a:close/>
                </a:path>
                <a:path w="183515" h="217169">
                  <a:moveTo>
                    <a:pt x="180548" y="185394"/>
                  </a:moveTo>
                  <a:lnTo>
                    <a:pt x="154432" y="185394"/>
                  </a:lnTo>
                  <a:lnTo>
                    <a:pt x="171234" y="187426"/>
                  </a:lnTo>
                  <a:lnTo>
                    <a:pt x="178396" y="192074"/>
                  </a:lnTo>
                  <a:lnTo>
                    <a:pt x="180568" y="191528"/>
                  </a:lnTo>
                  <a:lnTo>
                    <a:pt x="183283" y="191418"/>
                  </a:lnTo>
                  <a:lnTo>
                    <a:pt x="182667" y="189294"/>
                  </a:lnTo>
                  <a:lnTo>
                    <a:pt x="182274" y="189294"/>
                  </a:lnTo>
                  <a:lnTo>
                    <a:pt x="180548" y="185394"/>
                  </a:lnTo>
                  <a:close/>
                </a:path>
                <a:path w="183515" h="217169">
                  <a:moveTo>
                    <a:pt x="171199" y="181674"/>
                  </a:moveTo>
                  <a:lnTo>
                    <a:pt x="108124" y="181674"/>
                  </a:lnTo>
                  <a:lnTo>
                    <a:pt x="106413" y="181754"/>
                  </a:lnTo>
                  <a:lnTo>
                    <a:pt x="171478" y="181754"/>
                  </a:lnTo>
                  <a:lnTo>
                    <a:pt x="171199" y="181674"/>
                  </a:lnTo>
                  <a:close/>
                </a:path>
                <a:path w="183515" h="217169">
                  <a:moveTo>
                    <a:pt x="149265" y="179134"/>
                  </a:moveTo>
                  <a:lnTo>
                    <a:pt x="144986" y="179134"/>
                  </a:lnTo>
                  <a:lnTo>
                    <a:pt x="126504" y="180811"/>
                  </a:lnTo>
                  <a:lnTo>
                    <a:pt x="119863" y="181123"/>
                  </a:lnTo>
                  <a:lnTo>
                    <a:pt x="166578" y="180475"/>
                  </a:lnTo>
                  <a:lnTo>
                    <a:pt x="149265" y="179134"/>
                  </a:lnTo>
                  <a:close/>
                </a:path>
              </a:pathLst>
            </a:custGeom>
            <a:solidFill>
              <a:srgbClr val="b8c603"/>
            </a:solidFill>
            <a:ln w="0">
              <a:noFill/>
            </a:ln>
          </p:spPr>
          <p:style>
            <a:lnRef idx="0"/>
            <a:fillRef idx="0"/>
            <a:effectRef idx="0"/>
            <a:fontRef idx="minor"/>
          </p:style>
        </p:sp>
        <p:sp>
          <p:nvSpPr>
            <p:cNvPr id="96" name="Google Shape;174;p2"/>
            <p:cNvSpPr/>
            <p:nvPr/>
          </p:nvSpPr>
          <p:spPr>
            <a:xfrm>
              <a:off x="8855640" y="14600160"/>
              <a:ext cx="183240" cy="172440"/>
            </a:xfrm>
            <a:custGeom>
              <a:avLst/>
              <a:gdLst/>
              <a:ahLst/>
              <a:rect l="l" t="t" r="r" b="b"/>
              <a:pathLst>
                <a:path w="183515" h="172719">
                  <a:moveTo>
                    <a:pt x="55828" y="0"/>
                  </a:moveTo>
                  <a:lnTo>
                    <a:pt x="41121" y="12024"/>
                  </a:lnTo>
                  <a:lnTo>
                    <a:pt x="7484" y="49704"/>
                  </a:lnTo>
                  <a:lnTo>
                    <a:pt x="0" y="81532"/>
                  </a:lnTo>
                  <a:lnTo>
                    <a:pt x="7678" y="97930"/>
                  </a:lnTo>
                  <a:lnTo>
                    <a:pt x="20669" y="114227"/>
                  </a:lnTo>
                  <a:lnTo>
                    <a:pt x="39051" y="130740"/>
                  </a:lnTo>
                  <a:lnTo>
                    <a:pt x="44478" y="134619"/>
                  </a:lnTo>
                </a:path>
                <a:path w="183515" h="172719">
                  <a:moveTo>
                    <a:pt x="78539" y="127702"/>
                  </a:moveTo>
                  <a:lnTo>
                    <a:pt x="74712" y="125496"/>
                  </a:lnTo>
                  <a:lnTo>
                    <a:pt x="61912" y="112903"/>
                  </a:lnTo>
                  <a:lnTo>
                    <a:pt x="51188" y="97436"/>
                  </a:lnTo>
                  <a:lnTo>
                    <a:pt x="44462" y="81342"/>
                  </a:lnTo>
                  <a:lnTo>
                    <a:pt x="54215" y="61779"/>
                  </a:lnTo>
                  <a:lnTo>
                    <a:pt x="82535" y="42862"/>
                  </a:lnTo>
                  <a:lnTo>
                    <a:pt x="118130" y="26444"/>
                  </a:lnTo>
                  <a:lnTo>
                    <a:pt x="149707" y="14375"/>
                  </a:lnTo>
                  <a:lnTo>
                    <a:pt x="164766" y="0"/>
                  </a:lnTo>
                </a:path>
                <a:path w="183515" h="172719">
                  <a:moveTo>
                    <a:pt x="118760" y="153235"/>
                  </a:moveTo>
                  <a:lnTo>
                    <a:pt x="122224" y="153707"/>
                  </a:lnTo>
                  <a:lnTo>
                    <a:pt x="127601" y="157224"/>
                  </a:lnTo>
                </a:path>
                <a:path w="183515" h="172719">
                  <a:moveTo>
                    <a:pt x="138457" y="164326"/>
                  </a:moveTo>
                  <a:lnTo>
                    <a:pt x="148005" y="170572"/>
                  </a:lnTo>
                  <a:lnTo>
                    <a:pt x="152209" y="172185"/>
                  </a:lnTo>
                  <a:lnTo>
                    <a:pt x="152857" y="171270"/>
                  </a:lnTo>
                  <a:lnTo>
                    <a:pt x="153111" y="169924"/>
                  </a:lnTo>
                  <a:lnTo>
                    <a:pt x="151414" y="165653"/>
                  </a:lnTo>
                  <a:lnTo>
                    <a:pt x="146013" y="160374"/>
                  </a:lnTo>
                  <a:lnTo>
                    <a:pt x="138300" y="154990"/>
                  </a:lnTo>
                  <a:lnTo>
                    <a:pt x="133423" y="152399"/>
                  </a:lnTo>
                </a:path>
                <a:path w="183515" h="172719">
                  <a:moveTo>
                    <a:pt x="146254" y="148589"/>
                  </a:moveTo>
                  <a:lnTo>
                    <a:pt x="150914" y="151255"/>
                  </a:lnTo>
                  <a:lnTo>
                    <a:pt x="157314" y="154887"/>
                  </a:lnTo>
                  <a:lnTo>
                    <a:pt x="159913" y="160466"/>
                  </a:lnTo>
                </a:path>
                <a:path w="183515" h="172719">
                  <a:moveTo>
                    <a:pt x="162201" y="162414"/>
                  </a:moveTo>
                  <a:lnTo>
                    <a:pt x="165379" y="160488"/>
                  </a:lnTo>
                  <a:lnTo>
                    <a:pt x="163542" y="154744"/>
                  </a:lnTo>
                  <a:lnTo>
                    <a:pt x="158327" y="149740"/>
                  </a:lnTo>
                </a:path>
                <a:path w="183515" h="172719">
                  <a:moveTo>
                    <a:pt x="157754" y="149393"/>
                  </a:moveTo>
                  <a:lnTo>
                    <a:pt x="156260" y="148589"/>
                  </a:lnTo>
                </a:path>
                <a:path w="183515" h="172719">
                  <a:moveTo>
                    <a:pt x="44478" y="134619"/>
                  </a:moveTo>
                  <a:lnTo>
                    <a:pt x="62903" y="147788"/>
                  </a:lnTo>
                  <a:lnTo>
                    <a:pt x="83026" y="152252"/>
                  </a:lnTo>
                  <a:lnTo>
                    <a:pt x="101682" y="150912"/>
                  </a:lnTo>
                  <a:lnTo>
                    <a:pt x="112614" y="152399"/>
                  </a:lnTo>
                </a:path>
                <a:path w="183515" h="172719">
                  <a:moveTo>
                    <a:pt x="133423" y="152399"/>
                  </a:moveTo>
                  <a:lnTo>
                    <a:pt x="129667" y="150404"/>
                  </a:lnTo>
                  <a:lnTo>
                    <a:pt x="136105" y="144689"/>
                  </a:lnTo>
                  <a:lnTo>
                    <a:pt x="145275" y="148029"/>
                  </a:lnTo>
                  <a:lnTo>
                    <a:pt x="146254" y="148589"/>
                  </a:lnTo>
                </a:path>
                <a:path w="183515" h="172719">
                  <a:moveTo>
                    <a:pt x="156260" y="148589"/>
                  </a:moveTo>
                  <a:lnTo>
                    <a:pt x="150304" y="145388"/>
                  </a:lnTo>
                  <a:lnTo>
                    <a:pt x="140601" y="142137"/>
                  </a:lnTo>
                  <a:lnTo>
                    <a:pt x="146735" y="140905"/>
                  </a:lnTo>
                  <a:lnTo>
                    <a:pt x="154432" y="140879"/>
                  </a:lnTo>
                  <a:lnTo>
                    <a:pt x="162255" y="141819"/>
                  </a:lnTo>
                  <a:lnTo>
                    <a:pt x="165710" y="142239"/>
                  </a:lnTo>
                </a:path>
                <a:path w="183515" h="172719">
                  <a:moveTo>
                    <a:pt x="108124" y="137159"/>
                  </a:moveTo>
                  <a:lnTo>
                    <a:pt x="106413" y="137240"/>
                  </a:lnTo>
                  <a:lnTo>
                    <a:pt x="106061" y="137159"/>
                  </a:lnTo>
                </a:path>
                <a:path w="183515" h="172719">
                  <a:moveTo>
                    <a:pt x="165710" y="142239"/>
                  </a:moveTo>
                  <a:lnTo>
                    <a:pt x="171234" y="142911"/>
                  </a:lnTo>
                  <a:lnTo>
                    <a:pt x="178396" y="147560"/>
                  </a:lnTo>
                  <a:lnTo>
                    <a:pt x="180568" y="147013"/>
                  </a:lnTo>
                  <a:lnTo>
                    <a:pt x="183283" y="146904"/>
                  </a:lnTo>
                </a:path>
              </a:pathLst>
            </a:custGeom>
            <a:noFill/>
            <a:ln w="9525">
              <a:solidFill>
                <a:srgbClr val="b8c603"/>
              </a:solidFill>
              <a:round/>
            </a:ln>
          </p:spPr>
          <p:style>
            <a:lnRef idx="0"/>
            <a:fillRef idx="0"/>
            <a:effectRef idx="0"/>
            <a:fontRef idx="minor"/>
          </p:style>
        </p:sp>
        <p:sp>
          <p:nvSpPr>
            <p:cNvPr id="97" name="Google Shape;175;p2"/>
            <p:cNvSpPr/>
            <p:nvPr/>
          </p:nvSpPr>
          <p:spPr>
            <a:xfrm>
              <a:off x="9005040" y="14734800"/>
              <a:ext cx="17280" cy="1440"/>
            </a:xfrm>
            <a:custGeom>
              <a:avLst/>
              <a:gdLst/>
              <a:ahLst/>
              <a:rect l="l" t="t" r="r" b="b"/>
              <a:pathLst>
                <a:path w="17779" h="1905">
                  <a:moveTo>
                    <a:pt x="-4375" y="670"/>
                  </a:moveTo>
                  <a:lnTo>
                    <a:pt x="21688" y="670"/>
                  </a:lnTo>
                </a:path>
              </a:pathLst>
            </a:custGeom>
            <a:noFill/>
            <a:ln w="10075">
              <a:solidFill>
                <a:srgbClr val="b8c603"/>
              </a:solidFill>
              <a:round/>
            </a:ln>
          </p:spPr>
          <p:style>
            <a:lnRef idx="0"/>
            <a:fillRef idx="0"/>
            <a:effectRef idx="0"/>
            <a:fontRef idx="minor"/>
          </p:style>
        </p:sp>
        <p:sp>
          <p:nvSpPr>
            <p:cNvPr id="98" name="Google Shape;176;p2"/>
            <p:cNvSpPr/>
            <p:nvPr/>
          </p:nvSpPr>
          <p:spPr>
            <a:xfrm>
              <a:off x="8911800" y="14555880"/>
              <a:ext cx="112680" cy="181080"/>
            </a:xfrm>
            <a:custGeom>
              <a:avLst/>
              <a:gdLst/>
              <a:ahLst/>
              <a:rect l="l" t="t" r="r" b="b"/>
              <a:pathLst>
                <a:path w="113029" h="181609">
                  <a:moveTo>
                    <a:pt x="89158" y="179134"/>
                  </a:moveTo>
                  <a:lnTo>
                    <a:pt x="70676" y="180811"/>
                  </a:lnTo>
                  <a:lnTo>
                    <a:pt x="64034" y="181123"/>
                  </a:lnTo>
                </a:path>
                <a:path w="113029" h="181609">
                  <a:moveTo>
                    <a:pt x="18640" y="29274"/>
                  </a:moveTo>
                  <a:lnTo>
                    <a:pt x="0" y="44514"/>
                  </a:lnTo>
                </a:path>
                <a:path w="113029" h="181609">
                  <a:moveTo>
                    <a:pt x="108938" y="44514"/>
                  </a:moveTo>
                  <a:lnTo>
                    <a:pt x="112919" y="40713"/>
                  </a:lnTo>
                  <a:lnTo>
                    <a:pt x="111680" y="29274"/>
                  </a:lnTo>
                </a:path>
                <a:path w="113029" h="181609">
                  <a:moveTo>
                    <a:pt x="49290" y="7684"/>
                  </a:moveTo>
                  <a:lnTo>
                    <a:pt x="26851" y="22560"/>
                  </a:lnTo>
                  <a:lnTo>
                    <a:pt x="18640" y="29274"/>
                  </a:lnTo>
                </a:path>
                <a:path w="113029" h="181609">
                  <a:moveTo>
                    <a:pt x="111680" y="29274"/>
                  </a:moveTo>
                  <a:lnTo>
                    <a:pt x="110353" y="17020"/>
                  </a:lnTo>
                  <a:lnTo>
                    <a:pt x="99521" y="7684"/>
                  </a:lnTo>
                </a:path>
                <a:path w="113029" h="181609">
                  <a:moveTo>
                    <a:pt x="58103" y="1841"/>
                  </a:moveTo>
                  <a:lnTo>
                    <a:pt x="49290" y="7684"/>
                  </a:lnTo>
                </a:path>
                <a:path w="113029" h="181609">
                  <a:moveTo>
                    <a:pt x="99521" y="7684"/>
                  </a:moveTo>
                  <a:lnTo>
                    <a:pt x="90605" y="0"/>
                  </a:lnTo>
                  <a:lnTo>
                    <a:pt x="58103" y="1841"/>
                  </a:lnTo>
                </a:path>
              </a:pathLst>
            </a:custGeom>
            <a:noFill/>
            <a:ln w="9525">
              <a:solidFill>
                <a:srgbClr val="b8c603"/>
              </a:solidFill>
              <a:round/>
            </a:ln>
          </p:spPr>
          <p:style>
            <a:lnRef idx="0"/>
            <a:fillRef idx="0"/>
            <a:effectRef idx="0"/>
            <a:fontRef idx="minor"/>
          </p:style>
        </p:sp>
        <p:pic>
          <p:nvPicPr>
            <p:cNvPr id="99" name="Google Shape;177;p2" descr=""/>
            <p:cNvPicPr/>
            <p:nvPr/>
          </p:nvPicPr>
          <p:blipFill>
            <a:blip r:embed="rId18"/>
            <a:stretch/>
          </p:blipFill>
          <p:spPr>
            <a:xfrm>
              <a:off x="8796240" y="14469480"/>
              <a:ext cx="295560" cy="261000"/>
            </a:xfrm>
            <a:prstGeom prst="rect">
              <a:avLst/>
            </a:prstGeom>
            <a:ln w="0">
              <a:noFill/>
            </a:ln>
          </p:spPr>
        </p:pic>
        <p:pic>
          <p:nvPicPr>
            <p:cNvPr id="100" name="Google Shape;178;p2" descr=""/>
            <p:cNvPicPr/>
            <p:nvPr/>
          </p:nvPicPr>
          <p:blipFill>
            <a:blip r:embed="rId19"/>
            <a:stretch/>
          </p:blipFill>
          <p:spPr>
            <a:xfrm>
              <a:off x="8793720" y="14474520"/>
              <a:ext cx="312840" cy="316080"/>
            </a:xfrm>
            <a:prstGeom prst="rect">
              <a:avLst/>
            </a:prstGeom>
            <a:ln w="0">
              <a:noFill/>
            </a:ln>
          </p:spPr>
        </p:pic>
        <p:sp>
          <p:nvSpPr>
            <p:cNvPr id="101" name="Google Shape;179;p2"/>
            <p:cNvSpPr/>
            <p:nvPr/>
          </p:nvSpPr>
          <p:spPr>
            <a:xfrm>
              <a:off x="9098640" y="14438520"/>
              <a:ext cx="5400" cy="6120"/>
            </a:xfrm>
            <a:custGeom>
              <a:avLst/>
              <a:gdLst/>
              <a:ahLst/>
              <a:rect l="l" t="t" r="r" b="b"/>
              <a:pathLst>
                <a:path w="5715" h="6350">
                  <a:moveTo>
                    <a:pt x="4254" y="0"/>
                  </a:moveTo>
                  <a:lnTo>
                    <a:pt x="1193" y="127"/>
                  </a:lnTo>
                  <a:lnTo>
                    <a:pt x="0" y="1473"/>
                  </a:lnTo>
                  <a:lnTo>
                    <a:pt x="139" y="4711"/>
                  </a:lnTo>
                  <a:lnTo>
                    <a:pt x="1435" y="5994"/>
                  </a:lnTo>
                  <a:lnTo>
                    <a:pt x="2946" y="5918"/>
                  </a:lnTo>
                  <a:lnTo>
                    <a:pt x="4470" y="5854"/>
                  </a:lnTo>
                  <a:lnTo>
                    <a:pt x="5676" y="4495"/>
                  </a:lnTo>
                  <a:lnTo>
                    <a:pt x="5600" y="2870"/>
                  </a:lnTo>
                  <a:lnTo>
                    <a:pt x="5537" y="1257"/>
                  </a:lnTo>
                  <a:lnTo>
                    <a:pt x="4254" y="0"/>
                  </a:lnTo>
                  <a:close/>
                </a:path>
              </a:pathLst>
            </a:custGeom>
            <a:solidFill>
              <a:srgbClr val="fbfbf5"/>
            </a:solidFill>
            <a:ln w="0">
              <a:noFill/>
            </a:ln>
          </p:spPr>
          <p:style>
            <a:lnRef idx="0"/>
            <a:fillRef idx="0"/>
            <a:effectRef idx="0"/>
            <a:fontRef idx="minor"/>
          </p:style>
        </p:sp>
        <p:sp>
          <p:nvSpPr>
            <p:cNvPr id="102" name="Google Shape;180;p2"/>
            <p:cNvSpPr/>
            <p:nvPr/>
          </p:nvSpPr>
          <p:spPr>
            <a:xfrm>
              <a:off x="8377920" y="14665320"/>
              <a:ext cx="388440" cy="241560"/>
            </a:xfrm>
            <a:custGeom>
              <a:avLst/>
              <a:gdLst/>
              <a:ahLst/>
              <a:rect l="l" t="t" r="r" b="b"/>
              <a:pathLst>
                <a:path w="388620" h="241934">
                  <a:moveTo>
                    <a:pt x="84607" y="210108"/>
                  </a:moveTo>
                  <a:lnTo>
                    <a:pt x="80035" y="208114"/>
                  </a:lnTo>
                  <a:lnTo>
                    <a:pt x="72186" y="204304"/>
                  </a:lnTo>
                  <a:lnTo>
                    <a:pt x="70256" y="203492"/>
                  </a:lnTo>
                  <a:lnTo>
                    <a:pt x="68795" y="203161"/>
                  </a:lnTo>
                  <a:lnTo>
                    <a:pt x="67627" y="202399"/>
                  </a:lnTo>
                  <a:lnTo>
                    <a:pt x="60007" y="199224"/>
                  </a:lnTo>
                  <a:lnTo>
                    <a:pt x="47434" y="187794"/>
                  </a:lnTo>
                  <a:lnTo>
                    <a:pt x="45783" y="184302"/>
                  </a:lnTo>
                  <a:lnTo>
                    <a:pt x="45516" y="184010"/>
                  </a:lnTo>
                  <a:lnTo>
                    <a:pt x="42926" y="179781"/>
                  </a:lnTo>
                  <a:lnTo>
                    <a:pt x="28194" y="169875"/>
                  </a:lnTo>
                  <a:lnTo>
                    <a:pt x="12585" y="175221"/>
                  </a:lnTo>
                  <a:lnTo>
                    <a:pt x="3149" y="189242"/>
                  </a:lnTo>
                  <a:lnTo>
                    <a:pt x="6896" y="205409"/>
                  </a:lnTo>
                  <a:lnTo>
                    <a:pt x="17272" y="215036"/>
                  </a:lnTo>
                  <a:lnTo>
                    <a:pt x="32524" y="223862"/>
                  </a:lnTo>
                  <a:lnTo>
                    <a:pt x="51981" y="229997"/>
                  </a:lnTo>
                  <a:lnTo>
                    <a:pt x="74942" y="231571"/>
                  </a:lnTo>
                  <a:lnTo>
                    <a:pt x="69037" y="226060"/>
                  </a:lnTo>
                  <a:lnTo>
                    <a:pt x="69710" y="218821"/>
                  </a:lnTo>
                  <a:lnTo>
                    <a:pt x="77063" y="212140"/>
                  </a:lnTo>
                  <a:lnTo>
                    <a:pt x="84607" y="210108"/>
                  </a:lnTo>
                  <a:close/>
                </a:path>
                <a:path w="388620" h="241934">
                  <a:moveTo>
                    <a:pt x="107480" y="54368"/>
                  </a:moveTo>
                  <a:lnTo>
                    <a:pt x="102285" y="35788"/>
                  </a:lnTo>
                  <a:lnTo>
                    <a:pt x="93814" y="27787"/>
                  </a:lnTo>
                  <a:lnTo>
                    <a:pt x="80746" y="32842"/>
                  </a:lnTo>
                  <a:lnTo>
                    <a:pt x="69850" y="36652"/>
                  </a:lnTo>
                  <a:lnTo>
                    <a:pt x="43497" y="51892"/>
                  </a:lnTo>
                  <a:lnTo>
                    <a:pt x="35255" y="56984"/>
                  </a:lnTo>
                  <a:lnTo>
                    <a:pt x="30035" y="61493"/>
                  </a:lnTo>
                  <a:lnTo>
                    <a:pt x="28841" y="63322"/>
                  </a:lnTo>
                  <a:lnTo>
                    <a:pt x="17449" y="73482"/>
                  </a:lnTo>
                  <a:lnTo>
                    <a:pt x="12407" y="77546"/>
                  </a:lnTo>
                  <a:lnTo>
                    <a:pt x="241" y="92290"/>
                  </a:lnTo>
                  <a:lnTo>
                    <a:pt x="0" y="92621"/>
                  </a:lnTo>
                  <a:lnTo>
                    <a:pt x="17360" y="91427"/>
                  </a:lnTo>
                  <a:lnTo>
                    <a:pt x="32524" y="100711"/>
                  </a:lnTo>
                  <a:lnTo>
                    <a:pt x="41579" y="116420"/>
                  </a:lnTo>
                  <a:lnTo>
                    <a:pt x="40767" y="131203"/>
                  </a:lnTo>
                  <a:lnTo>
                    <a:pt x="46012" y="123012"/>
                  </a:lnTo>
                  <a:lnTo>
                    <a:pt x="53670" y="112445"/>
                  </a:lnTo>
                  <a:lnTo>
                    <a:pt x="54000" y="111887"/>
                  </a:lnTo>
                  <a:lnTo>
                    <a:pt x="54203" y="111709"/>
                  </a:lnTo>
                  <a:lnTo>
                    <a:pt x="59804" y="103962"/>
                  </a:lnTo>
                  <a:lnTo>
                    <a:pt x="70091" y="93802"/>
                  </a:lnTo>
                  <a:lnTo>
                    <a:pt x="74561" y="91427"/>
                  </a:lnTo>
                  <a:lnTo>
                    <a:pt x="81978" y="87452"/>
                  </a:lnTo>
                  <a:lnTo>
                    <a:pt x="99898" y="83794"/>
                  </a:lnTo>
                  <a:lnTo>
                    <a:pt x="106984" y="73418"/>
                  </a:lnTo>
                  <a:lnTo>
                    <a:pt x="107480" y="54368"/>
                  </a:lnTo>
                  <a:close/>
                </a:path>
                <a:path w="388620" h="241934">
                  <a:moveTo>
                    <a:pt x="270090" y="22072"/>
                  </a:moveTo>
                  <a:lnTo>
                    <a:pt x="263499" y="4889"/>
                  </a:lnTo>
                  <a:lnTo>
                    <a:pt x="259181" y="0"/>
                  </a:lnTo>
                  <a:lnTo>
                    <a:pt x="233540" y="2362"/>
                  </a:lnTo>
                  <a:lnTo>
                    <a:pt x="218668" y="4902"/>
                  </a:lnTo>
                  <a:lnTo>
                    <a:pt x="202450" y="6172"/>
                  </a:lnTo>
                  <a:lnTo>
                    <a:pt x="169710" y="9982"/>
                  </a:lnTo>
                  <a:lnTo>
                    <a:pt x="168706" y="10160"/>
                  </a:lnTo>
                  <a:lnTo>
                    <a:pt x="173075" y="17119"/>
                  </a:lnTo>
                  <a:lnTo>
                    <a:pt x="178054" y="31292"/>
                  </a:lnTo>
                  <a:lnTo>
                    <a:pt x="178904" y="51435"/>
                  </a:lnTo>
                  <a:lnTo>
                    <a:pt x="171729" y="77609"/>
                  </a:lnTo>
                  <a:lnTo>
                    <a:pt x="208407" y="78638"/>
                  </a:lnTo>
                  <a:lnTo>
                    <a:pt x="250266" y="80518"/>
                  </a:lnTo>
                  <a:lnTo>
                    <a:pt x="268808" y="48158"/>
                  </a:lnTo>
                  <a:lnTo>
                    <a:pt x="270090" y="22072"/>
                  </a:lnTo>
                  <a:close/>
                </a:path>
                <a:path w="388620" h="241934">
                  <a:moveTo>
                    <a:pt x="388366" y="238125"/>
                  </a:moveTo>
                  <a:lnTo>
                    <a:pt x="385102" y="233057"/>
                  </a:lnTo>
                  <a:lnTo>
                    <a:pt x="379590" y="229755"/>
                  </a:lnTo>
                  <a:lnTo>
                    <a:pt x="372211" y="228434"/>
                  </a:lnTo>
                  <a:lnTo>
                    <a:pt x="366471" y="225894"/>
                  </a:lnTo>
                  <a:lnTo>
                    <a:pt x="366471" y="225526"/>
                  </a:lnTo>
                  <a:lnTo>
                    <a:pt x="346138" y="219303"/>
                  </a:lnTo>
                  <a:lnTo>
                    <a:pt x="335876" y="217170"/>
                  </a:lnTo>
                  <a:lnTo>
                    <a:pt x="316776" y="213194"/>
                  </a:lnTo>
                  <a:lnTo>
                    <a:pt x="313093" y="212420"/>
                  </a:lnTo>
                  <a:lnTo>
                    <a:pt x="313093" y="213194"/>
                  </a:lnTo>
                  <a:lnTo>
                    <a:pt x="278803" y="208114"/>
                  </a:lnTo>
                  <a:lnTo>
                    <a:pt x="270014" y="208114"/>
                  </a:lnTo>
                  <a:lnTo>
                    <a:pt x="261061" y="206844"/>
                  </a:lnTo>
                  <a:lnTo>
                    <a:pt x="234950" y="204812"/>
                  </a:lnTo>
                  <a:lnTo>
                    <a:pt x="224853" y="204304"/>
                  </a:lnTo>
                  <a:lnTo>
                    <a:pt x="216890" y="204304"/>
                  </a:lnTo>
                  <a:lnTo>
                    <a:pt x="210489" y="204660"/>
                  </a:lnTo>
                  <a:lnTo>
                    <a:pt x="206209" y="212559"/>
                  </a:lnTo>
                  <a:lnTo>
                    <a:pt x="212636" y="217004"/>
                  </a:lnTo>
                  <a:lnTo>
                    <a:pt x="223824" y="217004"/>
                  </a:lnTo>
                  <a:lnTo>
                    <a:pt x="227380" y="217297"/>
                  </a:lnTo>
                  <a:lnTo>
                    <a:pt x="230619" y="217170"/>
                  </a:lnTo>
                  <a:lnTo>
                    <a:pt x="249212" y="217500"/>
                  </a:lnTo>
                  <a:lnTo>
                    <a:pt x="261505" y="218274"/>
                  </a:lnTo>
                  <a:lnTo>
                    <a:pt x="265480" y="218274"/>
                  </a:lnTo>
                  <a:lnTo>
                    <a:pt x="269252" y="218770"/>
                  </a:lnTo>
                  <a:lnTo>
                    <a:pt x="288074" y="220662"/>
                  </a:lnTo>
                  <a:lnTo>
                    <a:pt x="306222" y="223075"/>
                  </a:lnTo>
                  <a:lnTo>
                    <a:pt x="324637" y="226504"/>
                  </a:lnTo>
                  <a:lnTo>
                    <a:pt x="345198" y="231889"/>
                  </a:lnTo>
                  <a:lnTo>
                    <a:pt x="369785" y="240144"/>
                  </a:lnTo>
                  <a:lnTo>
                    <a:pt x="384619" y="241503"/>
                  </a:lnTo>
                  <a:lnTo>
                    <a:pt x="388366" y="238125"/>
                  </a:lnTo>
                  <a:close/>
                </a:path>
              </a:pathLst>
            </a:custGeom>
            <a:solidFill>
              <a:srgbClr val="104538"/>
            </a:solidFill>
            <a:ln w="0">
              <a:noFill/>
            </a:ln>
          </p:spPr>
          <p:style>
            <a:lnRef idx="0"/>
            <a:fillRef idx="0"/>
            <a:effectRef idx="0"/>
            <a:fontRef idx="minor"/>
          </p:style>
        </p:sp>
        <p:pic>
          <p:nvPicPr>
            <p:cNvPr id="103" name="Google Shape;181;p2" descr=""/>
            <p:cNvPicPr/>
            <p:nvPr/>
          </p:nvPicPr>
          <p:blipFill>
            <a:blip r:embed="rId20"/>
            <a:stretch/>
          </p:blipFill>
          <p:spPr>
            <a:xfrm>
              <a:off x="8360640" y="14578560"/>
              <a:ext cx="457560" cy="328680"/>
            </a:xfrm>
            <a:prstGeom prst="rect">
              <a:avLst/>
            </a:prstGeom>
            <a:ln w="0">
              <a:noFill/>
            </a:ln>
          </p:spPr>
        </p:pic>
        <p:pic>
          <p:nvPicPr>
            <p:cNvPr id="104" name="Google Shape;182;p2" descr=""/>
            <p:cNvPicPr/>
            <p:nvPr/>
          </p:nvPicPr>
          <p:blipFill>
            <a:blip r:embed="rId21"/>
            <a:stretch/>
          </p:blipFill>
          <p:spPr>
            <a:xfrm>
              <a:off x="8584200" y="14563440"/>
              <a:ext cx="298080" cy="241920"/>
            </a:xfrm>
            <a:prstGeom prst="rect">
              <a:avLst/>
            </a:prstGeom>
            <a:ln w="0">
              <a:noFill/>
            </a:ln>
          </p:spPr>
        </p:pic>
        <p:pic>
          <p:nvPicPr>
            <p:cNvPr id="105" name="Google Shape;183;p2" descr=""/>
            <p:cNvPicPr/>
            <p:nvPr/>
          </p:nvPicPr>
          <p:blipFill>
            <a:blip r:embed="rId22"/>
            <a:stretch/>
          </p:blipFill>
          <p:spPr>
            <a:xfrm>
              <a:off x="8636040" y="14582880"/>
              <a:ext cx="209160" cy="222840"/>
            </a:xfrm>
            <a:prstGeom prst="rect">
              <a:avLst/>
            </a:prstGeom>
            <a:ln w="0">
              <a:noFill/>
            </a:ln>
          </p:spPr>
        </p:pic>
        <p:pic>
          <p:nvPicPr>
            <p:cNvPr id="106" name="Google Shape;184;p2" descr=""/>
            <p:cNvPicPr/>
            <p:nvPr/>
          </p:nvPicPr>
          <p:blipFill>
            <a:blip r:embed="rId23"/>
            <a:stretch/>
          </p:blipFill>
          <p:spPr>
            <a:xfrm>
              <a:off x="8645760" y="14568120"/>
              <a:ext cx="221400" cy="237600"/>
            </a:xfrm>
            <a:prstGeom prst="rect">
              <a:avLst/>
            </a:prstGeom>
            <a:ln w="0">
              <a:noFill/>
            </a:ln>
          </p:spPr>
        </p:pic>
        <p:pic>
          <p:nvPicPr>
            <p:cNvPr id="107" name="Google Shape;185;p2" descr=""/>
            <p:cNvPicPr/>
            <p:nvPr/>
          </p:nvPicPr>
          <p:blipFill>
            <a:blip r:embed="rId24"/>
            <a:stretch/>
          </p:blipFill>
          <p:spPr>
            <a:xfrm>
              <a:off x="8699400" y="14656320"/>
              <a:ext cx="55440" cy="60120"/>
            </a:xfrm>
            <a:prstGeom prst="rect">
              <a:avLst/>
            </a:prstGeom>
            <a:ln w="0">
              <a:noFill/>
            </a:ln>
          </p:spPr>
        </p:pic>
        <p:pic>
          <p:nvPicPr>
            <p:cNvPr id="108" name="Google Shape;186;p2" descr=""/>
            <p:cNvPicPr/>
            <p:nvPr/>
          </p:nvPicPr>
          <p:blipFill>
            <a:blip r:embed="rId25"/>
            <a:stretch/>
          </p:blipFill>
          <p:spPr>
            <a:xfrm>
              <a:off x="9045000" y="14498280"/>
              <a:ext cx="93960" cy="109800"/>
            </a:xfrm>
            <a:prstGeom prst="rect">
              <a:avLst/>
            </a:prstGeom>
            <a:ln w="0">
              <a:noFill/>
            </a:ln>
          </p:spPr>
        </p:pic>
        <p:pic>
          <p:nvPicPr>
            <p:cNvPr id="109" name="Google Shape;187;p2" descr=""/>
            <p:cNvPicPr/>
            <p:nvPr/>
          </p:nvPicPr>
          <p:blipFill>
            <a:blip r:embed="rId26"/>
            <a:stretch/>
          </p:blipFill>
          <p:spPr>
            <a:xfrm>
              <a:off x="8978760" y="14414760"/>
              <a:ext cx="215640" cy="222120"/>
            </a:xfrm>
            <a:prstGeom prst="rect">
              <a:avLst/>
            </a:prstGeom>
            <a:ln w="0">
              <a:noFill/>
            </a:ln>
          </p:spPr>
        </p:pic>
        <p:pic>
          <p:nvPicPr>
            <p:cNvPr id="110" name="Google Shape;188;p2" descr=""/>
            <p:cNvPicPr/>
            <p:nvPr/>
          </p:nvPicPr>
          <p:blipFill>
            <a:blip r:embed="rId27"/>
            <a:stretch/>
          </p:blipFill>
          <p:spPr>
            <a:xfrm>
              <a:off x="8658000" y="14414760"/>
              <a:ext cx="490320" cy="310680"/>
            </a:xfrm>
            <a:prstGeom prst="rect">
              <a:avLst/>
            </a:prstGeom>
            <a:ln w="0">
              <a:noFill/>
            </a:ln>
          </p:spPr>
        </p:pic>
        <p:pic>
          <p:nvPicPr>
            <p:cNvPr id="111" name="Google Shape;189;p2" descr=""/>
            <p:cNvPicPr/>
            <p:nvPr/>
          </p:nvPicPr>
          <p:blipFill>
            <a:blip r:embed="rId28"/>
            <a:stretch/>
          </p:blipFill>
          <p:spPr>
            <a:xfrm>
              <a:off x="8993520" y="14414400"/>
              <a:ext cx="200880" cy="101880"/>
            </a:xfrm>
            <a:prstGeom prst="rect">
              <a:avLst/>
            </a:prstGeom>
            <a:ln w="0">
              <a:noFill/>
            </a:ln>
          </p:spPr>
        </p:pic>
        <p:pic>
          <p:nvPicPr>
            <p:cNvPr id="112" name="Google Shape;190;p2" descr=""/>
            <p:cNvPicPr/>
            <p:nvPr/>
          </p:nvPicPr>
          <p:blipFill>
            <a:blip r:embed="rId29"/>
            <a:stretch/>
          </p:blipFill>
          <p:spPr>
            <a:xfrm>
              <a:off x="8953920" y="14414400"/>
              <a:ext cx="240480" cy="123840"/>
            </a:xfrm>
            <a:prstGeom prst="rect">
              <a:avLst/>
            </a:prstGeom>
            <a:ln w="0">
              <a:noFill/>
            </a:ln>
          </p:spPr>
        </p:pic>
        <p:sp>
          <p:nvSpPr>
            <p:cNvPr id="113" name="Google Shape;191;p2"/>
            <p:cNvSpPr/>
            <p:nvPr/>
          </p:nvSpPr>
          <p:spPr>
            <a:xfrm>
              <a:off x="8691120" y="14890680"/>
              <a:ext cx="54360" cy="14760"/>
            </a:xfrm>
            <a:custGeom>
              <a:avLst/>
              <a:gdLst/>
              <a:ahLst/>
              <a:rect l="l" t="t" r="r" b="b"/>
              <a:pathLst>
                <a:path w="54609" h="15240">
                  <a:moveTo>
                    <a:pt x="53472" y="14841"/>
                  </a:moveTo>
                  <a:lnTo>
                    <a:pt x="54267" y="15138"/>
                  </a:lnTo>
                </a:path>
                <a:path w="54609" h="15240">
                  <a:moveTo>
                    <a:pt x="0" y="0"/>
                  </a:moveTo>
                  <a:lnTo>
                    <a:pt x="15242" y="2643"/>
                  </a:lnTo>
                  <a:lnTo>
                    <a:pt x="25976" y="5102"/>
                  </a:lnTo>
                  <a:lnTo>
                    <a:pt x="37288" y="8793"/>
                  </a:lnTo>
                  <a:lnTo>
                    <a:pt x="53120" y="14709"/>
                  </a:lnTo>
                </a:path>
              </a:pathLst>
            </a:custGeom>
            <a:noFill/>
            <a:ln w="9525">
              <a:solidFill>
                <a:srgbClr val="ffffff"/>
              </a:solidFill>
              <a:round/>
            </a:ln>
          </p:spPr>
          <p:style>
            <a:lnRef idx="0"/>
            <a:fillRef idx="0"/>
            <a:effectRef idx="0"/>
            <a:fontRef idx="minor"/>
          </p:style>
        </p:sp>
        <p:sp>
          <p:nvSpPr>
            <p:cNvPr id="114" name="Google Shape;192;p2"/>
            <p:cNvSpPr/>
            <p:nvPr/>
          </p:nvSpPr>
          <p:spPr>
            <a:xfrm>
              <a:off x="8691120" y="14876280"/>
              <a:ext cx="52920" cy="12960"/>
            </a:xfrm>
            <a:custGeom>
              <a:avLst/>
              <a:gdLst/>
              <a:ahLst/>
              <a:rect l="l" t="t" r="r" b="b"/>
              <a:pathLst>
                <a:path w="53340" h="13334">
                  <a:moveTo>
                    <a:pt x="26997" y="5845"/>
                  </a:moveTo>
                  <a:lnTo>
                    <a:pt x="35515" y="7871"/>
                  </a:lnTo>
                </a:path>
                <a:path w="53340" h="13334">
                  <a:moveTo>
                    <a:pt x="47285" y="11005"/>
                  </a:moveTo>
                  <a:lnTo>
                    <a:pt x="48004" y="11212"/>
                  </a:lnTo>
                  <a:lnTo>
                    <a:pt x="53124" y="12936"/>
                  </a:lnTo>
                </a:path>
                <a:path w="53340" h="13334">
                  <a:moveTo>
                    <a:pt x="9427" y="2035"/>
                  </a:moveTo>
                  <a:lnTo>
                    <a:pt x="26275" y="5674"/>
                  </a:lnTo>
                  <a:lnTo>
                    <a:pt x="26997" y="5845"/>
                  </a:lnTo>
                </a:path>
                <a:path w="53340" h="13334">
                  <a:moveTo>
                    <a:pt x="0" y="0"/>
                  </a:moveTo>
                  <a:lnTo>
                    <a:pt x="9427" y="2035"/>
                  </a:lnTo>
                </a:path>
              </a:pathLst>
            </a:custGeom>
            <a:noFill/>
            <a:ln w="9525">
              <a:solidFill>
                <a:srgbClr val="ffffff"/>
              </a:solidFill>
              <a:round/>
            </a:ln>
          </p:spPr>
          <p:style>
            <a:lnRef idx="0"/>
            <a:fillRef idx="0"/>
            <a:effectRef idx="0"/>
            <a:fontRef idx="minor"/>
          </p:style>
        </p:sp>
        <p:sp>
          <p:nvSpPr>
            <p:cNvPr id="115" name="Google Shape;193;p2"/>
            <p:cNvSpPr/>
            <p:nvPr/>
          </p:nvSpPr>
          <p:spPr>
            <a:xfrm>
              <a:off x="8072640" y="14744160"/>
              <a:ext cx="593280" cy="214920"/>
            </a:xfrm>
            <a:custGeom>
              <a:avLst/>
              <a:gdLst/>
              <a:ahLst/>
              <a:rect l="l" t="t" r="r" b="b"/>
              <a:pathLst>
                <a:path w="593725" h="215265">
                  <a:moveTo>
                    <a:pt x="186029" y="109423"/>
                  </a:moveTo>
                  <a:lnTo>
                    <a:pt x="177990" y="58953"/>
                  </a:lnTo>
                  <a:lnTo>
                    <a:pt x="157086" y="25057"/>
                  </a:lnTo>
                  <a:lnTo>
                    <a:pt x="132753" y="9042"/>
                  </a:lnTo>
                  <a:lnTo>
                    <a:pt x="132753" y="84836"/>
                  </a:lnTo>
                  <a:lnTo>
                    <a:pt x="52451" y="84836"/>
                  </a:lnTo>
                  <a:lnTo>
                    <a:pt x="55841" y="66433"/>
                  </a:lnTo>
                  <a:lnTo>
                    <a:pt x="64846" y="52349"/>
                  </a:lnTo>
                  <a:lnTo>
                    <a:pt x="77685" y="43345"/>
                  </a:lnTo>
                  <a:lnTo>
                    <a:pt x="92608" y="40170"/>
                  </a:lnTo>
                  <a:lnTo>
                    <a:pt x="105625" y="42595"/>
                  </a:lnTo>
                  <a:lnTo>
                    <a:pt x="118668" y="50355"/>
                  </a:lnTo>
                  <a:lnTo>
                    <a:pt x="128727" y="64185"/>
                  </a:lnTo>
                  <a:lnTo>
                    <a:pt x="132753" y="84836"/>
                  </a:lnTo>
                  <a:lnTo>
                    <a:pt x="132753" y="9042"/>
                  </a:lnTo>
                  <a:lnTo>
                    <a:pt x="128117" y="5981"/>
                  </a:lnTo>
                  <a:lnTo>
                    <a:pt x="95885" y="12"/>
                  </a:lnTo>
                  <a:lnTo>
                    <a:pt x="54622" y="8928"/>
                  </a:lnTo>
                  <a:lnTo>
                    <a:pt x="24587" y="32689"/>
                  </a:lnTo>
                  <a:lnTo>
                    <a:pt x="6223" y="66725"/>
                  </a:lnTo>
                  <a:lnTo>
                    <a:pt x="0" y="106527"/>
                  </a:lnTo>
                  <a:lnTo>
                    <a:pt x="6413" y="148145"/>
                  </a:lnTo>
                  <a:lnTo>
                    <a:pt x="25146" y="182587"/>
                  </a:lnTo>
                  <a:lnTo>
                    <a:pt x="55486" y="206044"/>
                  </a:lnTo>
                  <a:lnTo>
                    <a:pt x="96697" y="214706"/>
                  </a:lnTo>
                  <a:lnTo>
                    <a:pt x="127063" y="211645"/>
                  </a:lnTo>
                  <a:lnTo>
                    <a:pt x="150888" y="203136"/>
                  </a:lnTo>
                  <a:lnTo>
                    <a:pt x="169646" y="190169"/>
                  </a:lnTo>
                  <a:lnTo>
                    <a:pt x="184797" y="173748"/>
                  </a:lnTo>
                  <a:lnTo>
                    <a:pt x="182257" y="171691"/>
                  </a:lnTo>
                  <a:lnTo>
                    <a:pt x="152425" y="147523"/>
                  </a:lnTo>
                  <a:lnTo>
                    <a:pt x="142265" y="158203"/>
                  </a:lnTo>
                  <a:lnTo>
                    <a:pt x="130098" y="165747"/>
                  </a:lnTo>
                  <a:lnTo>
                    <a:pt x="116700" y="170218"/>
                  </a:lnTo>
                  <a:lnTo>
                    <a:pt x="102844" y="171691"/>
                  </a:lnTo>
                  <a:lnTo>
                    <a:pt x="84010" y="168719"/>
                  </a:lnTo>
                  <a:lnTo>
                    <a:pt x="68021" y="159905"/>
                  </a:lnTo>
                  <a:lnTo>
                    <a:pt x="56642" y="145415"/>
                  </a:lnTo>
                  <a:lnTo>
                    <a:pt x="51638" y="125387"/>
                  </a:lnTo>
                  <a:lnTo>
                    <a:pt x="185204" y="125387"/>
                  </a:lnTo>
                  <a:lnTo>
                    <a:pt x="186029" y="114744"/>
                  </a:lnTo>
                  <a:lnTo>
                    <a:pt x="186029" y="109423"/>
                  </a:lnTo>
                  <a:close/>
                </a:path>
                <a:path w="593725" h="215265">
                  <a:moveTo>
                    <a:pt x="382689" y="50800"/>
                  </a:moveTo>
                  <a:lnTo>
                    <a:pt x="368655" y="30086"/>
                  </a:lnTo>
                  <a:lnTo>
                    <a:pt x="349961" y="14046"/>
                  </a:lnTo>
                  <a:lnTo>
                    <a:pt x="326732" y="3683"/>
                  </a:lnTo>
                  <a:lnTo>
                    <a:pt x="299097" y="0"/>
                  </a:lnTo>
                  <a:lnTo>
                    <a:pt x="257848" y="8928"/>
                  </a:lnTo>
                  <a:lnTo>
                    <a:pt x="227812" y="32689"/>
                  </a:lnTo>
                  <a:lnTo>
                    <a:pt x="209448" y="66725"/>
                  </a:lnTo>
                  <a:lnTo>
                    <a:pt x="203225" y="106527"/>
                  </a:lnTo>
                  <a:lnTo>
                    <a:pt x="209638" y="148158"/>
                  </a:lnTo>
                  <a:lnTo>
                    <a:pt x="228384" y="182587"/>
                  </a:lnTo>
                  <a:lnTo>
                    <a:pt x="258724" y="206032"/>
                  </a:lnTo>
                  <a:lnTo>
                    <a:pt x="299923" y="214693"/>
                  </a:lnTo>
                  <a:lnTo>
                    <a:pt x="326720" y="211188"/>
                  </a:lnTo>
                  <a:lnTo>
                    <a:pt x="367563" y="186182"/>
                  </a:lnTo>
                  <a:lnTo>
                    <a:pt x="342125" y="145884"/>
                  </a:lnTo>
                  <a:lnTo>
                    <a:pt x="335241" y="156654"/>
                  </a:lnTo>
                  <a:lnTo>
                    <a:pt x="326351" y="164769"/>
                  </a:lnTo>
                  <a:lnTo>
                    <a:pt x="315620" y="169900"/>
                  </a:lnTo>
                  <a:lnTo>
                    <a:pt x="303199" y="171678"/>
                  </a:lnTo>
                  <a:lnTo>
                    <a:pt x="286143" y="168402"/>
                  </a:lnTo>
                  <a:lnTo>
                    <a:pt x="270586" y="157454"/>
                  </a:lnTo>
                  <a:lnTo>
                    <a:pt x="259245" y="137121"/>
                  </a:lnTo>
                  <a:lnTo>
                    <a:pt x="254863" y="105714"/>
                  </a:lnTo>
                  <a:lnTo>
                    <a:pt x="258064" y="80200"/>
                  </a:lnTo>
                  <a:lnTo>
                    <a:pt x="267258" y="60401"/>
                  </a:lnTo>
                  <a:lnTo>
                    <a:pt x="281825" y="47599"/>
                  </a:lnTo>
                  <a:lnTo>
                    <a:pt x="301155" y="43040"/>
                  </a:lnTo>
                  <a:lnTo>
                    <a:pt x="312686" y="44627"/>
                  </a:lnTo>
                  <a:lnTo>
                    <a:pt x="323989" y="49593"/>
                  </a:lnTo>
                  <a:lnTo>
                    <a:pt x="334225" y="58254"/>
                  </a:lnTo>
                  <a:lnTo>
                    <a:pt x="342544" y="70891"/>
                  </a:lnTo>
                  <a:lnTo>
                    <a:pt x="382689" y="50800"/>
                  </a:lnTo>
                  <a:close/>
                </a:path>
                <a:path w="593725" h="215265">
                  <a:moveTo>
                    <a:pt x="593712" y="108178"/>
                  </a:moveTo>
                  <a:lnTo>
                    <a:pt x="587006" y="66560"/>
                  </a:lnTo>
                  <a:lnTo>
                    <a:pt x="567436" y="32118"/>
                  </a:lnTo>
                  <a:lnTo>
                    <a:pt x="535800" y="8674"/>
                  </a:lnTo>
                  <a:lnTo>
                    <a:pt x="492912" y="12"/>
                  </a:lnTo>
                  <a:lnTo>
                    <a:pt x="449795" y="8940"/>
                  </a:lnTo>
                  <a:lnTo>
                    <a:pt x="418490" y="32689"/>
                  </a:lnTo>
                  <a:lnTo>
                    <a:pt x="399389" y="66725"/>
                  </a:lnTo>
                  <a:lnTo>
                    <a:pt x="392938" y="106527"/>
                  </a:lnTo>
                  <a:lnTo>
                    <a:pt x="399630" y="148158"/>
                  </a:lnTo>
                  <a:lnTo>
                    <a:pt x="419201" y="182587"/>
                  </a:lnTo>
                  <a:lnTo>
                    <a:pt x="450837" y="206044"/>
                  </a:lnTo>
                  <a:lnTo>
                    <a:pt x="493725" y="214706"/>
                  </a:lnTo>
                  <a:lnTo>
                    <a:pt x="515823" y="212559"/>
                  </a:lnTo>
                  <a:lnTo>
                    <a:pt x="551980" y="196938"/>
                  </a:lnTo>
                  <a:lnTo>
                    <a:pt x="519010" y="163779"/>
                  </a:lnTo>
                  <a:lnTo>
                    <a:pt x="512216" y="168859"/>
                  </a:lnTo>
                  <a:lnTo>
                    <a:pt x="504101" y="171691"/>
                  </a:lnTo>
                  <a:lnTo>
                    <a:pt x="494957" y="171691"/>
                  </a:lnTo>
                  <a:lnTo>
                    <a:pt x="477532" y="168414"/>
                  </a:lnTo>
                  <a:lnTo>
                    <a:pt x="461568" y="157454"/>
                  </a:lnTo>
                  <a:lnTo>
                    <a:pt x="449897" y="137121"/>
                  </a:lnTo>
                  <a:lnTo>
                    <a:pt x="445389" y="105727"/>
                  </a:lnTo>
                  <a:lnTo>
                    <a:pt x="448716" y="80200"/>
                  </a:lnTo>
                  <a:lnTo>
                    <a:pt x="458241" y="60401"/>
                  </a:lnTo>
                  <a:lnTo>
                    <a:pt x="473202" y="47599"/>
                  </a:lnTo>
                  <a:lnTo>
                    <a:pt x="492912" y="43053"/>
                  </a:lnTo>
                  <a:lnTo>
                    <a:pt x="509968" y="46609"/>
                  </a:lnTo>
                  <a:lnTo>
                    <a:pt x="525526" y="58051"/>
                  </a:lnTo>
                  <a:lnTo>
                    <a:pt x="536854" y="78473"/>
                  </a:lnTo>
                  <a:lnTo>
                    <a:pt x="541248" y="109004"/>
                  </a:lnTo>
                  <a:lnTo>
                    <a:pt x="541032" y="116827"/>
                  </a:lnTo>
                  <a:lnTo>
                    <a:pt x="540600" y="120548"/>
                  </a:lnTo>
                  <a:lnTo>
                    <a:pt x="591947" y="129235"/>
                  </a:lnTo>
                  <a:lnTo>
                    <a:pt x="593102" y="122339"/>
                  </a:lnTo>
                  <a:lnTo>
                    <a:pt x="593712" y="115290"/>
                  </a:lnTo>
                  <a:lnTo>
                    <a:pt x="593712" y="108178"/>
                  </a:lnTo>
                  <a:close/>
                </a:path>
              </a:pathLst>
            </a:custGeom>
            <a:solidFill>
              <a:srgbClr val="ffda00"/>
            </a:solidFill>
            <a:ln w="0">
              <a:noFill/>
            </a:ln>
          </p:spPr>
          <p:style>
            <a:lnRef idx="0"/>
            <a:fillRef idx="0"/>
            <a:effectRef idx="0"/>
            <a:fontRef idx="minor"/>
          </p:style>
        </p:sp>
      </p:grpSp>
      <p:sp>
        <p:nvSpPr>
          <p:cNvPr id="116" name="Google Shape;194;p2"/>
          <p:cNvSpPr/>
          <p:nvPr/>
        </p:nvSpPr>
        <p:spPr>
          <a:xfrm>
            <a:off x="191160" y="1596600"/>
            <a:ext cx="9701280" cy="399960"/>
          </a:xfrm>
          <a:prstGeom prst="rect">
            <a:avLst/>
          </a:prstGeom>
          <a:noFill/>
          <a:ln w="0">
            <a:noFill/>
          </a:ln>
        </p:spPr>
        <p:style>
          <a:lnRef idx="0"/>
          <a:fillRef idx="0"/>
          <a:effectRef idx="0"/>
          <a:fontRef idx="minor"/>
        </p:style>
      </p:sp>
      <p:sp>
        <p:nvSpPr>
          <p:cNvPr id="117" name="Google Shape;195;p2"/>
          <p:cNvSpPr/>
          <p:nvPr/>
        </p:nvSpPr>
        <p:spPr>
          <a:xfrm>
            <a:off x="693360" y="1657440"/>
            <a:ext cx="8696160" cy="230040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1" lang="en-US" sz="2400" spc="-1" strike="noStrike">
                <a:solidFill>
                  <a:srgbClr val="002060"/>
                </a:solidFill>
                <a:latin typeface="Calibri"/>
                <a:ea typeface="Calibri"/>
              </a:rPr>
              <a:t>Phase Envelopes for reservoir fluids with Asphaltene onset lines:</a:t>
            </a:r>
            <a:endParaRPr b="0" lang="en-US" sz="2400" spc="-1" strike="noStrike">
              <a:latin typeface="Arial"/>
            </a:endParaRPr>
          </a:p>
          <a:p>
            <a:pPr algn="ctr">
              <a:lnSpc>
                <a:spcPct val="100000"/>
              </a:lnSpc>
              <a:buNone/>
              <a:tabLst>
                <a:tab algn="l" pos="0"/>
              </a:tabLst>
            </a:pPr>
            <a:r>
              <a:rPr b="1" lang="en-US" sz="2400" spc="-1" strike="noStrike">
                <a:solidFill>
                  <a:srgbClr val="002060"/>
                </a:solidFill>
                <a:latin typeface="Calibri"/>
                <a:ea typeface="Calibri"/>
              </a:rPr>
              <a:t>Finding topology transitions based on compositional changes.</a:t>
            </a:r>
            <a:endParaRPr b="0" lang="en-US" sz="2400" spc="-1" strike="noStrike">
              <a:latin typeface="Arial"/>
            </a:endParaRPr>
          </a:p>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300" spc="-1" strike="noStrike">
                <a:solidFill>
                  <a:srgbClr val="000000"/>
                </a:solidFill>
                <a:latin typeface="Calibri"/>
                <a:ea typeface="Calibri"/>
              </a:rPr>
              <a:t>Federico E. Benelli</a:t>
            </a:r>
            <a:r>
              <a:rPr b="1" lang="en-US" sz="1300" spc="-1" strike="noStrike" baseline="30000">
                <a:solidFill>
                  <a:srgbClr val="000000"/>
                </a:solidFill>
                <a:latin typeface="Calibri"/>
                <a:ea typeface="Calibri"/>
              </a:rPr>
              <a:t>1</a:t>
            </a:r>
            <a:r>
              <a:rPr b="1" lang="en-US" sz="1300" spc="-1" strike="noStrike">
                <a:solidFill>
                  <a:srgbClr val="000000"/>
                </a:solidFill>
                <a:latin typeface="Calibri"/>
                <a:ea typeface="Calibri"/>
              </a:rPr>
              <a:t> , Gerardo O. Pisoni</a:t>
            </a:r>
            <a:r>
              <a:rPr b="1" lang="en-US" sz="1300" spc="-1" strike="noStrike" baseline="30000">
                <a:solidFill>
                  <a:srgbClr val="000000"/>
                </a:solidFill>
                <a:latin typeface="Calibri"/>
                <a:ea typeface="Calibri"/>
              </a:rPr>
              <a:t>1</a:t>
            </a:r>
            <a:r>
              <a:rPr b="1" lang="en-US" sz="1300" spc="-1" strike="noStrike">
                <a:solidFill>
                  <a:srgbClr val="000000"/>
                </a:solidFill>
                <a:latin typeface="Calibri"/>
                <a:ea typeface="Calibri"/>
              </a:rPr>
              <a:t> , and Martin Cismondi</a:t>
            </a:r>
            <a:r>
              <a:rPr b="1" lang="en-US" sz="1300" spc="-1" strike="noStrike" baseline="30000">
                <a:solidFill>
                  <a:srgbClr val="000000"/>
                </a:solidFill>
                <a:latin typeface="Calibri"/>
                <a:ea typeface="Calibri"/>
              </a:rPr>
              <a:t>*†1</a:t>
            </a:r>
            <a:endParaRPr b="0" lang="en-US" sz="1300" spc="-1" strike="noStrike">
              <a:latin typeface="Arial"/>
            </a:endParaRPr>
          </a:p>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0" lang="en-US" sz="1000" spc="-1" strike="noStrike" baseline="30000">
                <a:solidFill>
                  <a:srgbClr val="000000"/>
                </a:solidFill>
                <a:latin typeface="Calibri"/>
                <a:ea typeface="Calibri"/>
              </a:rPr>
              <a:t>1</a:t>
            </a:r>
            <a:r>
              <a:rPr b="0" lang="en-US" sz="1000" spc="-1" strike="noStrike">
                <a:solidFill>
                  <a:srgbClr val="000000"/>
                </a:solidFill>
                <a:latin typeface="Calibri"/>
                <a:ea typeface="Calibri"/>
              </a:rPr>
              <a:t>Instituto de Investigación y Desarrollo en Ingeniería de Procesos y Química Aplicada (IPQA), Facultad de Cs. Exactas Físicas y Nat., Universidad Nacional de Córdoba (UNC)−Consejo Nacional de Investigaciones Científicas y Técnicas de la República Argentina (CONICET), Avenida Velez Sarsfield  1611, Ciudad Universitaria, X5016GCA Córdoba, Argentina.</a:t>
            </a:r>
            <a:endParaRPr b="0" lang="en-US" sz="1000" spc="-1" strike="noStrike">
              <a:latin typeface="Arial"/>
            </a:endParaRPr>
          </a:p>
          <a:p>
            <a:pPr algn="ctr">
              <a:lnSpc>
                <a:spcPct val="100000"/>
              </a:lnSpc>
              <a:buNone/>
              <a:tabLst>
                <a:tab algn="l" pos="0"/>
              </a:tabLst>
            </a:pPr>
            <a:r>
              <a:rPr b="0" lang="en-US" sz="1000" spc="-1" strike="noStrike">
                <a:solidFill>
                  <a:srgbClr val="000000"/>
                </a:solidFill>
                <a:latin typeface="Calibri"/>
                <a:ea typeface="Calibri"/>
              </a:rPr>
              <a:t>email: </a:t>
            </a:r>
            <a:r>
              <a:rPr b="0" lang="en-US" sz="1000" spc="-1" strike="noStrike" u="sng">
                <a:solidFill>
                  <a:srgbClr val="0000ff"/>
                </a:solidFill>
                <a:uFillTx/>
                <a:latin typeface="Calibri"/>
                <a:ea typeface="Calibri"/>
                <a:hlinkClick r:id="rId30"/>
              </a:rPr>
              <a:t>martin.cismondi@unc.edu.ar</a:t>
            </a:r>
            <a:endParaRPr b="0" lang="en-US" sz="1000" spc="-1" strike="noStrike">
              <a:latin typeface="Arial"/>
            </a:endParaRPr>
          </a:p>
          <a:p>
            <a:pPr algn="ctr">
              <a:lnSpc>
                <a:spcPct val="100000"/>
              </a:lnSpc>
              <a:buNone/>
              <a:tabLst>
                <a:tab algn="l" pos="0"/>
              </a:tabLst>
            </a:pPr>
            <a:endParaRPr b="0" lang="en-US" sz="1000" spc="-1" strike="noStrike">
              <a:latin typeface="Arial"/>
            </a:endParaRPr>
          </a:p>
        </p:txBody>
      </p:sp>
      <p:sp>
        <p:nvSpPr>
          <p:cNvPr id="118" name="80 Rectángulo redondeado"/>
          <p:cNvSpPr/>
          <p:nvPr/>
        </p:nvSpPr>
        <p:spPr>
          <a:xfrm>
            <a:off x="148680" y="3944520"/>
            <a:ext cx="4837320" cy="2849040"/>
          </a:xfrm>
          <a:prstGeom prst="roundRect">
            <a:avLst>
              <a:gd name="adj" fmla="val 16667"/>
            </a:avLst>
          </a:prstGeom>
          <a:no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AR" sz="1400" spc="-1" strike="noStrike">
                <a:solidFill>
                  <a:srgbClr val="000000"/>
                </a:solidFill>
                <a:latin typeface="Arial"/>
                <a:ea typeface="Arial"/>
              </a:rPr>
              <a:t>INTRODUCTION AND GOALS: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Arial"/>
              </a:rPr>
              <a:t>To study different composition effects on complex phase diagrams for reservoir fluids, with focus on the transitions between different topologies. New possible topologies have also been identified and considered in the extension of the strategy for computing complete phase envelopes with two and three-phase boundaries. Reference fluids considered in this study consisted again of compositions and parameters taken from the literature, but in simplified lumped versions. Starting from those fluids, different alterations in compositions were used to analyze the effect on the predicted phase diagram. The effects and relations observed could help to advance the understanding of asphaltenes phase behavior in reservoir fluids.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19" name="81 Rectángulo redondeado"/>
          <p:cNvSpPr/>
          <p:nvPr/>
        </p:nvSpPr>
        <p:spPr>
          <a:xfrm>
            <a:off x="163080" y="6914880"/>
            <a:ext cx="4837320" cy="7853400"/>
          </a:xfrm>
          <a:prstGeom prst="roundRect">
            <a:avLst>
              <a:gd name="adj" fmla="val 16667"/>
            </a:avLst>
          </a:prstGeom>
          <a:no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AR" sz="1400" spc="-1" strike="noStrike">
                <a:solidFill>
                  <a:srgbClr val="000000"/>
                </a:solidFill>
                <a:latin typeface="Arial"/>
                <a:ea typeface="Arial"/>
              </a:rPr>
              <a:t>STRATEGY AND METHODOLOGY</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20" name="82 Rectángulo redondeado"/>
          <p:cNvSpPr/>
          <p:nvPr/>
        </p:nvSpPr>
        <p:spPr>
          <a:xfrm>
            <a:off x="5075640" y="3948120"/>
            <a:ext cx="4837320" cy="4052880"/>
          </a:xfrm>
          <a:prstGeom prst="roundRect">
            <a:avLst>
              <a:gd name="adj" fmla="val 16667"/>
            </a:avLst>
          </a:prstGeom>
          <a:no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AR" sz="1400" spc="-1" strike="noStrike">
                <a:solidFill>
                  <a:srgbClr val="000000"/>
                </a:solidFill>
                <a:latin typeface="Arial"/>
                <a:ea typeface="Arial"/>
              </a:rPr>
              <a:t>Case 2 Transitions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21" name="88 Rectángulo redondeado"/>
          <p:cNvSpPr/>
          <p:nvPr/>
        </p:nvSpPr>
        <p:spPr>
          <a:xfrm>
            <a:off x="5082480" y="8086320"/>
            <a:ext cx="4837320" cy="3800880"/>
          </a:xfrm>
          <a:prstGeom prst="roundRect">
            <a:avLst>
              <a:gd name="adj" fmla="val 16667"/>
            </a:avLst>
          </a:prstGeom>
          <a:no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AR" sz="1400" spc="-1" strike="noStrike">
                <a:solidFill>
                  <a:srgbClr val="000000"/>
                </a:solidFill>
                <a:latin typeface="Arial"/>
                <a:ea typeface="Arial"/>
              </a:rPr>
              <a:t>Case 3 Transitions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22" name="89 Rectángulo redondeado"/>
          <p:cNvSpPr/>
          <p:nvPr/>
        </p:nvSpPr>
        <p:spPr>
          <a:xfrm>
            <a:off x="5101560" y="12344400"/>
            <a:ext cx="4837320" cy="1610280"/>
          </a:xfrm>
          <a:prstGeom prst="roundRect">
            <a:avLst>
              <a:gd name="adj" fmla="val 16667"/>
            </a:avLst>
          </a:prstGeom>
          <a:noFill/>
          <a:ln>
            <a:solidFill>
              <a:srgbClr val="00206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buNone/>
            </a:pPr>
            <a:r>
              <a:rPr b="1" lang="es-AR" sz="1400" spc="-1" strike="noStrike">
                <a:solidFill>
                  <a:srgbClr val="000000"/>
                </a:solidFill>
                <a:latin typeface="Arial"/>
                <a:ea typeface="Arial"/>
              </a:rPr>
              <a:t>CONCLUSIONS: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pic>
        <p:nvPicPr>
          <p:cNvPr id="123" name="" descr=""/>
          <p:cNvPicPr/>
          <p:nvPr/>
        </p:nvPicPr>
        <p:blipFill>
          <a:blip r:embed="rId31"/>
          <a:stretch/>
        </p:blipFill>
        <p:spPr>
          <a:xfrm>
            <a:off x="5075640" y="4572000"/>
            <a:ext cx="2377440" cy="1371600"/>
          </a:xfrm>
          <a:prstGeom prst="rect">
            <a:avLst/>
          </a:prstGeom>
          <a:ln w="0">
            <a:noFill/>
          </a:ln>
        </p:spPr>
      </p:pic>
      <p:pic>
        <p:nvPicPr>
          <p:cNvPr id="124" name="" descr=""/>
          <p:cNvPicPr/>
          <p:nvPr/>
        </p:nvPicPr>
        <p:blipFill>
          <a:blip r:embed="rId32"/>
          <a:stretch/>
        </p:blipFill>
        <p:spPr>
          <a:xfrm>
            <a:off x="7543800" y="4572000"/>
            <a:ext cx="2368080" cy="1371600"/>
          </a:xfrm>
          <a:prstGeom prst="rect">
            <a:avLst/>
          </a:prstGeom>
          <a:ln w="0">
            <a:noFill/>
          </a:ln>
        </p:spPr>
      </p:pic>
      <p:pic>
        <p:nvPicPr>
          <p:cNvPr id="125" name="" descr=""/>
          <p:cNvPicPr/>
          <p:nvPr/>
        </p:nvPicPr>
        <p:blipFill>
          <a:blip r:embed="rId33"/>
          <a:stretch/>
        </p:blipFill>
        <p:spPr>
          <a:xfrm>
            <a:off x="5166360" y="6172200"/>
            <a:ext cx="2377440" cy="1371600"/>
          </a:xfrm>
          <a:prstGeom prst="rect">
            <a:avLst/>
          </a:prstGeom>
          <a:ln w="0">
            <a:noFill/>
          </a:ln>
        </p:spPr>
      </p:pic>
      <p:pic>
        <p:nvPicPr>
          <p:cNvPr id="126" name="" descr=""/>
          <p:cNvPicPr/>
          <p:nvPr/>
        </p:nvPicPr>
        <p:blipFill>
          <a:blip r:embed="rId34"/>
          <a:stretch/>
        </p:blipFill>
        <p:spPr>
          <a:xfrm>
            <a:off x="7543800" y="6172200"/>
            <a:ext cx="2377440" cy="1371600"/>
          </a:xfrm>
          <a:prstGeom prst="rect">
            <a:avLst/>
          </a:prstGeom>
          <a:ln w="0">
            <a:noFill/>
          </a:ln>
        </p:spPr>
      </p:pic>
      <p:pic>
        <p:nvPicPr>
          <p:cNvPr id="127" name="" descr=""/>
          <p:cNvPicPr/>
          <p:nvPr/>
        </p:nvPicPr>
        <p:blipFill>
          <a:blip r:embed="rId35"/>
          <a:stretch/>
        </p:blipFill>
        <p:spPr>
          <a:xfrm>
            <a:off x="5164920" y="8686800"/>
            <a:ext cx="2377440" cy="1398960"/>
          </a:xfrm>
          <a:prstGeom prst="rect">
            <a:avLst/>
          </a:prstGeom>
          <a:ln w="0">
            <a:noFill/>
          </a:ln>
        </p:spPr>
      </p:pic>
      <p:pic>
        <p:nvPicPr>
          <p:cNvPr id="128" name="" descr=""/>
          <p:cNvPicPr/>
          <p:nvPr/>
        </p:nvPicPr>
        <p:blipFill>
          <a:blip r:embed="rId36"/>
          <a:stretch/>
        </p:blipFill>
        <p:spPr>
          <a:xfrm>
            <a:off x="7543800" y="10259640"/>
            <a:ext cx="2377440" cy="1398960"/>
          </a:xfrm>
          <a:prstGeom prst="rect">
            <a:avLst/>
          </a:prstGeom>
          <a:ln w="0">
            <a:noFill/>
          </a:ln>
        </p:spPr>
      </p:pic>
      <p:pic>
        <p:nvPicPr>
          <p:cNvPr id="129" name="" descr=""/>
          <p:cNvPicPr/>
          <p:nvPr/>
        </p:nvPicPr>
        <p:blipFill>
          <a:blip r:embed="rId37"/>
          <a:stretch/>
        </p:blipFill>
        <p:spPr>
          <a:xfrm>
            <a:off x="7542360" y="8686800"/>
            <a:ext cx="2377440" cy="1398960"/>
          </a:xfrm>
          <a:prstGeom prst="rect">
            <a:avLst/>
          </a:prstGeom>
          <a:ln w="0">
            <a:noFill/>
          </a:ln>
        </p:spPr>
      </p:pic>
      <p:pic>
        <p:nvPicPr>
          <p:cNvPr id="130" name="" descr=""/>
          <p:cNvPicPr/>
          <p:nvPr/>
        </p:nvPicPr>
        <p:blipFill>
          <a:blip r:embed="rId38"/>
          <a:stretch/>
        </p:blipFill>
        <p:spPr>
          <a:xfrm>
            <a:off x="5166360" y="10259640"/>
            <a:ext cx="2377440" cy="1398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188</TotalTime>
  <Application>LibreOffice/7.3.3.2$Linux_X86_64 LibreOffice_project/30$Build-2</Application>
  <AppVersion>15.0000</AppVersion>
  <Words>224</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2022-01-27T17:11:56Z</dcterms:created>
  <dc:creator/>
  <dc:description/>
  <dc:language>en-US</dc:language>
  <cp:lastModifiedBy>Federico Ezequiel Benelli</cp:lastModifiedBy>
  <dcterms:modified xsi:type="dcterms:W3CDTF">2022-06-09T16:01:19Z</dcterms:modified>
  <cp:revision>5</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2022-01-27T00:00:00Z</vt:filetime>
  </property>
  <property fmtid="{D5CDD505-2E9C-101B-9397-08002B2CF9AE}" pid="3" name="Creator">
    <vt:lpwstr>Adobe Illustrator 26.0 (Windows)</vt:lpwstr>
  </property>
  <property fmtid="{D5CDD505-2E9C-101B-9397-08002B2CF9AE}" pid="4" name="LastSaved">
    <vt:filetime>2022-01-27T00:00:00Z</vt:filetime>
  </property>
  <property fmtid="{D5CDD505-2E9C-101B-9397-08002B2CF9AE}" pid="5" name="Notes">
    <vt:r8>1</vt:r8>
  </property>
  <property fmtid="{D5CDD505-2E9C-101B-9397-08002B2CF9AE}" pid="6" name="PresentationFormat">
    <vt:lpwstr>Personalizado</vt:lpwstr>
  </property>
  <property fmtid="{D5CDD505-2E9C-101B-9397-08002B2CF9AE}" pid="7" name="Slides">
    <vt:r8>1</vt:r8>
  </property>
</Properties>
</file>