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006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1C568-8DD8-41C0-9D99-898F97237015}" v="5467" dt="2025-01-27T17:35:35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BRANDINI" userId="cd0d525f-b3df-48e0-9108-13cd97c8e1e6" providerId="ADAL" clId="{C2E1C568-8DD8-41C0-9D99-898F97237015}"/>
    <pc:docChg chg="undo redo custSel addSld delSld modSld sldOrd">
      <pc:chgData name="Federico BRANDINI" userId="cd0d525f-b3df-48e0-9108-13cd97c8e1e6" providerId="ADAL" clId="{C2E1C568-8DD8-41C0-9D99-898F97237015}" dt="2025-01-27T17:35:35.458" v="20627"/>
      <pc:docMkLst>
        <pc:docMk/>
      </pc:docMkLst>
      <pc:sldChg chg="modSp mod modAnim">
        <pc:chgData name="Federico BRANDINI" userId="cd0d525f-b3df-48e0-9108-13cd97c8e1e6" providerId="ADAL" clId="{C2E1C568-8DD8-41C0-9D99-898F97237015}" dt="2025-01-27T17:35:35.458" v="20627"/>
        <pc:sldMkLst>
          <pc:docMk/>
          <pc:sldMk cId="1880463092" sldId="256"/>
        </pc:sldMkLst>
        <pc:spChg chg="mod">
          <ac:chgData name="Federico BRANDINI" userId="cd0d525f-b3df-48e0-9108-13cd97c8e1e6" providerId="ADAL" clId="{C2E1C568-8DD8-41C0-9D99-898F97237015}" dt="2025-01-22T21:47:10.338" v="36" actId="20577"/>
          <ac:spMkLst>
            <pc:docMk/>
            <pc:sldMk cId="1880463092" sldId="256"/>
            <ac:spMk id="2" creationId="{AA9D0F04-E714-4AE3-9094-D3DA4F3EFAEA}"/>
          </ac:spMkLst>
        </pc:spChg>
        <pc:spChg chg="mod">
          <ac:chgData name="Federico BRANDINI" userId="cd0d525f-b3df-48e0-9108-13cd97c8e1e6" providerId="ADAL" clId="{C2E1C568-8DD8-41C0-9D99-898F97237015}" dt="2025-01-22T21:47:19.652" v="53" actId="20577"/>
          <ac:spMkLst>
            <pc:docMk/>
            <pc:sldMk cId="1880463092" sldId="256"/>
            <ac:spMk id="3" creationId="{709DFD66-EA6E-4216-AE3A-F00A3996D183}"/>
          </ac:spMkLst>
        </pc:spChg>
      </pc:sldChg>
      <pc:sldChg chg="addSp delSp modSp mod">
        <pc:chgData name="Federico BRANDINI" userId="cd0d525f-b3df-48e0-9108-13cd97c8e1e6" providerId="ADAL" clId="{C2E1C568-8DD8-41C0-9D99-898F97237015}" dt="2025-01-23T07:40:31.879" v="371" actId="20577"/>
        <pc:sldMkLst>
          <pc:docMk/>
          <pc:sldMk cId="4014097357" sldId="257"/>
        </pc:sldMkLst>
        <pc:spChg chg="mod">
          <ac:chgData name="Federico BRANDINI" userId="cd0d525f-b3df-48e0-9108-13cd97c8e1e6" providerId="ADAL" clId="{C2E1C568-8DD8-41C0-9D99-898F97237015}" dt="2025-01-23T07:40:31.879" v="371" actId="20577"/>
          <ac:spMkLst>
            <pc:docMk/>
            <pc:sldMk cId="4014097357" sldId="257"/>
            <ac:spMk id="2" creationId="{F197F927-6416-4FD7-AB62-EB409ADDF016}"/>
          </ac:spMkLst>
        </pc:spChg>
        <pc:spChg chg="add mod">
          <ac:chgData name="Federico BRANDINI" userId="cd0d525f-b3df-48e0-9108-13cd97c8e1e6" providerId="ADAL" clId="{C2E1C568-8DD8-41C0-9D99-898F97237015}" dt="2025-01-23T07:23:21.069" v="183" actId="20577"/>
          <ac:spMkLst>
            <pc:docMk/>
            <pc:sldMk cId="4014097357" sldId="257"/>
            <ac:spMk id="8" creationId="{B364FAD1-5D03-BA85-291F-738D225ABCB3}"/>
          </ac:spMkLst>
        </pc:spChg>
        <pc:spChg chg="add mod">
          <ac:chgData name="Federico BRANDINI" userId="cd0d525f-b3df-48e0-9108-13cd97c8e1e6" providerId="ADAL" clId="{C2E1C568-8DD8-41C0-9D99-898F97237015}" dt="2025-01-23T07:23:25.964" v="186" actId="20577"/>
          <ac:spMkLst>
            <pc:docMk/>
            <pc:sldMk cId="4014097357" sldId="257"/>
            <ac:spMk id="11" creationId="{C27DEF32-557A-BC2D-69BC-7C3ADCD7518D}"/>
          </ac:spMkLst>
        </pc:spChg>
        <pc:spChg chg="add mod">
          <ac:chgData name="Federico BRANDINI" userId="cd0d525f-b3df-48e0-9108-13cd97c8e1e6" providerId="ADAL" clId="{C2E1C568-8DD8-41C0-9D99-898F97237015}" dt="2025-01-23T07:26:09.380" v="211" actId="20577"/>
          <ac:spMkLst>
            <pc:docMk/>
            <pc:sldMk cId="4014097357" sldId="257"/>
            <ac:spMk id="12" creationId="{BAB4047A-A093-4BED-46F8-80D710F9E30E}"/>
          </ac:spMkLst>
        </pc:spChg>
        <pc:spChg chg="add mod">
          <ac:chgData name="Federico BRANDINI" userId="cd0d525f-b3df-48e0-9108-13cd97c8e1e6" providerId="ADAL" clId="{C2E1C568-8DD8-41C0-9D99-898F97237015}" dt="2025-01-23T07:25:29.098" v="209" actId="403"/>
          <ac:spMkLst>
            <pc:docMk/>
            <pc:sldMk cId="4014097357" sldId="257"/>
            <ac:spMk id="17" creationId="{CC1EB3C2-8AC0-4B23-8E06-560CD06061B9}"/>
          </ac:spMkLst>
        </pc:spChg>
        <pc:spChg chg="add mod">
          <ac:chgData name="Federico BRANDINI" userId="cd0d525f-b3df-48e0-9108-13cd97c8e1e6" providerId="ADAL" clId="{C2E1C568-8DD8-41C0-9D99-898F97237015}" dt="2025-01-23T07:30:31.957" v="249" actId="1076"/>
          <ac:spMkLst>
            <pc:docMk/>
            <pc:sldMk cId="4014097357" sldId="257"/>
            <ac:spMk id="19" creationId="{6C235C90-2365-2989-7A0D-0F183A45E1BF}"/>
          </ac:spMkLst>
        </pc:spChg>
        <pc:spChg chg="add mod">
          <ac:chgData name="Federico BRANDINI" userId="cd0d525f-b3df-48e0-9108-13cd97c8e1e6" providerId="ADAL" clId="{C2E1C568-8DD8-41C0-9D99-898F97237015}" dt="2025-01-23T07:29:56.689" v="247" actId="14100"/>
          <ac:spMkLst>
            <pc:docMk/>
            <pc:sldMk cId="4014097357" sldId="257"/>
            <ac:spMk id="20" creationId="{2DEDA743-5387-84D3-B166-9EA04A11B2CA}"/>
          </ac:spMkLst>
        </pc:spChg>
        <pc:spChg chg="add mod">
          <ac:chgData name="Federico BRANDINI" userId="cd0d525f-b3df-48e0-9108-13cd97c8e1e6" providerId="ADAL" clId="{C2E1C568-8DD8-41C0-9D99-898F97237015}" dt="2025-01-23T07:30:45.152" v="256" actId="20577"/>
          <ac:spMkLst>
            <pc:docMk/>
            <pc:sldMk cId="4014097357" sldId="257"/>
            <ac:spMk id="21" creationId="{46C79EB9-05DA-2E5D-70B7-0096A1DB310C}"/>
          </ac:spMkLst>
        </pc:spChg>
        <pc:spChg chg="add mod">
          <ac:chgData name="Federico BRANDINI" userId="cd0d525f-b3df-48e0-9108-13cd97c8e1e6" providerId="ADAL" clId="{C2E1C568-8DD8-41C0-9D99-898F97237015}" dt="2025-01-23T07:36:18.465" v="331" actId="1076"/>
          <ac:spMkLst>
            <pc:docMk/>
            <pc:sldMk cId="4014097357" sldId="257"/>
            <ac:spMk id="22" creationId="{4FF3BFF3-F99F-1AFA-5FE8-529D3F2BAA17}"/>
          </ac:spMkLst>
        </pc:spChg>
        <pc:spChg chg="mod">
          <ac:chgData name="Federico BRANDINI" userId="cd0d525f-b3df-48e0-9108-13cd97c8e1e6" providerId="ADAL" clId="{C2E1C568-8DD8-41C0-9D99-898F97237015}" dt="2025-01-23T07:37:26.199" v="339" actId="207"/>
          <ac:spMkLst>
            <pc:docMk/>
            <pc:sldMk cId="4014097357" sldId="257"/>
            <ac:spMk id="29" creationId="{766BB907-C895-F301-D51F-99ACB0BB7B69}"/>
          </ac:spMkLst>
        </pc:spChg>
        <pc:spChg chg="mod">
          <ac:chgData name="Federico BRANDINI" userId="cd0d525f-b3df-48e0-9108-13cd97c8e1e6" providerId="ADAL" clId="{C2E1C568-8DD8-41C0-9D99-898F97237015}" dt="2025-01-23T07:39:06.480" v="353" actId="207"/>
          <ac:spMkLst>
            <pc:docMk/>
            <pc:sldMk cId="4014097357" sldId="257"/>
            <ac:spMk id="32" creationId="{92BC5DFB-9EC2-E1C9-D005-A210B75A310F}"/>
          </ac:spMkLst>
        </pc:spChg>
        <pc:spChg chg="mod">
          <ac:chgData name="Federico BRANDINI" userId="cd0d525f-b3df-48e0-9108-13cd97c8e1e6" providerId="ADAL" clId="{C2E1C568-8DD8-41C0-9D99-898F97237015}" dt="2025-01-23T07:39:12.413" v="354" actId="207"/>
          <ac:spMkLst>
            <pc:docMk/>
            <pc:sldMk cId="4014097357" sldId="257"/>
            <ac:spMk id="35" creationId="{A7787E40-C23F-A7A5-1442-1D172FF8D4EA}"/>
          </ac:spMkLst>
        </pc:spChg>
        <pc:grpChg chg="add mod">
          <ac:chgData name="Federico BRANDINI" userId="cd0d525f-b3df-48e0-9108-13cd97c8e1e6" providerId="ADAL" clId="{C2E1C568-8DD8-41C0-9D99-898F97237015}" dt="2025-01-23T07:37:58.994" v="342" actId="1076"/>
          <ac:grpSpMkLst>
            <pc:docMk/>
            <pc:sldMk cId="4014097357" sldId="257"/>
            <ac:grpSpMk id="27" creationId="{0C2E6AE5-C45E-C848-9A5E-7A3BE754410C}"/>
          </ac:grpSpMkLst>
        </pc:grpChg>
        <pc:grpChg chg="add mod">
          <ac:chgData name="Federico BRANDINI" userId="cd0d525f-b3df-48e0-9108-13cd97c8e1e6" providerId="ADAL" clId="{C2E1C568-8DD8-41C0-9D99-898F97237015}" dt="2025-01-23T07:37:58.994" v="342" actId="1076"/>
          <ac:grpSpMkLst>
            <pc:docMk/>
            <pc:sldMk cId="4014097357" sldId="257"/>
            <ac:grpSpMk id="28" creationId="{F5A1A876-8E53-6E8E-7F17-AC11BE3B5A8F}"/>
          </ac:grpSpMkLst>
        </pc:grpChg>
        <pc:grpChg chg="add mod">
          <ac:chgData name="Federico BRANDINI" userId="cd0d525f-b3df-48e0-9108-13cd97c8e1e6" providerId="ADAL" clId="{C2E1C568-8DD8-41C0-9D99-898F97237015}" dt="2025-01-23T07:38:41.069" v="350" actId="14826"/>
          <ac:grpSpMkLst>
            <pc:docMk/>
            <pc:sldMk cId="4014097357" sldId="257"/>
            <ac:grpSpMk id="31" creationId="{055DF4BB-B26B-B509-C729-EF40F96EF75C}"/>
          </ac:grpSpMkLst>
        </pc:grpChg>
        <pc:grpChg chg="add mod">
          <ac:chgData name="Federico BRANDINI" userId="cd0d525f-b3df-48e0-9108-13cd97c8e1e6" providerId="ADAL" clId="{C2E1C568-8DD8-41C0-9D99-898F97237015}" dt="2025-01-23T07:38:56.881" v="351" actId="14826"/>
          <ac:grpSpMkLst>
            <pc:docMk/>
            <pc:sldMk cId="4014097357" sldId="257"/>
            <ac:grpSpMk id="34" creationId="{578E6C3C-505E-0089-C70F-6760948F37BB}"/>
          </ac:grpSpMkLst>
        </pc:grpChg>
        <pc:picChg chg="add mod">
          <ac:chgData name="Federico BRANDINI" userId="cd0d525f-b3df-48e0-9108-13cd97c8e1e6" providerId="ADAL" clId="{C2E1C568-8DD8-41C0-9D99-898F97237015}" dt="2025-01-23T07:35:19.331" v="313" actId="207"/>
          <ac:picMkLst>
            <pc:docMk/>
            <pc:sldMk cId="4014097357" sldId="257"/>
            <ac:picMk id="26" creationId="{04C03064-570C-4CF5-FDA2-A0FC0C283075}"/>
          </ac:picMkLst>
        </pc:picChg>
        <pc:picChg chg="mod">
          <ac:chgData name="Federico BRANDINI" userId="cd0d525f-b3df-48e0-9108-13cd97c8e1e6" providerId="ADAL" clId="{C2E1C568-8DD8-41C0-9D99-898F97237015}" dt="2025-01-23T07:37:17.512" v="337" actId="207"/>
          <ac:picMkLst>
            <pc:docMk/>
            <pc:sldMk cId="4014097357" sldId="257"/>
            <ac:picMk id="30" creationId="{6DC04250-134D-5026-27DE-DC142A93F28D}"/>
          </ac:picMkLst>
        </pc:picChg>
        <pc:picChg chg="mod">
          <ac:chgData name="Federico BRANDINI" userId="cd0d525f-b3df-48e0-9108-13cd97c8e1e6" providerId="ADAL" clId="{C2E1C568-8DD8-41C0-9D99-898F97237015}" dt="2025-01-23T07:39:02.302" v="352" actId="207"/>
          <ac:picMkLst>
            <pc:docMk/>
            <pc:sldMk cId="4014097357" sldId="257"/>
            <ac:picMk id="33" creationId="{B703647F-E389-49AF-2A25-4C7D067F5C8D}"/>
          </ac:picMkLst>
        </pc:picChg>
        <pc:picChg chg="mod">
          <ac:chgData name="Federico BRANDINI" userId="cd0d525f-b3df-48e0-9108-13cd97c8e1e6" providerId="ADAL" clId="{C2E1C568-8DD8-41C0-9D99-898F97237015}" dt="2025-01-23T07:39:16.707" v="355" actId="207"/>
          <ac:picMkLst>
            <pc:docMk/>
            <pc:sldMk cId="4014097357" sldId="257"/>
            <ac:picMk id="36" creationId="{90259273-AB13-6619-51F0-1199086B704D}"/>
          </ac:picMkLst>
        </pc:picChg>
        <pc:cxnChg chg="add mod">
          <ac:chgData name="Federico BRANDINI" userId="cd0d525f-b3df-48e0-9108-13cd97c8e1e6" providerId="ADAL" clId="{C2E1C568-8DD8-41C0-9D99-898F97237015}" dt="2025-01-23T07:23:01.944" v="180" actId="1076"/>
          <ac:cxnSpMkLst>
            <pc:docMk/>
            <pc:sldMk cId="4014097357" sldId="257"/>
            <ac:cxnSpMk id="14" creationId="{2F6D56B6-95CA-4AE0-87B8-0509EBA4C83B}"/>
          </ac:cxnSpMkLst>
        </pc:cxnChg>
      </pc:sldChg>
      <pc:sldChg chg="addSp delSp modSp add mod">
        <pc:chgData name="Federico BRANDINI" userId="cd0d525f-b3df-48e0-9108-13cd97c8e1e6" providerId="ADAL" clId="{C2E1C568-8DD8-41C0-9D99-898F97237015}" dt="2025-01-26T16:57:46.426" v="20479" actId="114"/>
        <pc:sldMkLst>
          <pc:docMk/>
          <pc:sldMk cId="425425867" sldId="258"/>
        </pc:sldMkLst>
        <pc:spChg chg="mod">
          <ac:chgData name="Federico BRANDINI" userId="cd0d525f-b3df-48e0-9108-13cd97c8e1e6" providerId="ADAL" clId="{C2E1C568-8DD8-41C0-9D99-898F97237015}" dt="2025-01-23T07:51:03.549" v="567" actId="20577"/>
          <ac:spMkLst>
            <pc:docMk/>
            <pc:sldMk cId="425425867" sldId="258"/>
            <ac:spMk id="2" creationId="{A497D311-869F-1B56-1803-FD30E79925C6}"/>
          </ac:spMkLst>
        </pc:spChg>
        <pc:spChg chg="add mod">
          <ac:chgData name="Federico BRANDINI" userId="cd0d525f-b3df-48e0-9108-13cd97c8e1e6" providerId="ADAL" clId="{C2E1C568-8DD8-41C0-9D99-898F97237015}" dt="2025-01-26T16:57:46.426" v="20479" actId="114"/>
          <ac:spMkLst>
            <pc:docMk/>
            <pc:sldMk cId="425425867" sldId="258"/>
            <ac:spMk id="3" creationId="{3D5D8CDA-8932-EAE5-E4D1-91021D5D9FAA}"/>
          </ac:spMkLst>
        </pc:spChg>
        <pc:spChg chg="add mod">
          <ac:chgData name="Federico BRANDINI" userId="cd0d525f-b3df-48e0-9108-13cd97c8e1e6" providerId="ADAL" clId="{C2E1C568-8DD8-41C0-9D99-898F97237015}" dt="2025-01-23T08:19:29.602" v="1113" actId="1076"/>
          <ac:spMkLst>
            <pc:docMk/>
            <pc:sldMk cId="425425867" sldId="258"/>
            <ac:spMk id="25" creationId="{837401B2-77F2-0D01-A6F3-3752F733847C}"/>
          </ac:spMkLst>
        </pc:spChg>
        <pc:graphicFrameChg chg="add mod modGraphic">
          <ac:chgData name="Federico BRANDINI" userId="cd0d525f-b3df-48e0-9108-13cd97c8e1e6" providerId="ADAL" clId="{C2E1C568-8DD8-41C0-9D99-898F97237015}" dt="2025-01-26T16:38:01.222" v="20418" actId="1076"/>
          <ac:graphicFrameMkLst>
            <pc:docMk/>
            <pc:sldMk cId="425425867" sldId="258"/>
            <ac:graphicFrameMk id="24" creationId="{09A31005-9DF4-DA29-FA73-6CB6351EA692}"/>
          </ac:graphicFrameMkLst>
        </pc:graphicFrameChg>
        <pc:picChg chg="add mod modCrop">
          <ac:chgData name="Federico BRANDINI" userId="cd0d525f-b3df-48e0-9108-13cd97c8e1e6" providerId="ADAL" clId="{C2E1C568-8DD8-41C0-9D99-898F97237015}" dt="2025-01-23T08:19:29.602" v="1113" actId="1076"/>
          <ac:picMkLst>
            <pc:docMk/>
            <pc:sldMk cId="425425867" sldId="258"/>
            <ac:picMk id="10" creationId="{89CEF244-D99C-5491-9720-238F139F81E5}"/>
          </ac:picMkLst>
        </pc:picChg>
      </pc:sldChg>
      <pc:sldChg chg="addSp delSp modSp add mod">
        <pc:chgData name="Federico BRANDINI" userId="cd0d525f-b3df-48e0-9108-13cd97c8e1e6" providerId="ADAL" clId="{C2E1C568-8DD8-41C0-9D99-898F97237015}" dt="2025-01-23T14:46:51.313" v="5896" actId="20577"/>
        <pc:sldMkLst>
          <pc:docMk/>
          <pc:sldMk cId="4267704584" sldId="259"/>
        </pc:sldMkLst>
        <pc:spChg chg="mod">
          <ac:chgData name="Federico BRANDINI" userId="cd0d525f-b3df-48e0-9108-13cd97c8e1e6" providerId="ADAL" clId="{C2E1C568-8DD8-41C0-9D99-898F97237015}" dt="2025-01-23T08:20:29.909" v="1160" actId="20577"/>
          <ac:spMkLst>
            <pc:docMk/>
            <pc:sldMk cId="4267704584" sldId="259"/>
            <ac:spMk id="2" creationId="{99FA1874-7333-03A9-8671-969737B42786}"/>
          </ac:spMkLst>
        </pc:spChg>
        <pc:spChg chg="mod">
          <ac:chgData name="Federico BRANDINI" userId="cd0d525f-b3df-48e0-9108-13cd97c8e1e6" providerId="ADAL" clId="{C2E1C568-8DD8-41C0-9D99-898F97237015}" dt="2025-01-23T14:46:51.313" v="5896" actId="20577"/>
          <ac:spMkLst>
            <pc:docMk/>
            <pc:sldMk cId="4267704584" sldId="259"/>
            <ac:spMk id="3" creationId="{CAB22281-7B14-338A-20E6-1CF4CD706BD7}"/>
          </ac:spMkLst>
        </pc:spChg>
        <pc:spChg chg="add mod">
          <ac:chgData name="Federico BRANDINI" userId="cd0d525f-b3df-48e0-9108-13cd97c8e1e6" providerId="ADAL" clId="{C2E1C568-8DD8-41C0-9D99-898F97237015}" dt="2025-01-23T08:46:40.464" v="1512" actId="164"/>
          <ac:spMkLst>
            <pc:docMk/>
            <pc:sldMk cId="4267704584" sldId="259"/>
            <ac:spMk id="12" creationId="{BF43F2F3-DC8D-A349-B284-DEEC2760B04F}"/>
          </ac:spMkLst>
        </pc:spChg>
        <pc:spChg chg="add mod">
          <ac:chgData name="Federico BRANDINI" userId="cd0d525f-b3df-48e0-9108-13cd97c8e1e6" providerId="ADAL" clId="{C2E1C568-8DD8-41C0-9D99-898F97237015}" dt="2025-01-23T08:46:40.464" v="1512" actId="164"/>
          <ac:spMkLst>
            <pc:docMk/>
            <pc:sldMk cId="4267704584" sldId="259"/>
            <ac:spMk id="14" creationId="{D8523C2E-9737-BA08-796C-E23C993FB139}"/>
          </ac:spMkLst>
        </pc:spChg>
        <pc:spChg chg="add mod">
          <ac:chgData name="Federico BRANDINI" userId="cd0d525f-b3df-48e0-9108-13cd97c8e1e6" providerId="ADAL" clId="{C2E1C568-8DD8-41C0-9D99-898F97237015}" dt="2025-01-23T08:46:40.464" v="1512" actId="164"/>
          <ac:spMkLst>
            <pc:docMk/>
            <pc:sldMk cId="4267704584" sldId="259"/>
            <ac:spMk id="15" creationId="{876F8567-ACC0-9FDF-7E9C-90E00E5A24CD}"/>
          </ac:spMkLst>
        </pc:spChg>
        <pc:spChg chg="mod">
          <ac:chgData name="Federico BRANDINI" userId="cd0d525f-b3df-48e0-9108-13cd97c8e1e6" providerId="ADAL" clId="{C2E1C568-8DD8-41C0-9D99-898F97237015}" dt="2025-01-23T08:50:39.084" v="1554" actId="1036"/>
          <ac:spMkLst>
            <pc:docMk/>
            <pc:sldMk cId="4267704584" sldId="259"/>
            <ac:spMk id="20" creationId="{C218B3E7-4A4F-8E57-22BA-642803573BD3}"/>
          </ac:spMkLst>
        </pc:spChg>
        <pc:spChg chg="mod">
          <ac:chgData name="Federico BRANDINI" userId="cd0d525f-b3df-48e0-9108-13cd97c8e1e6" providerId="ADAL" clId="{C2E1C568-8DD8-41C0-9D99-898F97237015}" dt="2025-01-23T08:50:39.084" v="1554" actId="1036"/>
          <ac:spMkLst>
            <pc:docMk/>
            <pc:sldMk cId="4267704584" sldId="259"/>
            <ac:spMk id="21" creationId="{822848F4-B83E-4751-091C-98BF4F2AEF3C}"/>
          </ac:spMkLst>
        </pc:spChg>
        <pc:spChg chg="mod">
          <ac:chgData name="Federico BRANDINI" userId="cd0d525f-b3df-48e0-9108-13cd97c8e1e6" providerId="ADAL" clId="{C2E1C568-8DD8-41C0-9D99-898F97237015}" dt="2025-01-23T08:50:18.292" v="1544" actId="1076"/>
          <ac:spMkLst>
            <pc:docMk/>
            <pc:sldMk cId="4267704584" sldId="259"/>
            <ac:spMk id="22" creationId="{6DE99504-BA00-3985-FBDD-C395B87797A9}"/>
          </ac:spMkLst>
        </pc:spChg>
        <pc:grpChg chg="add mod">
          <ac:chgData name="Federico BRANDINI" userId="cd0d525f-b3df-48e0-9108-13cd97c8e1e6" providerId="ADAL" clId="{C2E1C568-8DD8-41C0-9D99-898F97237015}" dt="2025-01-23T08:47:27.637" v="1519" actId="14100"/>
          <ac:grpSpMkLst>
            <pc:docMk/>
            <pc:sldMk cId="4267704584" sldId="259"/>
            <ac:grpSpMk id="17" creationId="{43D448B7-10BE-AE67-4BA6-C76717403C55}"/>
          </ac:grpSpMkLst>
        </pc:grpChg>
        <pc:grpChg chg="add mod">
          <ac:chgData name="Federico BRANDINI" userId="cd0d525f-b3df-48e0-9108-13cd97c8e1e6" providerId="ADAL" clId="{C2E1C568-8DD8-41C0-9D99-898F97237015}" dt="2025-01-23T08:47:55.309" v="1524" actId="1076"/>
          <ac:grpSpMkLst>
            <pc:docMk/>
            <pc:sldMk cId="4267704584" sldId="259"/>
            <ac:grpSpMk id="18" creationId="{5B4E7345-7154-7E88-B991-06D16713626F}"/>
          </ac:grpSpMkLst>
        </pc:grpChg>
        <pc:graphicFrameChg chg="add mod">
          <ac:chgData name="Federico BRANDINI" userId="cd0d525f-b3df-48e0-9108-13cd97c8e1e6" providerId="ADAL" clId="{C2E1C568-8DD8-41C0-9D99-898F97237015}" dt="2025-01-23T08:46:40.464" v="1512" actId="164"/>
          <ac:graphicFrameMkLst>
            <pc:docMk/>
            <pc:sldMk cId="4267704584" sldId="259"/>
            <ac:graphicFrameMk id="9" creationId="{61AA23DB-56BC-AC37-FC88-11B7BE5079AF}"/>
          </ac:graphicFrameMkLst>
        </pc:graphicFrameChg>
        <pc:graphicFrameChg chg="mod">
          <ac:chgData name="Federico BRANDINI" userId="cd0d525f-b3df-48e0-9108-13cd97c8e1e6" providerId="ADAL" clId="{C2E1C568-8DD8-41C0-9D99-898F97237015}" dt="2025-01-23T08:50:03.889" v="1532" actId="208"/>
          <ac:graphicFrameMkLst>
            <pc:docMk/>
            <pc:sldMk cId="4267704584" sldId="259"/>
            <ac:graphicFrameMk id="19" creationId="{2B380AFE-1A70-B92E-2A1E-44437171012F}"/>
          </ac:graphicFrameMkLst>
        </pc:graphicFrameChg>
      </pc:sldChg>
      <pc:sldChg chg="addSp delSp modSp add mod">
        <pc:chgData name="Federico BRANDINI" userId="cd0d525f-b3df-48e0-9108-13cd97c8e1e6" providerId="ADAL" clId="{C2E1C568-8DD8-41C0-9D99-898F97237015}" dt="2025-01-26T10:34:50.356" v="19627" actId="20577"/>
        <pc:sldMkLst>
          <pc:docMk/>
          <pc:sldMk cId="1895836213" sldId="260"/>
        </pc:sldMkLst>
        <pc:spChg chg="mod">
          <ac:chgData name="Federico BRANDINI" userId="cd0d525f-b3df-48e0-9108-13cd97c8e1e6" providerId="ADAL" clId="{C2E1C568-8DD8-41C0-9D99-898F97237015}" dt="2025-01-23T21:42:26.203" v="8511" actId="20577"/>
          <ac:spMkLst>
            <pc:docMk/>
            <pc:sldMk cId="1895836213" sldId="260"/>
            <ac:spMk id="2" creationId="{7B43A057-FF1C-4BA4-B46F-B22EDCB75F6E}"/>
          </ac:spMkLst>
        </pc:spChg>
        <pc:spChg chg="add del mod">
          <ac:chgData name="Federico BRANDINI" userId="cd0d525f-b3df-48e0-9108-13cd97c8e1e6" providerId="ADAL" clId="{C2E1C568-8DD8-41C0-9D99-898F97237015}" dt="2025-01-23T10:42:06.646" v="2656" actId="1076"/>
          <ac:spMkLst>
            <pc:docMk/>
            <pc:sldMk cId="1895836213" sldId="260"/>
            <ac:spMk id="3" creationId="{C7214D89-ACE9-D9BC-46E5-A4304234C1F5}"/>
          </ac:spMkLst>
        </pc:spChg>
        <pc:spChg chg="add mod">
          <ac:chgData name="Federico BRANDINI" userId="cd0d525f-b3df-48e0-9108-13cd97c8e1e6" providerId="ADAL" clId="{C2E1C568-8DD8-41C0-9D99-898F97237015}" dt="2025-01-23T10:35:49.313" v="2501" actId="113"/>
          <ac:spMkLst>
            <pc:docMk/>
            <pc:sldMk cId="1895836213" sldId="260"/>
            <ac:spMk id="7" creationId="{23FDC2AB-ABAE-6A6C-2F97-DE04D0E6EC6A}"/>
          </ac:spMkLst>
        </pc:spChg>
        <pc:spChg chg="add mod">
          <ac:chgData name="Federico BRANDINI" userId="cd0d525f-b3df-48e0-9108-13cd97c8e1e6" providerId="ADAL" clId="{C2E1C568-8DD8-41C0-9D99-898F97237015}" dt="2025-01-23T10:55:32.295" v="3150" actId="20577"/>
          <ac:spMkLst>
            <pc:docMk/>
            <pc:sldMk cId="1895836213" sldId="260"/>
            <ac:spMk id="8" creationId="{380DB638-FE25-FF87-51BB-7F3D3EB31E41}"/>
          </ac:spMkLst>
        </pc:spChg>
        <pc:spChg chg="add mod">
          <ac:chgData name="Federico BRANDINI" userId="cd0d525f-b3df-48e0-9108-13cd97c8e1e6" providerId="ADAL" clId="{C2E1C568-8DD8-41C0-9D99-898F97237015}" dt="2025-01-26T10:34:50.356" v="19627" actId="20577"/>
          <ac:spMkLst>
            <pc:docMk/>
            <pc:sldMk cId="1895836213" sldId="260"/>
            <ac:spMk id="10" creationId="{C0CA2EDE-64A4-E74E-EF32-4EDD5850C9C2}"/>
          </ac:spMkLst>
        </pc:spChg>
        <pc:spChg chg="add mod">
          <ac:chgData name="Federico BRANDINI" userId="cd0d525f-b3df-48e0-9108-13cd97c8e1e6" providerId="ADAL" clId="{C2E1C568-8DD8-41C0-9D99-898F97237015}" dt="2025-01-23T11:01:33.819" v="3411" actId="114"/>
          <ac:spMkLst>
            <pc:docMk/>
            <pc:sldMk cId="1895836213" sldId="260"/>
            <ac:spMk id="34" creationId="{1B51028A-83FA-7364-EA5C-C439177C2E56}"/>
          </ac:spMkLst>
        </pc:spChg>
        <pc:cxnChg chg="add mod">
          <ac:chgData name="Federico BRANDINI" userId="cd0d525f-b3df-48e0-9108-13cd97c8e1e6" providerId="ADAL" clId="{C2E1C568-8DD8-41C0-9D99-898F97237015}" dt="2025-01-23T10:42:33.989" v="2661" actId="692"/>
          <ac:cxnSpMkLst>
            <pc:docMk/>
            <pc:sldMk cId="1895836213" sldId="260"/>
            <ac:cxnSpMk id="13" creationId="{BEA325A5-08F7-298D-6ED6-80B37C1282B9}"/>
          </ac:cxnSpMkLst>
        </pc:cxnChg>
        <pc:cxnChg chg="add mod">
          <ac:chgData name="Federico BRANDINI" userId="cd0d525f-b3df-48e0-9108-13cd97c8e1e6" providerId="ADAL" clId="{C2E1C568-8DD8-41C0-9D99-898F97237015}" dt="2025-01-23T10:50:08.805" v="3118" actId="20577"/>
          <ac:cxnSpMkLst>
            <pc:docMk/>
            <pc:sldMk cId="1895836213" sldId="260"/>
            <ac:cxnSpMk id="31" creationId="{71B28CB9-D3AB-65C1-989A-9BA73F80B550}"/>
          </ac:cxnSpMkLst>
        </pc:cxnChg>
      </pc:sldChg>
      <pc:sldChg chg="new del">
        <pc:chgData name="Federico BRANDINI" userId="cd0d525f-b3df-48e0-9108-13cd97c8e1e6" providerId="ADAL" clId="{C2E1C568-8DD8-41C0-9D99-898F97237015}" dt="2025-01-23T08:53:08.387" v="1557" actId="680"/>
        <pc:sldMkLst>
          <pc:docMk/>
          <pc:sldMk cId="2725956780" sldId="260"/>
        </pc:sldMkLst>
      </pc:sldChg>
      <pc:sldChg chg="addSp delSp modSp add mod ord">
        <pc:chgData name="Federico BRANDINI" userId="cd0d525f-b3df-48e0-9108-13cd97c8e1e6" providerId="ADAL" clId="{C2E1C568-8DD8-41C0-9D99-898F97237015}" dt="2025-01-23T10:08:44.517" v="2359"/>
        <pc:sldMkLst>
          <pc:docMk/>
          <pc:sldMk cId="3165439071" sldId="261"/>
        </pc:sldMkLst>
        <pc:spChg chg="mod">
          <ac:chgData name="Federico BRANDINI" userId="cd0d525f-b3df-48e0-9108-13cd97c8e1e6" providerId="ADAL" clId="{C2E1C568-8DD8-41C0-9D99-898F97237015}" dt="2025-01-23T10:08:39.515" v="2357"/>
          <ac:spMkLst>
            <pc:docMk/>
            <pc:sldMk cId="3165439071" sldId="261"/>
            <ac:spMk id="2" creationId="{F0C9953D-FF09-66BA-704B-BE803E9ACB21}"/>
          </ac:spMkLst>
        </pc:spChg>
        <pc:spChg chg="mod">
          <ac:chgData name="Federico BRANDINI" userId="cd0d525f-b3df-48e0-9108-13cd97c8e1e6" providerId="ADAL" clId="{C2E1C568-8DD8-41C0-9D99-898F97237015}" dt="2025-01-23T10:07:22.451" v="2339" actId="20577"/>
          <ac:spMkLst>
            <pc:docMk/>
            <pc:sldMk cId="3165439071" sldId="261"/>
            <ac:spMk id="3" creationId="{414DFC93-8366-7362-3B2B-BC1AB6B0C17B}"/>
          </ac:spMkLst>
        </pc:spChg>
        <pc:spChg chg="add mod">
          <ac:chgData name="Federico BRANDINI" userId="cd0d525f-b3df-48e0-9108-13cd97c8e1e6" providerId="ADAL" clId="{C2E1C568-8DD8-41C0-9D99-898F97237015}" dt="2025-01-23T09:57:36.866" v="2155" actId="207"/>
          <ac:spMkLst>
            <pc:docMk/>
            <pc:sldMk cId="3165439071" sldId="261"/>
            <ac:spMk id="8" creationId="{05E8E724-027B-5C2F-190B-8C141362166B}"/>
          </ac:spMkLst>
        </pc:spChg>
        <pc:spChg chg="add mod">
          <ac:chgData name="Federico BRANDINI" userId="cd0d525f-b3df-48e0-9108-13cd97c8e1e6" providerId="ADAL" clId="{C2E1C568-8DD8-41C0-9D99-898F97237015}" dt="2025-01-23T09:57:00.615" v="2151" actId="207"/>
          <ac:spMkLst>
            <pc:docMk/>
            <pc:sldMk cId="3165439071" sldId="261"/>
            <ac:spMk id="9" creationId="{2ADE641C-7E9E-717D-BFCA-4D11097C846E}"/>
          </ac:spMkLst>
        </pc:spChg>
        <pc:spChg chg="add mod">
          <ac:chgData name="Federico BRANDINI" userId="cd0d525f-b3df-48e0-9108-13cd97c8e1e6" providerId="ADAL" clId="{C2E1C568-8DD8-41C0-9D99-898F97237015}" dt="2025-01-23T09:57:36.866" v="2155" actId="207"/>
          <ac:spMkLst>
            <pc:docMk/>
            <pc:sldMk cId="3165439071" sldId="261"/>
            <ac:spMk id="10" creationId="{5BB0B1A8-8396-7A68-65B5-D5CE205BFCD6}"/>
          </ac:spMkLst>
        </pc:spChg>
        <pc:spChg chg="add mod">
          <ac:chgData name="Federico BRANDINI" userId="cd0d525f-b3df-48e0-9108-13cd97c8e1e6" providerId="ADAL" clId="{C2E1C568-8DD8-41C0-9D99-898F97237015}" dt="2025-01-23T09:54:21.868" v="2125" actId="164"/>
          <ac:spMkLst>
            <pc:docMk/>
            <pc:sldMk cId="3165439071" sldId="261"/>
            <ac:spMk id="11" creationId="{1A32C176-CDDB-FF77-0BDD-222FD8A42456}"/>
          </ac:spMkLst>
        </pc:spChg>
        <pc:spChg chg="add mod">
          <ac:chgData name="Federico BRANDINI" userId="cd0d525f-b3df-48e0-9108-13cd97c8e1e6" providerId="ADAL" clId="{C2E1C568-8DD8-41C0-9D99-898F97237015}" dt="2025-01-23T09:54:21.868" v="2125" actId="164"/>
          <ac:spMkLst>
            <pc:docMk/>
            <pc:sldMk cId="3165439071" sldId="261"/>
            <ac:spMk id="12" creationId="{9EF83364-0DF6-AAD2-4759-279D5A5D6802}"/>
          </ac:spMkLst>
        </pc:spChg>
        <pc:spChg chg="add mod">
          <ac:chgData name="Federico BRANDINI" userId="cd0d525f-b3df-48e0-9108-13cd97c8e1e6" providerId="ADAL" clId="{C2E1C568-8DD8-41C0-9D99-898F97237015}" dt="2025-01-23T09:54:21.868" v="2125" actId="164"/>
          <ac:spMkLst>
            <pc:docMk/>
            <pc:sldMk cId="3165439071" sldId="261"/>
            <ac:spMk id="13" creationId="{91BB7014-0EA7-1316-E55A-40FA976880E9}"/>
          </ac:spMkLst>
        </pc:spChg>
        <pc:spChg chg="add mod">
          <ac:chgData name="Federico BRANDINI" userId="cd0d525f-b3df-48e0-9108-13cd97c8e1e6" providerId="ADAL" clId="{C2E1C568-8DD8-41C0-9D99-898F97237015}" dt="2025-01-23T09:53:43.778" v="2118" actId="1076"/>
          <ac:spMkLst>
            <pc:docMk/>
            <pc:sldMk cId="3165439071" sldId="261"/>
            <ac:spMk id="14" creationId="{44C0A80B-9D62-EEE4-ECDF-AC7F49D4FFA3}"/>
          </ac:spMkLst>
        </pc:spChg>
        <pc:spChg chg="add mod">
          <ac:chgData name="Federico BRANDINI" userId="cd0d525f-b3df-48e0-9108-13cd97c8e1e6" providerId="ADAL" clId="{C2E1C568-8DD8-41C0-9D99-898F97237015}" dt="2025-01-23T09:54:21.868" v="2125" actId="164"/>
          <ac:spMkLst>
            <pc:docMk/>
            <pc:sldMk cId="3165439071" sldId="261"/>
            <ac:spMk id="15" creationId="{9ABD6786-6E7E-5092-8F6F-B1232127C799}"/>
          </ac:spMkLst>
        </pc:spChg>
        <pc:spChg chg="add mod">
          <ac:chgData name="Federico BRANDINI" userId="cd0d525f-b3df-48e0-9108-13cd97c8e1e6" providerId="ADAL" clId="{C2E1C568-8DD8-41C0-9D99-898F97237015}" dt="2025-01-23T09:53:53.303" v="2120" actId="1076"/>
          <ac:spMkLst>
            <pc:docMk/>
            <pc:sldMk cId="3165439071" sldId="261"/>
            <ac:spMk id="16" creationId="{4F6C1CC8-7A34-4F80-000A-465453E56F47}"/>
          </ac:spMkLst>
        </pc:spChg>
        <pc:spChg chg="add mod">
          <ac:chgData name="Federico BRANDINI" userId="cd0d525f-b3df-48e0-9108-13cd97c8e1e6" providerId="ADAL" clId="{C2E1C568-8DD8-41C0-9D99-898F97237015}" dt="2025-01-23T09:54:21.868" v="2125" actId="164"/>
          <ac:spMkLst>
            <pc:docMk/>
            <pc:sldMk cId="3165439071" sldId="261"/>
            <ac:spMk id="17" creationId="{73A3F14C-D6A0-69E0-A3E9-1A8E609A4369}"/>
          </ac:spMkLst>
        </pc:spChg>
        <pc:spChg chg="add mod">
          <ac:chgData name="Federico BRANDINI" userId="cd0d525f-b3df-48e0-9108-13cd97c8e1e6" providerId="ADAL" clId="{C2E1C568-8DD8-41C0-9D99-898F97237015}" dt="2025-01-23T09:54:21.868" v="2125" actId="164"/>
          <ac:spMkLst>
            <pc:docMk/>
            <pc:sldMk cId="3165439071" sldId="261"/>
            <ac:spMk id="18" creationId="{3AC3B13B-6DCB-69D0-BB73-0F4A345E2158}"/>
          </ac:spMkLst>
        </pc:spChg>
        <pc:spChg chg="add mod">
          <ac:chgData name="Federico BRANDINI" userId="cd0d525f-b3df-48e0-9108-13cd97c8e1e6" providerId="ADAL" clId="{C2E1C568-8DD8-41C0-9D99-898F97237015}" dt="2025-01-23T09:54:21.868" v="2125" actId="164"/>
          <ac:spMkLst>
            <pc:docMk/>
            <pc:sldMk cId="3165439071" sldId="261"/>
            <ac:spMk id="19" creationId="{1A1E08F8-AAA3-AF3D-7D66-C810CEC560D4}"/>
          </ac:spMkLst>
        </pc:spChg>
        <pc:spChg chg="mod">
          <ac:chgData name="Federico BRANDINI" userId="cd0d525f-b3df-48e0-9108-13cd97c8e1e6" providerId="ADAL" clId="{C2E1C568-8DD8-41C0-9D99-898F97237015}" dt="2025-01-23T09:57:36.866" v="2155" actId="207"/>
          <ac:spMkLst>
            <pc:docMk/>
            <pc:sldMk cId="3165439071" sldId="261"/>
            <ac:spMk id="22" creationId="{7614637F-470E-8060-8AE2-34BE8F6408C2}"/>
          </ac:spMkLst>
        </pc:spChg>
        <pc:spChg chg="mod">
          <ac:chgData name="Federico BRANDINI" userId="cd0d525f-b3df-48e0-9108-13cd97c8e1e6" providerId="ADAL" clId="{C2E1C568-8DD8-41C0-9D99-898F97237015}" dt="2025-01-23T09:57:00.615" v="2151" actId="207"/>
          <ac:spMkLst>
            <pc:docMk/>
            <pc:sldMk cId="3165439071" sldId="261"/>
            <ac:spMk id="23" creationId="{B1A82393-87FC-5DBC-EF0D-B66E9C7D0EF9}"/>
          </ac:spMkLst>
        </pc:spChg>
        <pc:spChg chg="mod">
          <ac:chgData name="Federico BRANDINI" userId="cd0d525f-b3df-48e0-9108-13cd97c8e1e6" providerId="ADAL" clId="{C2E1C568-8DD8-41C0-9D99-898F97237015}" dt="2025-01-23T09:57:36.866" v="2155" actId="207"/>
          <ac:spMkLst>
            <pc:docMk/>
            <pc:sldMk cId="3165439071" sldId="261"/>
            <ac:spMk id="24" creationId="{EA0FDF44-1C51-F297-FE04-F95A101A27D4}"/>
          </ac:spMkLst>
        </pc:spChg>
        <pc:spChg chg="mod">
          <ac:chgData name="Federico BRANDINI" userId="cd0d525f-b3df-48e0-9108-13cd97c8e1e6" providerId="ADAL" clId="{C2E1C568-8DD8-41C0-9D99-898F97237015}" dt="2025-01-23T09:54:23.449" v="2126"/>
          <ac:spMkLst>
            <pc:docMk/>
            <pc:sldMk cId="3165439071" sldId="261"/>
            <ac:spMk id="25" creationId="{A6FC0E2A-35B0-89FB-DDFE-CA8C23EE0A55}"/>
          </ac:spMkLst>
        </pc:spChg>
        <pc:spChg chg="mod">
          <ac:chgData name="Federico BRANDINI" userId="cd0d525f-b3df-48e0-9108-13cd97c8e1e6" providerId="ADAL" clId="{C2E1C568-8DD8-41C0-9D99-898F97237015}" dt="2025-01-23T09:54:23.449" v="2126"/>
          <ac:spMkLst>
            <pc:docMk/>
            <pc:sldMk cId="3165439071" sldId="261"/>
            <ac:spMk id="27" creationId="{FFD9E4AD-8A5F-3302-7EDC-DE63E1B6DECC}"/>
          </ac:spMkLst>
        </pc:spChg>
        <pc:spChg chg="mod">
          <ac:chgData name="Federico BRANDINI" userId="cd0d525f-b3df-48e0-9108-13cd97c8e1e6" providerId="ADAL" clId="{C2E1C568-8DD8-41C0-9D99-898F97237015}" dt="2025-01-23T09:54:23.449" v="2126"/>
          <ac:spMkLst>
            <pc:docMk/>
            <pc:sldMk cId="3165439071" sldId="261"/>
            <ac:spMk id="28" creationId="{7CADF94E-5E1B-147F-32D8-2896BBA33CB9}"/>
          </ac:spMkLst>
        </pc:spChg>
        <pc:spChg chg="mod">
          <ac:chgData name="Federico BRANDINI" userId="cd0d525f-b3df-48e0-9108-13cd97c8e1e6" providerId="ADAL" clId="{C2E1C568-8DD8-41C0-9D99-898F97237015}" dt="2025-01-23T09:54:23.449" v="2126"/>
          <ac:spMkLst>
            <pc:docMk/>
            <pc:sldMk cId="3165439071" sldId="261"/>
            <ac:spMk id="29" creationId="{36044DDE-138C-3DE7-6EEA-D2D6A09D7A55}"/>
          </ac:spMkLst>
        </pc:spChg>
        <pc:spChg chg="mod">
          <ac:chgData name="Federico BRANDINI" userId="cd0d525f-b3df-48e0-9108-13cd97c8e1e6" providerId="ADAL" clId="{C2E1C568-8DD8-41C0-9D99-898F97237015}" dt="2025-01-23T09:54:23.449" v="2126"/>
          <ac:spMkLst>
            <pc:docMk/>
            <pc:sldMk cId="3165439071" sldId="261"/>
            <ac:spMk id="31" creationId="{A264CE0E-55A9-D18B-B7DB-5E6620AFB746}"/>
          </ac:spMkLst>
        </pc:spChg>
        <pc:spChg chg="mod">
          <ac:chgData name="Federico BRANDINI" userId="cd0d525f-b3df-48e0-9108-13cd97c8e1e6" providerId="ADAL" clId="{C2E1C568-8DD8-41C0-9D99-898F97237015}" dt="2025-01-23T09:54:23.449" v="2126"/>
          <ac:spMkLst>
            <pc:docMk/>
            <pc:sldMk cId="3165439071" sldId="261"/>
            <ac:spMk id="32" creationId="{EC855B77-4462-1A1E-9DC3-3DB2549D1234}"/>
          </ac:spMkLst>
        </pc:spChg>
        <pc:spChg chg="mod">
          <ac:chgData name="Federico BRANDINI" userId="cd0d525f-b3df-48e0-9108-13cd97c8e1e6" providerId="ADAL" clId="{C2E1C568-8DD8-41C0-9D99-898F97237015}" dt="2025-01-23T09:54:23.449" v="2126"/>
          <ac:spMkLst>
            <pc:docMk/>
            <pc:sldMk cId="3165439071" sldId="261"/>
            <ac:spMk id="33" creationId="{E8A2CD66-578D-0066-291B-4ECEBE4A6409}"/>
          </ac:spMkLst>
        </pc:spChg>
        <pc:spChg chg="mod">
          <ac:chgData name="Federico BRANDINI" userId="cd0d525f-b3df-48e0-9108-13cd97c8e1e6" providerId="ADAL" clId="{C2E1C568-8DD8-41C0-9D99-898F97237015}" dt="2025-01-23T09:54:32.994" v="2128"/>
          <ac:spMkLst>
            <pc:docMk/>
            <pc:sldMk cId="3165439071" sldId="261"/>
            <ac:spMk id="36" creationId="{CC06BD72-3CFE-38BA-31D9-7F36D70C6DB2}"/>
          </ac:spMkLst>
        </pc:spChg>
        <pc:spChg chg="mod">
          <ac:chgData name="Federico BRANDINI" userId="cd0d525f-b3df-48e0-9108-13cd97c8e1e6" providerId="ADAL" clId="{C2E1C568-8DD8-41C0-9D99-898F97237015}" dt="2025-01-23T09:54:32.994" v="2128"/>
          <ac:spMkLst>
            <pc:docMk/>
            <pc:sldMk cId="3165439071" sldId="261"/>
            <ac:spMk id="39" creationId="{44AD9A58-17C9-9477-45B7-2A0E77344373}"/>
          </ac:spMkLst>
        </pc:spChg>
        <pc:spChg chg="mod">
          <ac:chgData name="Federico BRANDINI" userId="cd0d525f-b3df-48e0-9108-13cd97c8e1e6" providerId="ADAL" clId="{C2E1C568-8DD8-41C0-9D99-898F97237015}" dt="2025-01-23T09:54:32.994" v="2128"/>
          <ac:spMkLst>
            <pc:docMk/>
            <pc:sldMk cId="3165439071" sldId="261"/>
            <ac:spMk id="40" creationId="{9F33FCEF-F718-69EA-7E1D-4D271B09C363}"/>
          </ac:spMkLst>
        </pc:spChg>
        <pc:spChg chg="mod">
          <ac:chgData name="Federico BRANDINI" userId="cd0d525f-b3df-48e0-9108-13cd97c8e1e6" providerId="ADAL" clId="{C2E1C568-8DD8-41C0-9D99-898F97237015}" dt="2025-01-23T09:54:32.994" v="2128"/>
          <ac:spMkLst>
            <pc:docMk/>
            <pc:sldMk cId="3165439071" sldId="261"/>
            <ac:spMk id="42" creationId="{7F959008-62BB-DB91-8EAA-A2F8939ED1AA}"/>
          </ac:spMkLst>
        </pc:spChg>
        <pc:spChg chg="mod">
          <ac:chgData name="Federico BRANDINI" userId="cd0d525f-b3df-48e0-9108-13cd97c8e1e6" providerId="ADAL" clId="{C2E1C568-8DD8-41C0-9D99-898F97237015}" dt="2025-01-23T09:54:32.994" v="2128"/>
          <ac:spMkLst>
            <pc:docMk/>
            <pc:sldMk cId="3165439071" sldId="261"/>
            <ac:spMk id="49" creationId="{A804C21A-C653-0BFA-832F-D633D54E6F9A}"/>
          </ac:spMkLst>
        </pc:spChg>
        <pc:spChg chg="mod">
          <ac:chgData name="Federico BRANDINI" userId="cd0d525f-b3df-48e0-9108-13cd97c8e1e6" providerId="ADAL" clId="{C2E1C568-8DD8-41C0-9D99-898F97237015}" dt="2025-01-23T09:54:32.994" v="2128"/>
          <ac:spMkLst>
            <pc:docMk/>
            <pc:sldMk cId="3165439071" sldId="261"/>
            <ac:spMk id="52" creationId="{331B5BFD-FEC4-D21A-8912-1154FEDF847D}"/>
          </ac:spMkLst>
        </pc:spChg>
        <pc:spChg chg="mod">
          <ac:chgData name="Federico BRANDINI" userId="cd0d525f-b3df-48e0-9108-13cd97c8e1e6" providerId="ADAL" clId="{C2E1C568-8DD8-41C0-9D99-898F97237015}" dt="2025-01-23T09:54:32.994" v="2128"/>
          <ac:spMkLst>
            <pc:docMk/>
            <pc:sldMk cId="3165439071" sldId="261"/>
            <ac:spMk id="53" creationId="{54FD69C6-77F7-2BD9-136E-8D837A413FE1}"/>
          </ac:spMkLst>
        </pc:spChg>
        <pc:spChg chg="mod">
          <ac:chgData name="Federico BRANDINI" userId="cd0d525f-b3df-48e0-9108-13cd97c8e1e6" providerId="ADAL" clId="{C2E1C568-8DD8-41C0-9D99-898F97237015}" dt="2025-01-23T09:54:32.994" v="2128"/>
          <ac:spMkLst>
            <pc:docMk/>
            <pc:sldMk cId="3165439071" sldId="261"/>
            <ac:spMk id="56" creationId="{1CAFC982-664E-9A3C-2890-0BE4A4DC472A}"/>
          </ac:spMkLst>
        </pc:spChg>
        <pc:spChg chg="mod">
          <ac:chgData name="Federico BRANDINI" userId="cd0d525f-b3df-48e0-9108-13cd97c8e1e6" providerId="ADAL" clId="{C2E1C568-8DD8-41C0-9D99-898F97237015}" dt="2025-01-23T09:57:19.965" v="2153" actId="208"/>
          <ac:spMkLst>
            <pc:docMk/>
            <pc:sldMk cId="3165439071" sldId="261"/>
            <ac:spMk id="57" creationId="{602C2A4D-C182-702B-9209-BF1FD150FE99}"/>
          </ac:spMkLst>
        </pc:spChg>
        <pc:spChg chg="mod">
          <ac:chgData name="Federico BRANDINI" userId="cd0d525f-b3df-48e0-9108-13cd97c8e1e6" providerId="ADAL" clId="{C2E1C568-8DD8-41C0-9D99-898F97237015}" dt="2025-01-23T09:54:32.994" v="2128"/>
          <ac:spMkLst>
            <pc:docMk/>
            <pc:sldMk cId="3165439071" sldId="261"/>
            <ac:spMk id="58" creationId="{248CCFB6-F4E0-B299-E429-1D19A9DA941F}"/>
          </ac:spMkLst>
        </pc:spChg>
        <pc:spChg chg="mod">
          <ac:chgData name="Federico BRANDINI" userId="cd0d525f-b3df-48e0-9108-13cd97c8e1e6" providerId="ADAL" clId="{C2E1C568-8DD8-41C0-9D99-898F97237015}" dt="2025-01-23T09:54:32.994" v="2128"/>
          <ac:spMkLst>
            <pc:docMk/>
            <pc:sldMk cId="3165439071" sldId="261"/>
            <ac:spMk id="59" creationId="{F6629485-3A71-EDF4-338F-B4C6D8749A9E}"/>
          </ac:spMkLst>
        </pc:spChg>
        <pc:spChg chg="mod">
          <ac:chgData name="Federico BRANDINI" userId="cd0d525f-b3df-48e0-9108-13cd97c8e1e6" providerId="ADAL" clId="{C2E1C568-8DD8-41C0-9D99-898F97237015}" dt="2025-01-23T10:07:38.495" v="2341" actId="165"/>
          <ac:spMkLst>
            <pc:docMk/>
            <pc:sldMk cId="3165439071" sldId="261"/>
            <ac:spMk id="61" creationId="{65104582-BFA2-F856-8063-021344503C46}"/>
          </ac:spMkLst>
        </pc:spChg>
        <pc:spChg chg="mod">
          <ac:chgData name="Federico BRANDINI" userId="cd0d525f-b3df-48e0-9108-13cd97c8e1e6" providerId="ADAL" clId="{C2E1C568-8DD8-41C0-9D99-898F97237015}" dt="2025-01-23T09:54:39.679" v="2130"/>
          <ac:spMkLst>
            <pc:docMk/>
            <pc:sldMk cId="3165439071" sldId="261"/>
            <ac:spMk id="63" creationId="{038143EF-F8DE-1A2B-3FF6-E87C37378ECE}"/>
          </ac:spMkLst>
        </pc:spChg>
        <pc:spChg chg="mod">
          <ac:chgData name="Federico BRANDINI" userId="cd0d525f-b3df-48e0-9108-13cd97c8e1e6" providerId="ADAL" clId="{C2E1C568-8DD8-41C0-9D99-898F97237015}" dt="2025-01-23T10:07:38.495" v="2341" actId="165"/>
          <ac:spMkLst>
            <pc:docMk/>
            <pc:sldMk cId="3165439071" sldId="261"/>
            <ac:spMk id="65" creationId="{997BCB52-31D0-4BBF-AFA3-961A1C2A463B}"/>
          </ac:spMkLst>
        </pc:spChg>
        <pc:spChg chg="mod">
          <ac:chgData name="Federico BRANDINI" userId="cd0d525f-b3df-48e0-9108-13cd97c8e1e6" providerId="ADAL" clId="{C2E1C568-8DD8-41C0-9D99-898F97237015}" dt="2025-01-23T09:54:39.679" v="2130"/>
          <ac:spMkLst>
            <pc:docMk/>
            <pc:sldMk cId="3165439071" sldId="261"/>
            <ac:spMk id="70" creationId="{AF028E95-CD25-BF2C-12E4-3C9825CDF06B}"/>
          </ac:spMkLst>
        </pc:spChg>
        <pc:spChg chg="mod">
          <ac:chgData name="Federico BRANDINI" userId="cd0d525f-b3df-48e0-9108-13cd97c8e1e6" providerId="ADAL" clId="{C2E1C568-8DD8-41C0-9D99-898F97237015}" dt="2025-01-23T09:54:39.679" v="2130"/>
          <ac:spMkLst>
            <pc:docMk/>
            <pc:sldMk cId="3165439071" sldId="261"/>
            <ac:spMk id="71" creationId="{59C0A6D8-70E3-7ECA-F9EC-0CB4056E29A4}"/>
          </ac:spMkLst>
        </pc:spChg>
        <pc:spChg chg="mod">
          <ac:chgData name="Federico BRANDINI" userId="cd0d525f-b3df-48e0-9108-13cd97c8e1e6" providerId="ADAL" clId="{C2E1C568-8DD8-41C0-9D99-898F97237015}" dt="2025-01-23T09:57:19.965" v="2153" actId="208"/>
          <ac:spMkLst>
            <pc:docMk/>
            <pc:sldMk cId="3165439071" sldId="261"/>
            <ac:spMk id="72" creationId="{7C74E4A6-5A5A-681B-2DF9-39C57465DB21}"/>
          </ac:spMkLst>
        </pc:spChg>
        <pc:spChg chg="mod">
          <ac:chgData name="Federico BRANDINI" userId="cd0d525f-b3df-48e0-9108-13cd97c8e1e6" providerId="ADAL" clId="{C2E1C568-8DD8-41C0-9D99-898F97237015}" dt="2025-01-23T09:54:39.679" v="2130"/>
          <ac:spMkLst>
            <pc:docMk/>
            <pc:sldMk cId="3165439071" sldId="261"/>
            <ac:spMk id="74" creationId="{80038C4B-378F-0FF4-7F41-E24D6044F0ED}"/>
          </ac:spMkLst>
        </pc:spChg>
        <pc:spChg chg="mod">
          <ac:chgData name="Federico BRANDINI" userId="cd0d525f-b3df-48e0-9108-13cd97c8e1e6" providerId="ADAL" clId="{C2E1C568-8DD8-41C0-9D99-898F97237015}" dt="2025-01-23T09:57:19.965" v="2153" actId="208"/>
          <ac:spMkLst>
            <pc:docMk/>
            <pc:sldMk cId="3165439071" sldId="261"/>
            <ac:spMk id="76" creationId="{33C8BEB3-11C1-6FF5-45F2-68DA3C47149A}"/>
          </ac:spMkLst>
        </pc:spChg>
        <pc:spChg chg="mod">
          <ac:chgData name="Federico BRANDINI" userId="cd0d525f-b3df-48e0-9108-13cd97c8e1e6" providerId="ADAL" clId="{C2E1C568-8DD8-41C0-9D99-898F97237015}" dt="2025-01-23T09:54:39.679" v="2130"/>
          <ac:spMkLst>
            <pc:docMk/>
            <pc:sldMk cId="3165439071" sldId="261"/>
            <ac:spMk id="82" creationId="{EDA2D475-0302-C34A-B283-3BBB94ED2178}"/>
          </ac:spMkLst>
        </pc:spChg>
        <pc:spChg chg="mod">
          <ac:chgData name="Federico BRANDINI" userId="cd0d525f-b3df-48e0-9108-13cd97c8e1e6" providerId="ADAL" clId="{C2E1C568-8DD8-41C0-9D99-898F97237015}" dt="2025-01-23T09:54:39.679" v="2130"/>
          <ac:spMkLst>
            <pc:docMk/>
            <pc:sldMk cId="3165439071" sldId="261"/>
            <ac:spMk id="83" creationId="{4747717F-C7FF-A5F9-4A96-24776A9211F3}"/>
          </ac:spMkLst>
        </pc:spChg>
        <pc:spChg chg="mod">
          <ac:chgData name="Federico BRANDINI" userId="cd0d525f-b3df-48e0-9108-13cd97c8e1e6" providerId="ADAL" clId="{C2E1C568-8DD8-41C0-9D99-898F97237015}" dt="2025-01-23T10:07:38.495" v="2341" actId="165"/>
          <ac:spMkLst>
            <pc:docMk/>
            <pc:sldMk cId="3165439071" sldId="261"/>
            <ac:spMk id="84" creationId="{84ADC309-E43A-9A17-34BB-18C29CAD6270}"/>
          </ac:spMkLst>
        </pc:spChg>
        <pc:spChg chg="mod">
          <ac:chgData name="Federico BRANDINI" userId="cd0d525f-b3df-48e0-9108-13cd97c8e1e6" providerId="ADAL" clId="{C2E1C568-8DD8-41C0-9D99-898F97237015}" dt="2025-01-23T10:07:38.495" v="2341" actId="165"/>
          <ac:spMkLst>
            <pc:docMk/>
            <pc:sldMk cId="3165439071" sldId="261"/>
            <ac:spMk id="85" creationId="{6B8D8BAF-69B4-5428-DD92-8D3ABA6B152F}"/>
          </ac:spMkLst>
        </pc:spChg>
        <pc:spChg chg="mod">
          <ac:chgData name="Federico BRANDINI" userId="cd0d525f-b3df-48e0-9108-13cd97c8e1e6" providerId="ADAL" clId="{C2E1C568-8DD8-41C0-9D99-898F97237015}" dt="2025-01-23T09:54:49.727" v="2132"/>
          <ac:spMkLst>
            <pc:docMk/>
            <pc:sldMk cId="3165439071" sldId="261"/>
            <ac:spMk id="90" creationId="{BBF288A9-C822-128E-7A0D-0125FAA643A8}"/>
          </ac:spMkLst>
        </pc:spChg>
        <pc:spChg chg="mod">
          <ac:chgData name="Federico BRANDINI" userId="cd0d525f-b3df-48e0-9108-13cd97c8e1e6" providerId="ADAL" clId="{C2E1C568-8DD8-41C0-9D99-898F97237015}" dt="2025-01-23T09:54:49.727" v="2132"/>
          <ac:spMkLst>
            <pc:docMk/>
            <pc:sldMk cId="3165439071" sldId="261"/>
            <ac:spMk id="91" creationId="{86AC2CF2-D95E-FB6A-6176-7F20645FE69E}"/>
          </ac:spMkLst>
        </pc:spChg>
        <pc:spChg chg="mod">
          <ac:chgData name="Federico BRANDINI" userId="cd0d525f-b3df-48e0-9108-13cd97c8e1e6" providerId="ADAL" clId="{C2E1C568-8DD8-41C0-9D99-898F97237015}" dt="2025-01-23T09:54:49.727" v="2132"/>
          <ac:spMkLst>
            <pc:docMk/>
            <pc:sldMk cId="3165439071" sldId="261"/>
            <ac:spMk id="94" creationId="{08AB133A-C3F1-3DC3-F6D5-454C2A808231}"/>
          </ac:spMkLst>
        </pc:spChg>
        <pc:spChg chg="mod">
          <ac:chgData name="Federico BRANDINI" userId="cd0d525f-b3df-48e0-9108-13cd97c8e1e6" providerId="ADAL" clId="{C2E1C568-8DD8-41C0-9D99-898F97237015}" dt="2025-01-23T09:54:49.727" v="2132"/>
          <ac:spMkLst>
            <pc:docMk/>
            <pc:sldMk cId="3165439071" sldId="261"/>
            <ac:spMk id="95" creationId="{CBB091AF-A435-93FA-9A31-3B8FB13C57C4}"/>
          </ac:spMkLst>
        </pc:spChg>
        <pc:spChg chg="mod">
          <ac:chgData name="Federico BRANDINI" userId="cd0d525f-b3df-48e0-9108-13cd97c8e1e6" providerId="ADAL" clId="{C2E1C568-8DD8-41C0-9D99-898F97237015}" dt="2025-01-23T09:54:49.727" v="2132"/>
          <ac:spMkLst>
            <pc:docMk/>
            <pc:sldMk cId="3165439071" sldId="261"/>
            <ac:spMk id="97" creationId="{6E47FBF4-D12D-844E-1303-2221E4C455BA}"/>
          </ac:spMkLst>
        </pc:spChg>
        <pc:spChg chg="mod">
          <ac:chgData name="Federico BRANDINI" userId="cd0d525f-b3df-48e0-9108-13cd97c8e1e6" providerId="ADAL" clId="{C2E1C568-8DD8-41C0-9D99-898F97237015}" dt="2025-01-23T09:54:49.727" v="2132"/>
          <ac:spMkLst>
            <pc:docMk/>
            <pc:sldMk cId="3165439071" sldId="261"/>
            <ac:spMk id="100" creationId="{511EE80F-01D8-E599-DAEC-92114334F861}"/>
          </ac:spMkLst>
        </pc:spChg>
        <pc:spChg chg="mod">
          <ac:chgData name="Federico BRANDINI" userId="cd0d525f-b3df-48e0-9108-13cd97c8e1e6" providerId="ADAL" clId="{C2E1C568-8DD8-41C0-9D99-898F97237015}" dt="2025-01-23T09:54:49.727" v="2132"/>
          <ac:spMkLst>
            <pc:docMk/>
            <pc:sldMk cId="3165439071" sldId="261"/>
            <ac:spMk id="106" creationId="{5811494D-6B71-E51B-D5D3-26EE16B1647B}"/>
          </ac:spMkLst>
        </pc:spChg>
        <pc:spChg chg="mod">
          <ac:chgData name="Federico BRANDINI" userId="cd0d525f-b3df-48e0-9108-13cd97c8e1e6" providerId="ADAL" clId="{C2E1C568-8DD8-41C0-9D99-898F97237015}" dt="2025-01-23T09:54:49.727" v="2132"/>
          <ac:spMkLst>
            <pc:docMk/>
            <pc:sldMk cId="3165439071" sldId="261"/>
            <ac:spMk id="107" creationId="{C25057C9-BE28-934D-C967-924742FD8B6F}"/>
          </ac:spMkLst>
        </pc:spChg>
        <pc:spChg chg="mod">
          <ac:chgData name="Federico BRANDINI" userId="cd0d525f-b3df-48e0-9108-13cd97c8e1e6" providerId="ADAL" clId="{C2E1C568-8DD8-41C0-9D99-898F97237015}" dt="2025-01-23T09:54:49.727" v="2132"/>
          <ac:spMkLst>
            <pc:docMk/>
            <pc:sldMk cId="3165439071" sldId="261"/>
            <ac:spMk id="108" creationId="{2440B11D-C763-448B-F8E1-8FEBE92DAC39}"/>
          </ac:spMkLst>
        </pc:spChg>
        <pc:spChg chg="mod">
          <ac:chgData name="Federico BRANDINI" userId="cd0d525f-b3df-48e0-9108-13cd97c8e1e6" providerId="ADAL" clId="{C2E1C568-8DD8-41C0-9D99-898F97237015}" dt="2025-01-23T09:54:49.727" v="2132"/>
          <ac:spMkLst>
            <pc:docMk/>
            <pc:sldMk cId="3165439071" sldId="261"/>
            <ac:spMk id="109" creationId="{4191FB92-4044-ACE3-A975-2003E8E11508}"/>
          </ac:spMkLst>
        </pc:spChg>
        <pc:spChg chg="mod">
          <ac:chgData name="Federico BRANDINI" userId="cd0d525f-b3df-48e0-9108-13cd97c8e1e6" providerId="ADAL" clId="{C2E1C568-8DD8-41C0-9D99-898F97237015}" dt="2025-01-23T09:55:23.617" v="2134"/>
          <ac:spMkLst>
            <pc:docMk/>
            <pc:sldMk cId="3165439071" sldId="261"/>
            <ac:spMk id="113" creationId="{2B9A6FAA-E691-5A3C-382F-2712BC4FEBDF}"/>
          </ac:spMkLst>
        </pc:spChg>
        <pc:spChg chg="mod">
          <ac:chgData name="Federico BRANDINI" userId="cd0d525f-b3df-48e0-9108-13cd97c8e1e6" providerId="ADAL" clId="{C2E1C568-8DD8-41C0-9D99-898F97237015}" dt="2025-01-23T09:55:23.617" v="2134"/>
          <ac:spMkLst>
            <pc:docMk/>
            <pc:sldMk cId="3165439071" sldId="261"/>
            <ac:spMk id="114" creationId="{46791B8E-6B80-ED68-F6E4-EAC35EA60828}"/>
          </ac:spMkLst>
        </pc:spChg>
        <pc:spChg chg="mod">
          <ac:chgData name="Federico BRANDINI" userId="cd0d525f-b3df-48e0-9108-13cd97c8e1e6" providerId="ADAL" clId="{C2E1C568-8DD8-41C0-9D99-898F97237015}" dt="2025-01-23T09:55:23.617" v="2134"/>
          <ac:spMkLst>
            <pc:docMk/>
            <pc:sldMk cId="3165439071" sldId="261"/>
            <ac:spMk id="115" creationId="{1988F155-5298-41BE-5637-AB8157244043}"/>
          </ac:spMkLst>
        </pc:spChg>
        <pc:spChg chg="mod">
          <ac:chgData name="Federico BRANDINI" userId="cd0d525f-b3df-48e0-9108-13cd97c8e1e6" providerId="ADAL" clId="{C2E1C568-8DD8-41C0-9D99-898F97237015}" dt="2025-01-23T09:55:23.617" v="2134"/>
          <ac:spMkLst>
            <pc:docMk/>
            <pc:sldMk cId="3165439071" sldId="261"/>
            <ac:spMk id="116" creationId="{EC6E7926-D7DC-83A2-0CB2-AE95900047AF}"/>
          </ac:spMkLst>
        </pc:spChg>
        <pc:spChg chg="mod">
          <ac:chgData name="Federico BRANDINI" userId="cd0d525f-b3df-48e0-9108-13cd97c8e1e6" providerId="ADAL" clId="{C2E1C568-8DD8-41C0-9D99-898F97237015}" dt="2025-01-23T09:55:23.617" v="2134"/>
          <ac:spMkLst>
            <pc:docMk/>
            <pc:sldMk cId="3165439071" sldId="261"/>
            <ac:spMk id="117" creationId="{39463495-839E-CF87-E0C3-13593B267F01}"/>
          </ac:spMkLst>
        </pc:spChg>
        <pc:spChg chg="mod">
          <ac:chgData name="Federico BRANDINI" userId="cd0d525f-b3df-48e0-9108-13cd97c8e1e6" providerId="ADAL" clId="{C2E1C568-8DD8-41C0-9D99-898F97237015}" dt="2025-01-23T09:55:23.617" v="2134"/>
          <ac:spMkLst>
            <pc:docMk/>
            <pc:sldMk cId="3165439071" sldId="261"/>
            <ac:spMk id="118" creationId="{BA374A09-1B7E-E9F0-74A8-B7BB8817D0F6}"/>
          </ac:spMkLst>
        </pc:spChg>
        <pc:spChg chg="mod">
          <ac:chgData name="Federico BRANDINI" userId="cd0d525f-b3df-48e0-9108-13cd97c8e1e6" providerId="ADAL" clId="{C2E1C568-8DD8-41C0-9D99-898F97237015}" dt="2025-01-23T09:55:23.617" v="2134"/>
          <ac:spMkLst>
            <pc:docMk/>
            <pc:sldMk cId="3165439071" sldId="261"/>
            <ac:spMk id="119" creationId="{B3A89A84-1C11-8501-1D89-39AD97904FE5}"/>
          </ac:spMkLst>
        </pc:spChg>
        <pc:spChg chg="mod">
          <ac:chgData name="Federico BRANDINI" userId="cd0d525f-b3df-48e0-9108-13cd97c8e1e6" providerId="ADAL" clId="{C2E1C568-8DD8-41C0-9D99-898F97237015}" dt="2025-01-23T09:57:19.965" v="2153" actId="208"/>
          <ac:spMkLst>
            <pc:docMk/>
            <pc:sldMk cId="3165439071" sldId="261"/>
            <ac:spMk id="120" creationId="{B1FAF8F5-37A2-03E5-1502-D5B1E525A4A8}"/>
          </ac:spMkLst>
        </pc:spChg>
        <pc:spChg chg="mod">
          <ac:chgData name="Federico BRANDINI" userId="cd0d525f-b3df-48e0-9108-13cd97c8e1e6" providerId="ADAL" clId="{C2E1C568-8DD8-41C0-9D99-898F97237015}" dt="2025-01-23T09:55:23.617" v="2134"/>
          <ac:spMkLst>
            <pc:docMk/>
            <pc:sldMk cId="3165439071" sldId="261"/>
            <ac:spMk id="121" creationId="{64419A7E-3DAF-2CAC-57C1-75FF14345494}"/>
          </ac:spMkLst>
        </pc:spChg>
        <pc:spChg chg="mod">
          <ac:chgData name="Federico BRANDINI" userId="cd0d525f-b3df-48e0-9108-13cd97c8e1e6" providerId="ADAL" clId="{C2E1C568-8DD8-41C0-9D99-898F97237015}" dt="2025-01-23T09:55:23.617" v="2134"/>
          <ac:spMkLst>
            <pc:docMk/>
            <pc:sldMk cId="3165439071" sldId="261"/>
            <ac:spMk id="122" creationId="{8A4DB9B5-E6C9-8E4A-41BE-14D1D9BA72DB}"/>
          </ac:spMkLst>
        </pc:spChg>
        <pc:spChg chg="mod">
          <ac:chgData name="Federico BRANDINI" userId="cd0d525f-b3df-48e0-9108-13cd97c8e1e6" providerId="ADAL" clId="{C2E1C568-8DD8-41C0-9D99-898F97237015}" dt="2025-01-23T09:57:19.965" v="2153" actId="208"/>
          <ac:spMkLst>
            <pc:docMk/>
            <pc:sldMk cId="3165439071" sldId="261"/>
            <ac:spMk id="138" creationId="{79D3D7E9-F48C-BC39-92E4-47930A47CC2F}"/>
          </ac:spMkLst>
        </pc:spChg>
        <pc:spChg chg="mod">
          <ac:chgData name="Federico BRANDINI" userId="cd0d525f-b3df-48e0-9108-13cd97c8e1e6" providerId="ADAL" clId="{C2E1C568-8DD8-41C0-9D99-898F97237015}" dt="2025-01-23T09:55:54.672" v="2140"/>
          <ac:spMkLst>
            <pc:docMk/>
            <pc:sldMk cId="3165439071" sldId="261"/>
            <ac:spMk id="139" creationId="{023B49DA-E453-B7E8-03BF-1D30197C658F}"/>
          </ac:spMkLst>
        </pc:spChg>
        <pc:spChg chg="mod">
          <ac:chgData name="Federico BRANDINI" userId="cd0d525f-b3df-48e0-9108-13cd97c8e1e6" providerId="ADAL" clId="{C2E1C568-8DD8-41C0-9D99-898F97237015}" dt="2025-01-23T09:55:54.672" v="2140"/>
          <ac:spMkLst>
            <pc:docMk/>
            <pc:sldMk cId="3165439071" sldId="261"/>
            <ac:spMk id="142" creationId="{86E17D36-FF61-9228-19D3-2C5E922D9012}"/>
          </ac:spMkLst>
        </pc:spChg>
        <pc:spChg chg="mod">
          <ac:chgData name="Federico BRANDINI" userId="cd0d525f-b3df-48e0-9108-13cd97c8e1e6" providerId="ADAL" clId="{C2E1C568-8DD8-41C0-9D99-898F97237015}" dt="2025-01-23T09:57:19.965" v="2153" actId="208"/>
          <ac:spMkLst>
            <pc:docMk/>
            <pc:sldMk cId="3165439071" sldId="261"/>
            <ac:spMk id="147" creationId="{19958391-0C13-624C-266D-F626DDC112B0}"/>
          </ac:spMkLst>
        </pc:spChg>
        <pc:spChg chg="mod">
          <ac:chgData name="Federico BRANDINI" userId="cd0d525f-b3df-48e0-9108-13cd97c8e1e6" providerId="ADAL" clId="{C2E1C568-8DD8-41C0-9D99-898F97237015}" dt="2025-01-23T09:55:54.672" v="2140"/>
          <ac:spMkLst>
            <pc:docMk/>
            <pc:sldMk cId="3165439071" sldId="261"/>
            <ac:spMk id="148" creationId="{DA218018-72FB-4C9A-37A3-E01E13FF6A49}"/>
          </ac:spMkLst>
        </pc:spChg>
        <pc:spChg chg="mod">
          <ac:chgData name="Federico BRANDINI" userId="cd0d525f-b3df-48e0-9108-13cd97c8e1e6" providerId="ADAL" clId="{C2E1C568-8DD8-41C0-9D99-898F97237015}" dt="2025-01-23T10:07:38.495" v="2341" actId="165"/>
          <ac:spMkLst>
            <pc:docMk/>
            <pc:sldMk cId="3165439071" sldId="261"/>
            <ac:spMk id="149" creationId="{CBA214E7-7D2D-ECA3-6711-CAE82E3BDB99}"/>
          </ac:spMkLst>
        </pc:spChg>
        <pc:spChg chg="mod">
          <ac:chgData name="Federico BRANDINI" userId="cd0d525f-b3df-48e0-9108-13cd97c8e1e6" providerId="ADAL" clId="{C2E1C568-8DD8-41C0-9D99-898F97237015}" dt="2025-01-23T09:57:19.965" v="2153" actId="208"/>
          <ac:spMkLst>
            <pc:docMk/>
            <pc:sldMk cId="3165439071" sldId="261"/>
            <ac:spMk id="162" creationId="{99255135-9845-0E70-9DB8-E41175AAF1C5}"/>
          </ac:spMkLst>
        </pc:spChg>
        <pc:spChg chg="mod">
          <ac:chgData name="Federico BRANDINI" userId="cd0d525f-b3df-48e0-9108-13cd97c8e1e6" providerId="ADAL" clId="{C2E1C568-8DD8-41C0-9D99-898F97237015}" dt="2025-01-23T09:55:54.672" v="2140"/>
          <ac:spMkLst>
            <pc:docMk/>
            <pc:sldMk cId="3165439071" sldId="261"/>
            <ac:spMk id="164" creationId="{559DAA0C-E3EA-3134-6467-15290665EF60}"/>
          </ac:spMkLst>
        </pc:spChg>
        <pc:spChg chg="mod">
          <ac:chgData name="Federico BRANDINI" userId="cd0d525f-b3df-48e0-9108-13cd97c8e1e6" providerId="ADAL" clId="{C2E1C568-8DD8-41C0-9D99-898F97237015}" dt="2025-01-23T10:07:38.495" v="2341" actId="165"/>
          <ac:spMkLst>
            <pc:docMk/>
            <pc:sldMk cId="3165439071" sldId="261"/>
            <ac:spMk id="166" creationId="{55065B11-312B-4D4C-DCCF-6CAC799F1E74}"/>
          </ac:spMkLst>
        </pc:spChg>
        <pc:spChg chg="mod">
          <ac:chgData name="Federico BRANDINI" userId="cd0d525f-b3df-48e0-9108-13cd97c8e1e6" providerId="ADAL" clId="{C2E1C568-8DD8-41C0-9D99-898F97237015}" dt="2025-01-23T09:55:54.672" v="2140"/>
          <ac:spMkLst>
            <pc:docMk/>
            <pc:sldMk cId="3165439071" sldId="261"/>
            <ac:spMk id="175" creationId="{0804A6E1-F48F-5B12-35DD-C8405254BDF7}"/>
          </ac:spMkLst>
        </pc:spChg>
        <pc:spChg chg="mod">
          <ac:chgData name="Federico BRANDINI" userId="cd0d525f-b3df-48e0-9108-13cd97c8e1e6" providerId="ADAL" clId="{C2E1C568-8DD8-41C0-9D99-898F97237015}" dt="2025-01-23T09:55:54.672" v="2140"/>
          <ac:spMkLst>
            <pc:docMk/>
            <pc:sldMk cId="3165439071" sldId="261"/>
            <ac:spMk id="179" creationId="{453E501D-E4EA-CF3A-142A-449D64814C2E}"/>
          </ac:spMkLst>
        </pc:spChg>
        <pc:spChg chg="mod">
          <ac:chgData name="Federico BRANDINI" userId="cd0d525f-b3df-48e0-9108-13cd97c8e1e6" providerId="ADAL" clId="{C2E1C568-8DD8-41C0-9D99-898F97237015}" dt="2025-01-23T10:07:38.495" v="2341" actId="165"/>
          <ac:spMkLst>
            <pc:docMk/>
            <pc:sldMk cId="3165439071" sldId="261"/>
            <ac:spMk id="197" creationId="{9B47532E-21AD-B4AB-4481-7FAAD6FB3DF3}"/>
          </ac:spMkLst>
        </pc:spChg>
        <pc:spChg chg="mod">
          <ac:chgData name="Federico BRANDINI" userId="cd0d525f-b3df-48e0-9108-13cd97c8e1e6" providerId="ADAL" clId="{C2E1C568-8DD8-41C0-9D99-898F97237015}" dt="2025-01-23T09:55:54.672" v="2140"/>
          <ac:spMkLst>
            <pc:docMk/>
            <pc:sldMk cId="3165439071" sldId="261"/>
            <ac:spMk id="198" creationId="{AA9F2E13-0A27-5A44-2BE0-3DB5406550CE}"/>
          </ac:spMkLst>
        </pc:spChg>
        <pc:spChg chg="mod">
          <ac:chgData name="Federico BRANDINI" userId="cd0d525f-b3df-48e0-9108-13cd97c8e1e6" providerId="ADAL" clId="{C2E1C568-8DD8-41C0-9D99-898F97237015}" dt="2025-01-23T09:55:54.672" v="2140"/>
          <ac:spMkLst>
            <pc:docMk/>
            <pc:sldMk cId="3165439071" sldId="261"/>
            <ac:spMk id="211" creationId="{C51E67B1-DDA6-7838-2C30-B9CEA94CB260}"/>
          </ac:spMkLst>
        </pc:spChg>
        <pc:spChg chg="mod">
          <ac:chgData name="Federico BRANDINI" userId="cd0d525f-b3df-48e0-9108-13cd97c8e1e6" providerId="ADAL" clId="{C2E1C568-8DD8-41C0-9D99-898F97237015}" dt="2025-01-23T10:07:38.495" v="2341" actId="165"/>
          <ac:spMkLst>
            <pc:docMk/>
            <pc:sldMk cId="3165439071" sldId="261"/>
            <ac:spMk id="213" creationId="{6FF42197-4E9A-CED8-75AA-D853CAA41DCE}"/>
          </ac:spMkLst>
        </pc:spChg>
        <pc:spChg chg="mod">
          <ac:chgData name="Federico BRANDINI" userId="cd0d525f-b3df-48e0-9108-13cd97c8e1e6" providerId="ADAL" clId="{C2E1C568-8DD8-41C0-9D99-898F97237015}" dt="2025-01-23T10:07:38.495" v="2341" actId="165"/>
          <ac:spMkLst>
            <pc:docMk/>
            <pc:sldMk cId="3165439071" sldId="261"/>
            <ac:spMk id="223" creationId="{37140F3C-DDCA-9785-BD02-3281313FCECF}"/>
          </ac:spMkLst>
        </pc:spChg>
        <pc:spChg chg="mod">
          <ac:chgData name="Federico BRANDINI" userId="cd0d525f-b3df-48e0-9108-13cd97c8e1e6" providerId="ADAL" clId="{C2E1C568-8DD8-41C0-9D99-898F97237015}" dt="2025-01-23T09:57:19.965" v="2153" actId="208"/>
          <ac:spMkLst>
            <pc:docMk/>
            <pc:sldMk cId="3165439071" sldId="261"/>
            <ac:spMk id="224" creationId="{E0B30EDB-F7E5-553D-CDED-04A573927217}"/>
          </ac:spMkLst>
        </pc:spChg>
        <pc:spChg chg="mod">
          <ac:chgData name="Federico BRANDINI" userId="cd0d525f-b3df-48e0-9108-13cd97c8e1e6" providerId="ADAL" clId="{C2E1C568-8DD8-41C0-9D99-898F97237015}" dt="2025-01-23T09:57:19.965" v="2153" actId="208"/>
          <ac:spMkLst>
            <pc:docMk/>
            <pc:sldMk cId="3165439071" sldId="261"/>
            <ac:spMk id="225" creationId="{D74B6D13-B214-B9BA-30AF-14DB1DCDCF76}"/>
          </ac:spMkLst>
        </pc:spChg>
        <pc:spChg chg="mod">
          <ac:chgData name="Federico BRANDINI" userId="cd0d525f-b3df-48e0-9108-13cd97c8e1e6" providerId="ADAL" clId="{C2E1C568-8DD8-41C0-9D99-898F97237015}" dt="2025-01-23T09:57:19.965" v="2153" actId="208"/>
          <ac:spMkLst>
            <pc:docMk/>
            <pc:sldMk cId="3165439071" sldId="261"/>
            <ac:spMk id="227" creationId="{B9FE55DB-75AE-AA31-1945-2BC8705D81CE}"/>
          </ac:spMkLst>
        </pc:spChg>
        <pc:spChg chg="mod">
          <ac:chgData name="Federico BRANDINI" userId="cd0d525f-b3df-48e0-9108-13cd97c8e1e6" providerId="ADAL" clId="{C2E1C568-8DD8-41C0-9D99-898F97237015}" dt="2025-01-23T10:07:38.495" v="2341" actId="165"/>
          <ac:spMkLst>
            <pc:docMk/>
            <pc:sldMk cId="3165439071" sldId="261"/>
            <ac:spMk id="229" creationId="{DA377AD0-65F3-DB00-CDEB-D1B1D61296AD}"/>
          </ac:spMkLst>
        </pc:spChg>
        <pc:spChg chg="mod">
          <ac:chgData name="Federico BRANDINI" userId="cd0d525f-b3df-48e0-9108-13cd97c8e1e6" providerId="ADAL" clId="{C2E1C568-8DD8-41C0-9D99-898F97237015}" dt="2025-01-23T10:02:06.085" v="2189" actId="2085"/>
          <ac:spMkLst>
            <pc:docMk/>
            <pc:sldMk cId="3165439071" sldId="261"/>
            <ac:spMk id="268" creationId="{77630173-2870-7787-82DF-0EE8F5171B77}"/>
          </ac:spMkLst>
        </pc:spChg>
        <pc:spChg chg="mod">
          <ac:chgData name="Federico BRANDINI" userId="cd0d525f-b3df-48e0-9108-13cd97c8e1e6" providerId="ADAL" clId="{C2E1C568-8DD8-41C0-9D99-898F97237015}" dt="2025-01-23T10:02:06.085" v="2189" actId="2085"/>
          <ac:spMkLst>
            <pc:docMk/>
            <pc:sldMk cId="3165439071" sldId="261"/>
            <ac:spMk id="280" creationId="{61AAF08D-1DD8-6F97-47A7-FAEA37C582AB}"/>
          </ac:spMkLst>
        </pc:spChg>
        <pc:spChg chg="mod">
          <ac:chgData name="Federico BRANDINI" userId="cd0d525f-b3df-48e0-9108-13cd97c8e1e6" providerId="ADAL" clId="{C2E1C568-8DD8-41C0-9D99-898F97237015}" dt="2025-01-23T10:02:06.085" v="2189" actId="2085"/>
          <ac:spMkLst>
            <pc:docMk/>
            <pc:sldMk cId="3165439071" sldId="261"/>
            <ac:spMk id="313" creationId="{12CFD4FD-E6F5-EEA9-03B5-99969C518B12}"/>
          </ac:spMkLst>
        </pc:spChg>
        <pc:spChg chg="mod">
          <ac:chgData name="Federico BRANDINI" userId="cd0d525f-b3df-48e0-9108-13cd97c8e1e6" providerId="ADAL" clId="{C2E1C568-8DD8-41C0-9D99-898F97237015}" dt="2025-01-23T10:02:06.085" v="2189" actId="2085"/>
          <ac:spMkLst>
            <pc:docMk/>
            <pc:sldMk cId="3165439071" sldId="261"/>
            <ac:spMk id="349" creationId="{75FB6C94-431D-42EF-CB53-E8BEF4750FFC}"/>
          </ac:spMkLst>
        </pc:spChg>
        <pc:spChg chg="mod">
          <ac:chgData name="Federico BRANDINI" userId="cd0d525f-b3df-48e0-9108-13cd97c8e1e6" providerId="ADAL" clId="{C2E1C568-8DD8-41C0-9D99-898F97237015}" dt="2025-01-23T10:02:06.085" v="2189" actId="2085"/>
          <ac:spMkLst>
            <pc:docMk/>
            <pc:sldMk cId="3165439071" sldId="261"/>
            <ac:spMk id="358" creationId="{6D5CDB73-B002-F88B-920A-9FE34EDCDF4E}"/>
          </ac:spMkLst>
        </pc:spChg>
        <pc:spChg chg="mod">
          <ac:chgData name="Federico BRANDINI" userId="cd0d525f-b3df-48e0-9108-13cd97c8e1e6" providerId="ADAL" clId="{C2E1C568-8DD8-41C0-9D99-898F97237015}" dt="2025-01-23T10:02:06.085" v="2189" actId="2085"/>
          <ac:spMkLst>
            <pc:docMk/>
            <pc:sldMk cId="3165439071" sldId="261"/>
            <ac:spMk id="361" creationId="{D6C0B9DB-9B40-490A-D4DC-9E635D8148F4}"/>
          </ac:spMkLst>
        </pc:spChg>
        <pc:spChg chg="mod">
          <ac:chgData name="Federico BRANDINI" userId="cd0d525f-b3df-48e0-9108-13cd97c8e1e6" providerId="ADAL" clId="{C2E1C568-8DD8-41C0-9D99-898F97237015}" dt="2025-01-23T10:02:06.085" v="2189" actId="2085"/>
          <ac:spMkLst>
            <pc:docMk/>
            <pc:sldMk cId="3165439071" sldId="261"/>
            <ac:spMk id="405" creationId="{151F33E1-F9CD-D6EE-6956-41D906D781D5}"/>
          </ac:spMkLst>
        </pc:spChg>
        <pc:spChg chg="mod">
          <ac:chgData name="Federico BRANDINI" userId="cd0d525f-b3df-48e0-9108-13cd97c8e1e6" providerId="ADAL" clId="{C2E1C568-8DD8-41C0-9D99-898F97237015}" dt="2025-01-23T10:02:06.085" v="2189" actId="2085"/>
          <ac:spMkLst>
            <pc:docMk/>
            <pc:sldMk cId="3165439071" sldId="261"/>
            <ac:spMk id="435" creationId="{55948282-2097-8E2A-6D33-D709A9174A3F}"/>
          </ac:spMkLst>
        </pc:spChg>
        <pc:spChg chg="mod">
          <ac:chgData name="Federico BRANDINI" userId="cd0d525f-b3df-48e0-9108-13cd97c8e1e6" providerId="ADAL" clId="{C2E1C568-8DD8-41C0-9D99-898F97237015}" dt="2025-01-23T10:02:06.085" v="2189" actId="2085"/>
          <ac:spMkLst>
            <pc:docMk/>
            <pc:sldMk cId="3165439071" sldId="261"/>
            <ac:spMk id="446" creationId="{951C0CD4-2C9A-8B07-32B9-49FA66D8EF23}"/>
          </ac:spMkLst>
        </pc:spChg>
        <pc:spChg chg="mod">
          <ac:chgData name="Federico BRANDINI" userId="cd0d525f-b3df-48e0-9108-13cd97c8e1e6" providerId="ADAL" clId="{C2E1C568-8DD8-41C0-9D99-898F97237015}" dt="2025-01-23T10:02:06.085" v="2189" actId="2085"/>
          <ac:spMkLst>
            <pc:docMk/>
            <pc:sldMk cId="3165439071" sldId="261"/>
            <ac:spMk id="457" creationId="{62818FFF-AE6F-03AD-46F4-156990AE8E2B}"/>
          </ac:spMkLst>
        </pc:spChg>
        <pc:spChg chg="mod">
          <ac:chgData name="Federico BRANDINI" userId="cd0d525f-b3df-48e0-9108-13cd97c8e1e6" providerId="ADAL" clId="{C2E1C568-8DD8-41C0-9D99-898F97237015}" dt="2025-01-23T10:02:21.521" v="2190" actId="207"/>
          <ac:spMkLst>
            <pc:docMk/>
            <pc:sldMk cId="3165439071" sldId="261"/>
            <ac:spMk id="473" creationId="{5889F302-D948-5219-C737-8E4BF0A86C82}"/>
          </ac:spMkLst>
        </pc:spChg>
        <pc:spChg chg="mod">
          <ac:chgData name="Federico BRANDINI" userId="cd0d525f-b3df-48e0-9108-13cd97c8e1e6" providerId="ADAL" clId="{C2E1C568-8DD8-41C0-9D99-898F97237015}" dt="2025-01-23T10:02:21.521" v="2190" actId="207"/>
          <ac:spMkLst>
            <pc:docMk/>
            <pc:sldMk cId="3165439071" sldId="261"/>
            <ac:spMk id="475" creationId="{8EB63178-66A7-70AA-8C9F-00D7342AC01C}"/>
          </ac:spMkLst>
        </pc:spChg>
        <pc:spChg chg="add mod">
          <ac:chgData name="Federico BRANDINI" userId="cd0d525f-b3df-48e0-9108-13cd97c8e1e6" providerId="ADAL" clId="{C2E1C568-8DD8-41C0-9D99-898F97237015}" dt="2025-01-23T10:03:50.184" v="2237" actId="164"/>
          <ac:spMkLst>
            <pc:docMk/>
            <pc:sldMk cId="3165439071" sldId="261"/>
            <ac:spMk id="484" creationId="{3FD978BC-792E-A270-492F-20A49AD3E196}"/>
          </ac:spMkLst>
        </pc:spChg>
        <pc:spChg chg="add mod">
          <ac:chgData name="Federico BRANDINI" userId="cd0d525f-b3df-48e0-9108-13cd97c8e1e6" providerId="ADAL" clId="{C2E1C568-8DD8-41C0-9D99-898F97237015}" dt="2025-01-23T10:03:50.184" v="2237" actId="164"/>
          <ac:spMkLst>
            <pc:docMk/>
            <pc:sldMk cId="3165439071" sldId="261"/>
            <ac:spMk id="485" creationId="{76FE16D5-A821-81A3-74CD-66F90503FA38}"/>
          </ac:spMkLst>
        </pc:spChg>
        <pc:spChg chg="mod">
          <ac:chgData name="Federico BRANDINI" userId="cd0d525f-b3df-48e0-9108-13cd97c8e1e6" providerId="ADAL" clId="{C2E1C568-8DD8-41C0-9D99-898F97237015}" dt="2025-01-23T10:04:28.290" v="2250" actId="20577"/>
          <ac:spMkLst>
            <pc:docMk/>
            <pc:sldMk cId="3165439071" sldId="261"/>
            <ac:spMk id="488" creationId="{E52DADDF-9181-CF25-3F8C-162A3F005504}"/>
          </ac:spMkLst>
        </pc:spChg>
        <pc:spChg chg="mod">
          <ac:chgData name="Federico BRANDINI" userId="cd0d525f-b3df-48e0-9108-13cd97c8e1e6" providerId="ADAL" clId="{C2E1C568-8DD8-41C0-9D99-898F97237015}" dt="2025-01-23T10:04:39.599" v="2252" actId="207"/>
          <ac:spMkLst>
            <pc:docMk/>
            <pc:sldMk cId="3165439071" sldId="261"/>
            <ac:spMk id="489" creationId="{0F30FD1E-6429-2274-15AE-D6C21D3D035B}"/>
          </ac:spMkLst>
        </pc:spChg>
        <pc:spChg chg="mod">
          <ac:chgData name="Federico BRANDINI" userId="cd0d525f-b3df-48e0-9108-13cd97c8e1e6" providerId="ADAL" clId="{C2E1C568-8DD8-41C0-9D99-898F97237015}" dt="2025-01-23T10:05:41.820" v="2308" actId="14100"/>
          <ac:spMkLst>
            <pc:docMk/>
            <pc:sldMk cId="3165439071" sldId="261"/>
            <ac:spMk id="497" creationId="{813CF633-CFD0-87C6-7423-EBFA0147B221}"/>
          </ac:spMkLst>
        </pc:spChg>
        <pc:spChg chg="mod">
          <ac:chgData name="Federico BRANDINI" userId="cd0d525f-b3df-48e0-9108-13cd97c8e1e6" providerId="ADAL" clId="{C2E1C568-8DD8-41C0-9D99-898F97237015}" dt="2025-01-23T10:06:29.651" v="2331" actId="2085"/>
          <ac:spMkLst>
            <pc:docMk/>
            <pc:sldMk cId="3165439071" sldId="261"/>
            <ac:spMk id="498" creationId="{0614A29C-4B7A-EB19-893F-57B74D361BA6}"/>
          </ac:spMkLst>
        </pc:spChg>
        <pc:spChg chg="mod">
          <ac:chgData name="Federico BRANDINI" userId="cd0d525f-b3df-48e0-9108-13cd97c8e1e6" providerId="ADAL" clId="{C2E1C568-8DD8-41C0-9D99-898F97237015}" dt="2025-01-23T10:06:01.121" v="2326" actId="14100"/>
          <ac:spMkLst>
            <pc:docMk/>
            <pc:sldMk cId="3165439071" sldId="261"/>
            <ac:spMk id="500" creationId="{D5CA1509-F86E-035D-58E1-892E88FC142B}"/>
          </ac:spMkLst>
        </pc:spChg>
        <pc:spChg chg="mod">
          <ac:chgData name="Federico BRANDINI" userId="cd0d525f-b3df-48e0-9108-13cd97c8e1e6" providerId="ADAL" clId="{C2E1C568-8DD8-41C0-9D99-898F97237015}" dt="2025-01-23T10:06:45.104" v="2334" actId="2085"/>
          <ac:spMkLst>
            <pc:docMk/>
            <pc:sldMk cId="3165439071" sldId="261"/>
            <ac:spMk id="501" creationId="{4F8E3FC5-6143-26AB-E21D-8EFBBB553EB5}"/>
          </ac:spMkLst>
        </pc:spChg>
        <pc:grpChg chg="mod">
          <ac:chgData name="Federico BRANDINI" userId="cd0d525f-b3df-48e0-9108-13cd97c8e1e6" providerId="ADAL" clId="{C2E1C568-8DD8-41C0-9D99-898F97237015}" dt="2025-01-23T09:55:50.864" v="2138" actId="164"/>
          <ac:grpSpMkLst>
            <pc:docMk/>
            <pc:sldMk cId="3165439071" sldId="261"/>
            <ac:grpSpMk id="20" creationId="{17187885-2A05-EDD1-61EB-462BA168B945}"/>
          </ac:grpSpMkLst>
        </pc:grpChg>
        <pc:grpChg chg="mod">
          <ac:chgData name="Federico BRANDINI" userId="cd0d525f-b3df-48e0-9108-13cd97c8e1e6" providerId="ADAL" clId="{C2E1C568-8DD8-41C0-9D99-898F97237015}" dt="2025-01-23T09:55:50.864" v="2138" actId="164"/>
          <ac:grpSpMkLst>
            <pc:docMk/>
            <pc:sldMk cId="3165439071" sldId="261"/>
            <ac:grpSpMk id="21" creationId="{835755D5-A470-D104-FF9F-BF00FD3C55C6}"/>
          </ac:grpSpMkLst>
        </pc:grpChg>
        <pc:grpChg chg="mod">
          <ac:chgData name="Federico BRANDINI" userId="cd0d525f-b3df-48e0-9108-13cd97c8e1e6" providerId="ADAL" clId="{C2E1C568-8DD8-41C0-9D99-898F97237015}" dt="2025-01-23T09:55:50.864" v="2138" actId="164"/>
          <ac:grpSpMkLst>
            <pc:docMk/>
            <pc:sldMk cId="3165439071" sldId="261"/>
            <ac:grpSpMk id="34" creationId="{750989FC-2BAE-C600-8053-E2E086FA0C58}"/>
          </ac:grpSpMkLst>
        </pc:grpChg>
        <pc:grpChg chg="mod">
          <ac:chgData name="Federico BRANDINI" userId="cd0d525f-b3df-48e0-9108-13cd97c8e1e6" providerId="ADAL" clId="{C2E1C568-8DD8-41C0-9D99-898F97237015}" dt="2025-01-23T09:55:50.864" v="2138" actId="164"/>
          <ac:grpSpMkLst>
            <pc:docMk/>
            <pc:sldMk cId="3165439071" sldId="261"/>
            <ac:grpSpMk id="47" creationId="{79A461B3-E924-F502-00CD-876833462F47}"/>
          </ac:grpSpMkLst>
        </pc:grpChg>
        <pc:grpChg chg="mod">
          <ac:chgData name="Federico BRANDINI" userId="cd0d525f-b3df-48e0-9108-13cd97c8e1e6" providerId="ADAL" clId="{C2E1C568-8DD8-41C0-9D99-898F97237015}" dt="2025-01-23T09:55:50.864" v="2138" actId="164"/>
          <ac:grpSpMkLst>
            <pc:docMk/>
            <pc:sldMk cId="3165439071" sldId="261"/>
            <ac:grpSpMk id="60" creationId="{CB039587-8135-4F07-B2DA-2E64E19616C8}"/>
          </ac:grpSpMkLst>
        </pc:grpChg>
        <pc:grpChg chg="mod">
          <ac:chgData name="Federico BRANDINI" userId="cd0d525f-b3df-48e0-9108-13cd97c8e1e6" providerId="ADAL" clId="{C2E1C568-8DD8-41C0-9D99-898F97237015}" dt="2025-01-23T09:55:50.864" v="2138" actId="164"/>
          <ac:grpSpMkLst>
            <pc:docMk/>
            <pc:sldMk cId="3165439071" sldId="261"/>
            <ac:grpSpMk id="73" creationId="{FB34D394-EADB-5BB7-3571-7D4AA5E13AEE}"/>
          </ac:grpSpMkLst>
        </pc:grpChg>
        <pc:grpChg chg="mod">
          <ac:chgData name="Federico BRANDINI" userId="cd0d525f-b3df-48e0-9108-13cd97c8e1e6" providerId="ADAL" clId="{C2E1C568-8DD8-41C0-9D99-898F97237015}" dt="2025-01-23T09:55:50.864" v="2138" actId="164"/>
          <ac:grpSpMkLst>
            <pc:docMk/>
            <pc:sldMk cId="3165439071" sldId="261"/>
            <ac:grpSpMk id="86" creationId="{837CC20D-CDF6-908F-477B-BB827DC86DE6}"/>
          </ac:grpSpMkLst>
        </pc:grpChg>
        <pc:grpChg chg="mod">
          <ac:chgData name="Federico BRANDINI" userId="cd0d525f-b3df-48e0-9108-13cd97c8e1e6" providerId="ADAL" clId="{C2E1C568-8DD8-41C0-9D99-898F97237015}" dt="2025-01-23T09:55:50.864" v="2138" actId="164"/>
          <ac:grpSpMkLst>
            <pc:docMk/>
            <pc:sldMk cId="3165439071" sldId="261"/>
            <ac:grpSpMk id="99" creationId="{6A9AE626-0C5E-7538-4E69-385E2BD1EBEE}"/>
          </ac:grpSpMkLst>
        </pc:grpChg>
        <pc:grpChg chg="mod">
          <ac:chgData name="Federico BRANDINI" userId="cd0d525f-b3df-48e0-9108-13cd97c8e1e6" providerId="ADAL" clId="{C2E1C568-8DD8-41C0-9D99-898F97237015}" dt="2025-01-23T09:55:50.864" v="2138" actId="164"/>
          <ac:grpSpMkLst>
            <pc:docMk/>
            <pc:sldMk cId="3165439071" sldId="261"/>
            <ac:grpSpMk id="112" creationId="{E45D2789-99B9-06F3-1D22-941E539A3270}"/>
          </ac:grpSpMkLst>
        </pc:grpChg>
        <pc:grpChg chg="add mod">
          <ac:chgData name="Federico BRANDINI" userId="cd0d525f-b3df-48e0-9108-13cd97c8e1e6" providerId="ADAL" clId="{C2E1C568-8DD8-41C0-9D99-898F97237015}" dt="2025-01-23T09:56:07.701" v="2142" actId="164"/>
          <ac:grpSpMkLst>
            <pc:docMk/>
            <pc:sldMk cId="3165439071" sldId="261"/>
            <ac:grpSpMk id="125" creationId="{99C1A3BD-69D9-5047-680D-992E995B591F}"/>
          </ac:grpSpMkLst>
        </pc:grpChg>
        <pc:grpChg chg="mod">
          <ac:chgData name="Federico BRANDINI" userId="cd0d525f-b3df-48e0-9108-13cd97c8e1e6" providerId="ADAL" clId="{C2E1C568-8DD8-41C0-9D99-898F97237015}" dt="2025-01-23T09:56:07.701" v="2142" actId="164"/>
          <ac:grpSpMkLst>
            <pc:docMk/>
            <pc:sldMk cId="3165439071" sldId="261"/>
            <ac:grpSpMk id="126" creationId="{7D67596A-754C-90F5-09ED-898F7BEAC81F}"/>
          </ac:grpSpMkLst>
        </pc:grpChg>
        <pc:grpChg chg="add mod">
          <ac:chgData name="Federico BRANDINI" userId="cd0d525f-b3df-48e0-9108-13cd97c8e1e6" providerId="ADAL" clId="{C2E1C568-8DD8-41C0-9D99-898F97237015}" dt="2025-01-23T10:07:05.394" v="2335" actId="164"/>
          <ac:grpSpMkLst>
            <pc:docMk/>
            <pc:sldMk cId="3165439071" sldId="261"/>
            <ac:grpSpMk id="244" creationId="{1347A263-B2FF-EA1B-B7F3-F67C9B97D69F}"/>
          </ac:grpSpMkLst>
        </pc:grpChg>
        <pc:grpChg chg="mod">
          <ac:chgData name="Federico BRANDINI" userId="cd0d525f-b3df-48e0-9108-13cd97c8e1e6" providerId="ADAL" clId="{C2E1C568-8DD8-41C0-9D99-898F97237015}" dt="2025-01-23T10:07:08.879" v="2336" actId="164"/>
          <ac:grpSpMkLst>
            <pc:docMk/>
            <pc:sldMk cId="3165439071" sldId="261"/>
            <ac:grpSpMk id="247" creationId="{96D06D29-02BF-06B2-2FA3-926E6BFD7186}"/>
          </ac:grpSpMkLst>
        </pc:grpChg>
        <pc:grpChg chg="add mod">
          <ac:chgData name="Federico BRANDINI" userId="cd0d525f-b3df-48e0-9108-13cd97c8e1e6" providerId="ADAL" clId="{C2E1C568-8DD8-41C0-9D99-898F97237015}" dt="2025-01-23T10:08:03.570" v="2355" actId="1035"/>
          <ac:grpSpMkLst>
            <pc:docMk/>
            <pc:sldMk cId="3165439071" sldId="261"/>
            <ac:grpSpMk id="486" creationId="{5EE049C6-3627-C1C4-AB8C-15A83AA2E3AB}"/>
          </ac:grpSpMkLst>
        </pc:grpChg>
        <pc:grpChg chg="add mod">
          <ac:chgData name="Federico BRANDINI" userId="cd0d525f-b3df-48e0-9108-13cd97c8e1e6" providerId="ADAL" clId="{C2E1C568-8DD8-41C0-9D99-898F97237015}" dt="2025-01-23T10:08:03.570" v="2355" actId="1035"/>
          <ac:grpSpMkLst>
            <pc:docMk/>
            <pc:sldMk cId="3165439071" sldId="261"/>
            <ac:grpSpMk id="487" creationId="{DC44A142-D46B-BED2-04B7-03FF2BB08AAE}"/>
          </ac:grpSpMkLst>
        </pc:grpChg>
        <pc:grpChg chg="add mod">
          <ac:chgData name="Federico BRANDINI" userId="cd0d525f-b3df-48e0-9108-13cd97c8e1e6" providerId="ADAL" clId="{C2E1C568-8DD8-41C0-9D99-898F97237015}" dt="2025-01-23T10:07:08.879" v="2336" actId="164"/>
          <ac:grpSpMkLst>
            <pc:docMk/>
            <pc:sldMk cId="3165439071" sldId="261"/>
            <ac:grpSpMk id="496" creationId="{A4EE00EA-23F8-244D-E0C6-D81DF8258324}"/>
          </ac:grpSpMkLst>
        </pc:grpChg>
        <pc:grpChg chg="add mod">
          <ac:chgData name="Federico BRANDINI" userId="cd0d525f-b3df-48e0-9108-13cd97c8e1e6" providerId="ADAL" clId="{C2E1C568-8DD8-41C0-9D99-898F97237015}" dt="2025-01-23T10:07:08.879" v="2336" actId="164"/>
          <ac:grpSpMkLst>
            <pc:docMk/>
            <pc:sldMk cId="3165439071" sldId="261"/>
            <ac:grpSpMk id="499" creationId="{AA146114-0E92-F958-72D5-5D69F9496377}"/>
          </ac:grpSpMkLst>
        </pc:grpChg>
        <pc:grpChg chg="add mod">
          <ac:chgData name="Federico BRANDINI" userId="cd0d525f-b3df-48e0-9108-13cd97c8e1e6" providerId="ADAL" clId="{C2E1C568-8DD8-41C0-9D99-898F97237015}" dt="2025-01-23T10:08:17.826" v="2356" actId="1076"/>
          <ac:grpSpMkLst>
            <pc:docMk/>
            <pc:sldMk cId="3165439071" sldId="261"/>
            <ac:grpSpMk id="503" creationId="{98909C3E-EF07-D2D6-3C01-450003993E17}"/>
          </ac:grpSpMkLst>
        </pc:grpChg>
      </pc:sldChg>
      <pc:sldChg chg="addSp delSp modSp add mod ord">
        <pc:chgData name="Federico BRANDINI" userId="cd0d525f-b3df-48e0-9108-13cd97c8e1e6" providerId="ADAL" clId="{C2E1C568-8DD8-41C0-9D99-898F97237015}" dt="2025-01-26T16:45:31.003" v="20477"/>
        <pc:sldMkLst>
          <pc:docMk/>
          <pc:sldMk cId="4132919744" sldId="262"/>
        </pc:sldMkLst>
        <pc:spChg chg="mod">
          <ac:chgData name="Federico BRANDINI" userId="cd0d525f-b3df-48e0-9108-13cd97c8e1e6" providerId="ADAL" clId="{C2E1C568-8DD8-41C0-9D99-898F97237015}" dt="2025-01-23T11:02:31.359" v="3444" actId="20577"/>
          <ac:spMkLst>
            <pc:docMk/>
            <pc:sldMk cId="4132919744" sldId="262"/>
            <ac:spMk id="2" creationId="{E5423CAF-EF77-2ED7-5657-37373A94D721}"/>
          </ac:spMkLst>
        </pc:spChg>
        <pc:spChg chg="add mod">
          <ac:chgData name="Federico BRANDINI" userId="cd0d525f-b3df-48e0-9108-13cd97c8e1e6" providerId="ADAL" clId="{C2E1C568-8DD8-41C0-9D99-898F97237015}" dt="2025-01-26T10:53:49.579" v="20164" actId="20577"/>
          <ac:spMkLst>
            <pc:docMk/>
            <pc:sldMk cId="4132919744" sldId="262"/>
            <ac:spMk id="9" creationId="{DC31D0F0-20C2-C9E7-7A2F-435F828FA6B7}"/>
          </ac:spMkLst>
        </pc:spChg>
        <pc:picChg chg="add mod">
          <ac:chgData name="Federico BRANDINI" userId="cd0d525f-b3df-48e0-9108-13cd97c8e1e6" providerId="ADAL" clId="{C2E1C568-8DD8-41C0-9D99-898F97237015}" dt="2025-01-23T11:11:15.609" v="3749" actId="1076"/>
          <ac:picMkLst>
            <pc:docMk/>
            <pc:sldMk cId="4132919744" sldId="262"/>
            <ac:picMk id="12" creationId="{BAD71BF0-2064-C577-D0C7-E0CDB4366A5D}"/>
          </ac:picMkLst>
        </pc:picChg>
      </pc:sldChg>
      <pc:sldChg chg="addSp delSp modSp add mod">
        <pc:chgData name="Federico BRANDINI" userId="cd0d525f-b3df-48e0-9108-13cd97c8e1e6" providerId="ADAL" clId="{C2E1C568-8DD8-41C0-9D99-898F97237015}" dt="2025-01-26T16:30:46.866" v="20367" actId="21"/>
        <pc:sldMkLst>
          <pc:docMk/>
          <pc:sldMk cId="983403409" sldId="263"/>
        </pc:sldMkLst>
        <pc:spChg chg="mod">
          <ac:chgData name="Federico BRANDINI" userId="cd0d525f-b3df-48e0-9108-13cd97c8e1e6" providerId="ADAL" clId="{C2E1C568-8DD8-41C0-9D99-898F97237015}" dt="2025-01-23T11:13:08.364" v="3840" actId="20577"/>
          <ac:spMkLst>
            <pc:docMk/>
            <pc:sldMk cId="983403409" sldId="263"/>
            <ac:spMk id="2" creationId="{84B66CF2-6057-229E-45F9-19F0D5566FA1}"/>
          </ac:spMkLst>
        </pc:spChg>
        <pc:spChg chg="add del mod">
          <ac:chgData name="Federico BRANDINI" userId="cd0d525f-b3df-48e0-9108-13cd97c8e1e6" providerId="ADAL" clId="{C2E1C568-8DD8-41C0-9D99-898F97237015}" dt="2025-01-23T14:00:45.989" v="5103" actId="164"/>
          <ac:spMkLst>
            <pc:docMk/>
            <pc:sldMk cId="983403409" sldId="263"/>
            <ac:spMk id="7" creationId="{73F7ACAC-8D19-4D35-59BA-6DE4015543DB}"/>
          </ac:spMkLst>
        </pc:spChg>
        <pc:spChg chg="mod">
          <ac:chgData name="Federico BRANDINI" userId="cd0d525f-b3df-48e0-9108-13cd97c8e1e6" providerId="ADAL" clId="{C2E1C568-8DD8-41C0-9D99-898F97237015}" dt="2025-01-26T16:30:45.790" v="20366"/>
          <ac:spMkLst>
            <pc:docMk/>
            <pc:sldMk cId="983403409" sldId="263"/>
            <ac:spMk id="8" creationId="{973886AA-3325-75D6-9258-4E286999057C}"/>
          </ac:spMkLst>
        </pc:spChg>
        <pc:spChg chg="mod">
          <ac:chgData name="Federico BRANDINI" userId="cd0d525f-b3df-48e0-9108-13cd97c8e1e6" providerId="ADAL" clId="{C2E1C568-8DD8-41C0-9D99-898F97237015}" dt="2025-01-23T14:46:41.012" v="5894" actId="20577"/>
          <ac:spMkLst>
            <pc:docMk/>
            <pc:sldMk cId="983403409" sldId="263"/>
            <ac:spMk id="9" creationId="{7192F387-D970-5F38-8C27-A655A72A3CAA}"/>
          </ac:spMkLst>
        </pc:spChg>
        <pc:spChg chg="mod">
          <ac:chgData name="Federico BRANDINI" userId="cd0d525f-b3df-48e0-9108-13cd97c8e1e6" providerId="ADAL" clId="{C2E1C568-8DD8-41C0-9D99-898F97237015}" dt="2025-01-26T16:30:45.790" v="20366"/>
          <ac:spMkLst>
            <pc:docMk/>
            <pc:sldMk cId="983403409" sldId="263"/>
            <ac:spMk id="11" creationId="{9C94E9F2-BE20-18A7-A4B8-8189BA82DB8F}"/>
          </ac:spMkLst>
        </pc:spChg>
        <pc:spChg chg="mod">
          <ac:chgData name="Federico BRANDINI" userId="cd0d525f-b3df-48e0-9108-13cd97c8e1e6" providerId="ADAL" clId="{C2E1C568-8DD8-41C0-9D99-898F97237015}" dt="2025-01-26T16:30:45.790" v="20366"/>
          <ac:spMkLst>
            <pc:docMk/>
            <pc:sldMk cId="983403409" sldId="263"/>
            <ac:spMk id="12" creationId="{50CF0272-4B44-DA64-E3B6-636F0B16E010}"/>
          </ac:spMkLst>
        </pc:spChg>
        <pc:spChg chg="mod">
          <ac:chgData name="Federico BRANDINI" userId="cd0d525f-b3df-48e0-9108-13cd97c8e1e6" providerId="ADAL" clId="{C2E1C568-8DD8-41C0-9D99-898F97237015}" dt="2025-01-26T16:30:45.790" v="20366"/>
          <ac:spMkLst>
            <pc:docMk/>
            <pc:sldMk cId="983403409" sldId="263"/>
            <ac:spMk id="17" creationId="{93182C81-2265-222D-03AE-ADC9100CAD15}"/>
          </ac:spMkLst>
        </pc:spChg>
        <pc:spChg chg="add mod">
          <ac:chgData name="Federico BRANDINI" userId="cd0d525f-b3df-48e0-9108-13cd97c8e1e6" providerId="ADAL" clId="{C2E1C568-8DD8-41C0-9D99-898F97237015}" dt="2025-01-23T14:00:45.989" v="5103" actId="164"/>
          <ac:spMkLst>
            <pc:docMk/>
            <pc:sldMk cId="983403409" sldId="263"/>
            <ac:spMk id="18" creationId="{832EE52D-B91D-99C7-E610-6163F36DECE8}"/>
          </ac:spMkLst>
        </pc:spChg>
        <pc:spChg chg="mod">
          <ac:chgData name="Federico BRANDINI" userId="cd0d525f-b3df-48e0-9108-13cd97c8e1e6" providerId="ADAL" clId="{C2E1C568-8DD8-41C0-9D99-898F97237015}" dt="2025-01-26T16:30:45.790" v="20366"/>
          <ac:spMkLst>
            <pc:docMk/>
            <pc:sldMk cId="983403409" sldId="263"/>
            <ac:spMk id="19" creationId="{AA087D5D-6B63-247C-0C09-F2C02407618A}"/>
          </ac:spMkLst>
        </pc:spChg>
        <pc:spChg chg="add mod">
          <ac:chgData name="Federico BRANDINI" userId="cd0d525f-b3df-48e0-9108-13cd97c8e1e6" providerId="ADAL" clId="{C2E1C568-8DD8-41C0-9D99-898F97237015}" dt="2025-01-23T14:00:48.942" v="5104" actId="164"/>
          <ac:spMkLst>
            <pc:docMk/>
            <pc:sldMk cId="983403409" sldId="263"/>
            <ac:spMk id="21" creationId="{F267C193-3D9D-5FD0-A7A9-A8C0E7188972}"/>
          </ac:spMkLst>
        </pc:spChg>
        <pc:spChg chg="add mod">
          <ac:chgData name="Federico BRANDINI" userId="cd0d525f-b3df-48e0-9108-13cd97c8e1e6" providerId="ADAL" clId="{C2E1C568-8DD8-41C0-9D99-898F97237015}" dt="2025-01-23T14:00:45.989" v="5103" actId="164"/>
          <ac:spMkLst>
            <pc:docMk/>
            <pc:sldMk cId="983403409" sldId="263"/>
            <ac:spMk id="22" creationId="{3208A13C-8D57-3C70-2882-3ED374FBEA6A}"/>
          </ac:spMkLst>
        </pc:spChg>
        <pc:spChg chg="add mod">
          <ac:chgData name="Federico BRANDINI" userId="cd0d525f-b3df-48e0-9108-13cd97c8e1e6" providerId="ADAL" clId="{C2E1C568-8DD8-41C0-9D99-898F97237015}" dt="2025-01-23T14:00:48.942" v="5104" actId="164"/>
          <ac:spMkLst>
            <pc:docMk/>
            <pc:sldMk cId="983403409" sldId="263"/>
            <ac:spMk id="23" creationId="{FC90B3BF-7A38-B5E9-89A4-862BD3AEFE0F}"/>
          </ac:spMkLst>
        </pc:spChg>
        <pc:spChg chg="add mod">
          <ac:chgData name="Federico BRANDINI" userId="cd0d525f-b3df-48e0-9108-13cd97c8e1e6" providerId="ADAL" clId="{C2E1C568-8DD8-41C0-9D99-898F97237015}" dt="2025-01-25T15:26:17.630" v="17650" actId="114"/>
          <ac:spMkLst>
            <pc:docMk/>
            <pc:sldMk cId="983403409" sldId="263"/>
            <ac:spMk id="30" creationId="{67BCA002-BF83-432E-2A74-1932DB4D8E70}"/>
          </ac:spMkLst>
        </pc:spChg>
        <pc:spChg chg="add mod">
          <ac:chgData name="Federico BRANDINI" userId="cd0d525f-b3df-48e0-9108-13cd97c8e1e6" providerId="ADAL" clId="{C2E1C568-8DD8-41C0-9D99-898F97237015}" dt="2025-01-26T16:21:24.900" v="20219" actId="403"/>
          <ac:spMkLst>
            <pc:docMk/>
            <pc:sldMk cId="983403409" sldId="263"/>
            <ac:spMk id="33" creationId="{4209D2F2-8AFD-233E-98C9-2F51903B90EE}"/>
          </ac:spMkLst>
        </pc:spChg>
        <pc:spChg chg="add mod">
          <ac:chgData name="Federico BRANDINI" userId="cd0d525f-b3df-48e0-9108-13cd97c8e1e6" providerId="ADAL" clId="{C2E1C568-8DD8-41C0-9D99-898F97237015}" dt="2025-01-23T14:15:56.396" v="5314" actId="1076"/>
          <ac:spMkLst>
            <pc:docMk/>
            <pc:sldMk cId="983403409" sldId="263"/>
            <ac:spMk id="34" creationId="{EDD65DA4-3F79-2F7B-F4F8-D27239FB28B7}"/>
          </ac:spMkLst>
        </pc:spChg>
        <pc:spChg chg="add mod">
          <ac:chgData name="Federico BRANDINI" userId="cd0d525f-b3df-48e0-9108-13cd97c8e1e6" providerId="ADAL" clId="{C2E1C568-8DD8-41C0-9D99-898F97237015}" dt="2025-01-23T14:15:56.396" v="5314" actId="1076"/>
          <ac:spMkLst>
            <pc:docMk/>
            <pc:sldMk cId="983403409" sldId="263"/>
            <ac:spMk id="35" creationId="{5A26B50C-AE51-3D19-8A8E-20975C2061D4}"/>
          </ac:spMkLst>
        </pc:spChg>
        <pc:grpChg chg="add del mod">
          <ac:chgData name="Federico BRANDINI" userId="cd0d525f-b3df-48e0-9108-13cd97c8e1e6" providerId="ADAL" clId="{C2E1C568-8DD8-41C0-9D99-898F97237015}" dt="2025-01-26T16:30:46.866" v="20367" actId="21"/>
          <ac:grpSpMkLst>
            <pc:docMk/>
            <pc:sldMk cId="983403409" sldId="263"/>
            <ac:grpSpMk id="3" creationId="{AE6B2182-8966-13E2-CD1C-A3D52EA7C1EB}"/>
          </ac:grpSpMkLst>
        </pc:grpChg>
        <pc:grpChg chg="add del mod">
          <ac:chgData name="Federico BRANDINI" userId="cd0d525f-b3df-48e0-9108-13cd97c8e1e6" providerId="ADAL" clId="{C2E1C568-8DD8-41C0-9D99-898F97237015}" dt="2025-01-26T16:30:46.866" v="20367" actId="21"/>
          <ac:grpSpMkLst>
            <pc:docMk/>
            <pc:sldMk cId="983403409" sldId="263"/>
            <ac:grpSpMk id="13" creationId="{094EE286-10ED-2A47-5516-8EBAF1333A54}"/>
          </ac:grpSpMkLst>
        </pc:grpChg>
        <pc:grpChg chg="add mod">
          <ac:chgData name="Federico BRANDINI" userId="cd0d525f-b3df-48e0-9108-13cd97c8e1e6" providerId="ADAL" clId="{C2E1C568-8DD8-41C0-9D99-898F97237015}" dt="2025-01-23T14:00:56.360" v="5105" actId="1076"/>
          <ac:grpSpMkLst>
            <pc:docMk/>
            <pc:sldMk cId="983403409" sldId="263"/>
            <ac:grpSpMk id="25" creationId="{210317E1-659A-DBA5-1F60-44C9ACA16B17}"/>
          </ac:grpSpMkLst>
        </pc:grpChg>
        <pc:grpChg chg="add mod">
          <ac:chgData name="Federico BRANDINI" userId="cd0d525f-b3df-48e0-9108-13cd97c8e1e6" providerId="ADAL" clId="{C2E1C568-8DD8-41C0-9D99-898F97237015}" dt="2025-01-23T14:00:56.360" v="5105" actId="1076"/>
          <ac:grpSpMkLst>
            <pc:docMk/>
            <pc:sldMk cId="983403409" sldId="263"/>
            <ac:grpSpMk id="26" creationId="{D007CB83-9255-68E1-169A-50FCE11572E9}"/>
          </ac:grpSpMkLst>
        </pc:grpChg>
        <pc:picChg chg="mod">
          <ac:chgData name="Federico BRANDINI" userId="cd0d525f-b3df-48e0-9108-13cd97c8e1e6" providerId="ADAL" clId="{C2E1C568-8DD8-41C0-9D99-898F97237015}" dt="2025-01-26T16:30:45.790" v="20366"/>
          <ac:picMkLst>
            <pc:docMk/>
            <pc:sldMk cId="983403409" sldId="263"/>
            <ac:picMk id="10" creationId="{089191DC-231C-D406-A7AC-93A9AB994BEC}"/>
          </ac:picMkLst>
        </pc:picChg>
        <pc:picChg chg="mod">
          <ac:chgData name="Federico BRANDINI" userId="cd0d525f-b3df-48e0-9108-13cd97c8e1e6" providerId="ADAL" clId="{C2E1C568-8DD8-41C0-9D99-898F97237015}" dt="2025-01-26T16:30:45.790" v="20366"/>
          <ac:picMkLst>
            <pc:docMk/>
            <pc:sldMk cId="983403409" sldId="263"/>
            <ac:picMk id="14" creationId="{0F2B2726-387B-76B3-F261-39B4BD55CB75}"/>
          </ac:picMkLst>
        </pc:picChg>
        <pc:picChg chg="add mod modCrop">
          <ac:chgData name="Federico BRANDINI" userId="cd0d525f-b3df-48e0-9108-13cd97c8e1e6" providerId="ADAL" clId="{C2E1C568-8DD8-41C0-9D99-898F97237015}" dt="2025-01-23T14:00:48.942" v="5104" actId="164"/>
          <ac:picMkLst>
            <pc:docMk/>
            <pc:sldMk cId="983403409" sldId="263"/>
            <ac:picMk id="15" creationId="{CDE22632-9623-C983-5847-77D75FA6AF43}"/>
          </ac:picMkLst>
        </pc:picChg>
        <pc:picChg chg="add mod modCrop">
          <ac:chgData name="Federico BRANDINI" userId="cd0d525f-b3df-48e0-9108-13cd97c8e1e6" providerId="ADAL" clId="{C2E1C568-8DD8-41C0-9D99-898F97237015}" dt="2025-01-23T14:00:45.989" v="5103" actId="164"/>
          <ac:picMkLst>
            <pc:docMk/>
            <pc:sldMk cId="983403409" sldId="263"/>
            <ac:picMk id="16" creationId="{1467ED55-8AD0-43A8-381F-7FDD12C23BFE}"/>
          </ac:picMkLst>
        </pc:picChg>
      </pc:sldChg>
      <pc:sldChg chg="addSp delSp modSp add mod">
        <pc:chgData name="Federico BRANDINI" userId="cd0d525f-b3df-48e0-9108-13cd97c8e1e6" providerId="ADAL" clId="{C2E1C568-8DD8-41C0-9D99-898F97237015}" dt="2025-01-26T10:54:28.656" v="20165" actId="20577"/>
        <pc:sldMkLst>
          <pc:docMk/>
          <pc:sldMk cId="2717469325" sldId="264"/>
        </pc:sldMkLst>
        <pc:spChg chg="mod">
          <ac:chgData name="Federico BRANDINI" userId="cd0d525f-b3df-48e0-9108-13cd97c8e1e6" providerId="ADAL" clId="{C2E1C568-8DD8-41C0-9D99-898F97237015}" dt="2025-01-23T14:18:08.285" v="5349" actId="20577"/>
          <ac:spMkLst>
            <pc:docMk/>
            <pc:sldMk cId="2717469325" sldId="264"/>
            <ac:spMk id="2" creationId="{AA67234B-16C3-BD7A-B3F3-733E1D4F5689}"/>
          </ac:spMkLst>
        </pc:spChg>
        <pc:spChg chg="mod topLvl">
          <ac:chgData name="Federico BRANDINI" userId="cd0d525f-b3df-48e0-9108-13cd97c8e1e6" providerId="ADAL" clId="{C2E1C568-8DD8-41C0-9D99-898F97237015}" dt="2025-01-23T20:16:58.902" v="7723" actId="1038"/>
          <ac:spMkLst>
            <pc:docMk/>
            <pc:sldMk cId="2717469325" sldId="264"/>
            <ac:spMk id="10" creationId="{8F485320-DD7F-C029-3815-4FE77F23C540}"/>
          </ac:spMkLst>
        </pc:spChg>
        <pc:spChg chg="add mod">
          <ac:chgData name="Federico BRANDINI" userId="cd0d525f-b3df-48e0-9108-13cd97c8e1e6" providerId="ADAL" clId="{C2E1C568-8DD8-41C0-9D99-898F97237015}" dt="2025-01-23T20:04:06.177" v="7376" actId="1076"/>
          <ac:spMkLst>
            <pc:docMk/>
            <pc:sldMk cId="2717469325" sldId="264"/>
            <ac:spMk id="14" creationId="{F785DBC2-C929-16BD-6F8A-CCFEA9317B4E}"/>
          </ac:spMkLst>
        </pc:spChg>
        <pc:spChg chg="add mod">
          <ac:chgData name="Federico BRANDINI" userId="cd0d525f-b3df-48e0-9108-13cd97c8e1e6" providerId="ADAL" clId="{C2E1C568-8DD8-41C0-9D99-898F97237015}" dt="2025-01-23T20:16:58.902" v="7723" actId="1038"/>
          <ac:spMkLst>
            <pc:docMk/>
            <pc:sldMk cId="2717469325" sldId="264"/>
            <ac:spMk id="17" creationId="{4499C6B3-F183-7130-1154-73A44A59BCDA}"/>
          </ac:spMkLst>
        </pc:spChg>
        <pc:spChg chg="add mod">
          <ac:chgData name="Federico BRANDINI" userId="cd0d525f-b3df-48e0-9108-13cd97c8e1e6" providerId="ADAL" clId="{C2E1C568-8DD8-41C0-9D99-898F97237015}" dt="2025-01-26T10:54:28.656" v="20165" actId="20577"/>
          <ac:spMkLst>
            <pc:docMk/>
            <pc:sldMk cId="2717469325" sldId="264"/>
            <ac:spMk id="24" creationId="{80355D7F-59FE-7F8E-ABD4-79E6E605FFE3}"/>
          </ac:spMkLst>
        </pc:spChg>
        <pc:spChg chg="mod">
          <ac:chgData name="Federico BRANDINI" userId="cd0d525f-b3df-48e0-9108-13cd97c8e1e6" providerId="ADAL" clId="{C2E1C568-8DD8-41C0-9D99-898F97237015}" dt="2025-01-25T15:26:12.341" v="17649" actId="114"/>
          <ac:spMkLst>
            <pc:docMk/>
            <pc:sldMk cId="2717469325" sldId="264"/>
            <ac:spMk id="33" creationId="{81BFB730-1312-4B17-C48A-24805442E0F2}"/>
          </ac:spMkLst>
        </pc:spChg>
        <pc:grpChg chg="add mod">
          <ac:chgData name="Federico BRANDINI" userId="cd0d525f-b3df-48e0-9108-13cd97c8e1e6" providerId="ADAL" clId="{C2E1C568-8DD8-41C0-9D99-898F97237015}" dt="2025-01-23T14:26:19.635" v="5419" actId="164"/>
          <ac:grpSpMkLst>
            <pc:docMk/>
            <pc:sldMk cId="2717469325" sldId="264"/>
            <ac:grpSpMk id="19" creationId="{536C37F4-2E9E-5108-9CB5-C2D8AC3F3C6D}"/>
          </ac:grpSpMkLst>
        </pc:grpChg>
        <pc:grpChg chg="add mod">
          <ac:chgData name="Federico BRANDINI" userId="cd0d525f-b3df-48e0-9108-13cd97c8e1e6" providerId="ADAL" clId="{C2E1C568-8DD8-41C0-9D99-898F97237015}" dt="2025-01-23T20:04:01.062" v="7375" actId="164"/>
          <ac:grpSpMkLst>
            <pc:docMk/>
            <pc:sldMk cId="2717469325" sldId="264"/>
            <ac:grpSpMk id="20" creationId="{DB0F3304-0E3E-4F9C-48AF-6B18C5BBADB9}"/>
          </ac:grpSpMkLst>
        </pc:grpChg>
        <pc:grpChg chg="add mod">
          <ac:chgData name="Federico BRANDINI" userId="cd0d525f-b3df-48e0-9108-13cd97c8e1e6" providerId="ADAL" clId="{C2E1C568-8DD8-41C0-9D99-898F97237015}" dt="2025-01-23T20:04:01.062" v="7375" actId="164"/>
          <ac:grpSpMkLst>
            <pc:docMk/>
            <pc:sldMk cId="2717469325" sldId="264"/>
            <ac:grpSpMk id="38" creationId="{BB459C13-A824-B0F8-AFE7-CB01ADE50489}"/>
          </ac:grpSpMkLst>
        </pc:grpChg>
        <pc:graphicFrameChg chg="mod topLvl">
          <ac:chgData name="Federico BRANDINI" userId="cd0d525f-b3df-48e0-9108-13cd97c8e1e6" providerId="ADAL" clId="{C2E1C568-8DD8-41C0-9D99-898F97237015}" dt="2025-01-23T20:03:50.307" v="7372" actId="1076"/>
          <ac:graphicFrameMkLst>
            <pc:docMk/>
            <pc:sldMk cId="2717469325" sldId="264"/>
            <ac:graphicFrameMk id="8" creationId="{6DE056D7-4E22-E537-947B-51BAFBB8AA8D}"/>
          </ac:graphicFrameMkLst>
        </pc:graphicFrameChg>
      </pc:sldChg>
      <pc:sldChg chg="addSp delSp modSp add mod">
        <pc:chgData name="Federico BRANDINI" userId="cd0d525f-b3df-48e0-9108-13cd97c8e1e6" providerId="ADAL" clId="{C2E1C568-8DD8-41C0-9D99-898F97237015}" dt="2025-01-26T16:22:13.356" v="20221" actId="113"/>
        <pc:sldMkLst>
          <pc:docMk/>
          <pc:sldMk cId="3784228455" sldId="265"/>
        </pc:sldMkLst>
        <pc:spChg chg="mod">
          <ac:chgData name="Federico BRANDINI" userId="cd0d525f-b3df-48e0-9108-13cd97c8e1e6" providerId="ADAL" clId="{C2E1C568-8DD8-41C0-9D99-898F97237015}" dt="2025-01-23T14:42:28.764" v="5682" actId="20577"/>
          <ac:spMkLst>
            <pc:docMk/>
            <pc:sldMk cId="3784228455" sldId="265"/>
            <ac:spMk id="2" creationId="{BE2A67F0-B991-3823-FF4B-96C1C39CC8DD}"/>
          </ac:spMkLst>
        </pc:spChg>
        <pc:spChg chg="add mod">
          <ac:chgData name="Federico BRANDINI" userId="cd0d525f-b3df-48e0-9108-13cd97c8e1e6" providerId="ADAL" clId="{C2E1C568-8DD8-41C0-9D99-898F97237015}" dt="2025-01-26T16:22:13.356" v="20221" actId="113"/>
          <ac:spMkLst>
            <pc:docMk/>
            <pc:sldMk cId="3784228455" sldId="265"/>
            <ac:spMk id="3" creationId="{1B3E9648-1417-AF4C-CB14-0C6A465DB196}"/>
          </ac:spMkLst>
        </pc:spChg>
        <pc:spChg chg="add mod">
          <ac:chgData name="Federico BRANDINI" userId="cd0d525f-b3df-48e0-9108-13cd97c8e1e6" providerId="ADAL" clId="{C2E1C568-8DD8-41C0-9D99-898F97237015}" dt="2025-01-23T15:33:56.657" v="6364" actId="1076"/>
          <ac:spMkLst>
            <pc:docMk/>
            <pc:sldMk cId="3784228455" sldId="265"/>
            <ac:spMk id="7" creationId="{A8F2AC50-7DE1-5F33-6432-31871E05729A}"/>
          </ac:spMkLst>
        </pc:spChg>
        <pc:spChg chg="add mod">
          <ac:chgData name="Federico BRANDINI" userId="cd0d525f-b3df-48e0-9108-13cd97c8e1e6" providerId="ADAL" clId="{C2E1C568-8DD8-41C0-9D99-898F97237015}" dt="2025-01-25T15:26:06.887" v="17648" actId="114"/>
          <ac:spMkLst>
            <pc:docMk/>
            <pc:sldMk cId="3784228455" sldId="265"/>
            <ac:spMk id="9" creationId="{9F192A43-6AA7-8E80-A11F-7E5BBDC3B124}"/>
          </ac:spMkLst>
        </pc:spChg>
        <pc:spChg chg="mod">
          <ac:chgData name="Federico BRANDINI" userId="cd0d525f-b3df-48e0-9108-13cd97c8e1e6" providerId="ADAL" clId="{C2E1C568-8DD8-41C0-9D99-898F97237015}" dt="2025-01-26T10:36:46.834" v="19656" actId="114"/>
          <ac:spMkLst>
            <pc:docMk/>
            <pc:sldMk cId="3784228455" sldId="265"/>
            <ac:spMk id="24" creationId="{97409985-A843-666F-CC67-A5BE5C38356B}"/>
          </ac:spMkLst>
        </pc:spChg>
      </pc:sldChg>
      <pc:sldChg chg="addSp delSp modSp add mod">
        <pc:chgData name="Federico BRANDINI" userId="cd0d525f-b3df-48e0-9108-13cd97c8e1e6" providerId="ADAL" clId="{C2E1C568-8DD8-41C0-9D99-898F97237015}" dt="2025-01-26T17:02:31.158" v="20481" actId="20577"/>
        <pc:sldMkLst>
          <pc:docMk/>
          <pc:sldMk cId="1767841857" sldId="266"/>
        </pc:sldMkLst>
        <pc:spChg chg="mod">
          <ac:chgData name="Federico BRANDINI" userId="cd0d525f-b3df-48e0-9108-13cd97c8e1e6" providerId="ADAL" clId="{C2E1C568-8DD8-41C0-9D99-898F97237015}" dt="2025-01-23T15:39:38.446" v="6611" actId="20577"/>
          <ac:spMkLst>
            <pc:docMk/>
            <pc:sldMk cId="1767841857" sldId="266"/>
            <ac:spMk id="2" creationId="{4743077E-06B3-D14B-4EF2-526B183A3154}"/>
          </ac:spMkLst>
        </pc:spChg>
        <pc:spChg chg="mod">
          <ac:chgData name="Federico BRANDINI" userId="cd0d525f-b3df-48e0-9108-13cd97c8e1e6" providerId="ADAL" clId="{C2E1C568-8DD8-41C0-9D99-898F97237015}" dt="2025-01-26T17:02:31.158" v="20481" actId="20577"/>
          <ac:spMkLst>
            <pc:docMk/>
            <pc:sldMk cId="1767841857" sldId="266"/>
            <ac:spMk id="3" creationId="{E9779F94-FCAD-25D6-8F5B-9FDC86EE4294}"/>
          </ac:spMkLst>
        </pc:spChg>
        <pc:spChg chg="mod">
          <ac:chgData name="Federico BRANDINI" userId="cd0d525f-b3df-48e0-9108-13cd97c8e1e6" providerId="ADAL" clId="{C2E1C568-8DD8-41C0-9D99-898F97237015}" dt="2025-01-25T15:25:54.838" v="17644" actId="114"/>
          <ac:spMkLst>
            <pc:docMk/>
            <pc:sldMk cId="1767841857" sldId="266"/>
            <ac:spMk id="9" creationId="{C0E66D2C-E852-1A5C-153E-328332F9387A}"/>
          </ac:spMkLst>
        </pc:spChg>
        <pc:spChg chg="add mod">
          <ac:chgData name="Federico BRANDINI" userId="cd0d525f-b3df-48e0-9108-13cd97c8e1e6" providerId="ADAL" clId="{C2E1C568-8DD8-41C0-9D99-898F97237015}" dt="2025-01-23T16:23:57.748" v="6972" actId="113"/>
          <ac:spMkLst>
            <pc:docMk/>
            <pc:sldMk cId="1767841857" sldId="266"/>
            <ac:spMk id="10" creationId="{4F524469-C731-0588-E094-5032838EA000}"/>
          </ac:spMkLst>
        </pc:spChg>
        <pc:spChg chg="add mod">
          <ac:chgData name="Federico BRANDINI" userId="cd0d525f-b3df-48e0-9108-13cd97c8e1e6" providerId="ADAL" clId="{C2E1C568-8DD8-41C0-9D99-898F97237015}" dt="2025-01-23T16:20:14.094" v="6877" actId="122"/>
          <ac:spMkLst>
            <pc:docMk/>
            <pc:sldMk cId="1767841857" sldId="266"/>
            <ac:spMk id="11" creationId="{8E49AE05-26D7-1348-A87F-BCCCEAEB6C93}"/>
          </ac:spMkLst>
        </pc:spChg>
        <pc:spChg chg="add mod">
          <ac:chgData name="Federico BRANDINI" userId="cd0d525f-b3df-48e0-9108-13cd97c8e1e6" providerId="ADAL" clId="{C2E1C568-8DD8-41C0-9D99-898F97237015}" dt="2025-01-23T16:21:48.515" v="6908" actId="20577"/>
          <ac:spMkLst>
            <pc:docMk/>
            <pc:sldMk cId="1767841857" sldId="266"/>
            <ac:spMk id="12" creationId="{62050962-99E3-AE59-A455-BE3B158AF5BF}"/>
          </ac:spMkLst>
        </pc:spChg>
        <pc:spChg chg="add mod">
          <ac:chgData name="Federico BRANDINI" userId="cd0d525f-b3df-48e0-9108-13cd97c8e1e6" providerId="ADAL" clId="{C2E1C568-8DD8-41C0-9D99-898F97237015}" dt="2025-01-23T16:21:14.331" v="6884" actId="1076"/>
          <ac:spMkLst>
            <pc:docMk/>
            <pc:sldMk cId="1767841857" sldId="266"/>
            <ac:spMk id="13" creationId="{36E42FD5-421F-1EBA-9F63-AAD079397E5D}"/>
          </ac:spMkLst>
        </pc:spChg>
        <pc:spChg chg="add mod">
          <ac:chgData name="Federico BRANDINI" userId="cd0d525f-b3df-48e0-9108-13cd97c8e1e6" providerId="ADAL" clId="{C2E1C568-8DD8-41C0-9D99-898F97237015}" dt="2025-01-23T16:21:44.388" v="6905" actId="20577"/>
          <ac:spMkLst>
            <pc:docMk/>
            <pc:sldMk cId="1767841857" sldId="266"/>
            <ac:spMk id="14" creationId="{679693B5-8469-C183-DC19-33EA28FE89DC}"/>
          </ac:spMkLst>
        </pc:spChg>
        <pc:spChg chg="add mod">
          <ac:chgData name="Federico BRANDINI" userId="cd0d525f-b3df-48e0-9108-13cd97c8e1e6" providerId="ADAL" clId="{C2E1C568-8DD8-41C0-9D99-898F97237015}" dt="2025-01-23T16:22:06.694" v="6910" actId="1076"/>
          <ac:spMkLst>
            <pc:docMk/>
            <pc:sldMk cId="1767841857" sldId="266"/>
            <ac:spMk id="15" creationId="{2C201B82-6CDA-8DCF-BD68-FEA0DC39858C}"/>
          </ac:spMkLst>
        </pc:spChg>
        <pc:spChg chg="add mod">
          <ac:chgData name="Federico BRANDINI" userId="cd0d525f-b3df-48e0-9108-13cd97c8e1e6" providerId="ADAL" clId="{C2E1C568-8DD8-41C0-9D99-898F97237015}" dt="2025-01-25T15:25:59.417" v="17646" actId="114"/>
          <ac:spMkLst>
            <pc:docMk/>
            <pc:sldMk cId="1767841857" sldId="266"/>
            <ac:spMk id="16" creationId="{B1CC0057-43ED-F903-96E8-82970959A929}"/>
          </ac:spMkLst>
        </pc:spChg>
        <pc:spChg chg="add mod">
          <ac:chgData name="Federico BRANDINI" userId="cd0d525f-b3df-48e0-9108-13cd97c8e1e6" providerId="ADAL" clId="{C2E1C568-8DD8-41C0-9D99-898F97237015}" dt="2025-01-23T16:39:42.255" v="7228"/>
          <ac:spMkLst>
            <pc:docMk/>
            <pc:sldMk cId="1767841857" sldId="266"/>
            <ac:spMk id="17" creationId="{C566C97E-A6EF-93E5-5464-380037D84ABB}"/>
          </ac:spMkLst>
        </pc:spChg>
        <pc:spChg chg="add mod">
          <ac:chgData name="Federico BRANDINI" userId="cd0d525f-b3df-48e0-9108-13cd97c8e1e6" providerId="ADAL" clId="{C2E1C568-8DD8-41C0-9D99-898F97237015}" dt="2025-01-23T16:24:11.777" v="6974" actId="1076"/>
          <ac:spMkLst>
            <pc:docMk/>
            <pc:sldMk cId="1767841857" sldId="266"/>
            <ac:spMk id="18" creationId="{1E34E66B-9F95-D652-6CBA-1AAD638E1764}"/>
          </ac:spMkLst>
        </pc:spChg>
        <pc:spChg chg="add mod">
          <ac:chgData name="Federico BRANDINI" userId="cd0d525f-b3df-48e0-9108-13cd97c8e1e6" providerId="ADAL" clId="{C2E1C568-8DD8-41C0-9D99-898F97237015}" dt="2025-01-23T16:24:21.871" v="6980" actId="20577"/>
          <ac:spMkLst>
            <pc:docMk/>
            <pc:sldMk cId="1767841857" sldId="266"/>
            <ac:spMk id="19" creationId="{A5F39A4A-602E-AB8C-CA27-D2E0EE54E134}"/>
          </ac:spMkLst>
        </pc:spChg>
        <pc:spChg chg="add mod">
          <ac:chgData name="Federico BRANDINI" userId="cd0d525f-b3df-48e0-9108-13cd97c8e1e6" providerId="ADAL" clId="{C2E1C568-8DD8-41C0-9D99-898F97237015}" dt="2025-01-23T16:24:11.777" v="6974" actId="1076"/>
          <ac:spMkLst>
            <pc:docMk/>
            <pc:sldMk cId="1767841857" sldId="266"/>
            <ac:spMk id="20" creationId="{CAE9B3B1-0C88-C71E-EF21-F23BFC5A9E5A}"/>
          </ac:spMkLst>
        </pc:spChg>
        <pc:spChg chg="add mod">
          <ac:chgData name="Federico BRANDINI" userId="cd0d525f-b3df-48e0-9108-13cd97c8e1e6" providerId="ADAL" clId="{C2E1C568-8DD8-41C0-9D99-898F97237015}" dt="2025-01-23T16:24:25.253" v="6982" actId="20577"/>
          <ac:spMkLst>
            <pc:docMk/>
            <pc:sldMk cId="1767841857" sldId="266"/>
            <ac:spMk id="21" creationId="{B7DD341B-F043-8AC9-EA8F-CD1BF97ECC97}"/>
          </ac:spMkLst>
        </pc:spChg>
        <pc:spChg chg="add mod">
          <ac:chgData name="Federico BRANDINI" userId="cd0d525f-b3df-48e0-9108-13cd97c8e1e6" providerId="ADAL" clId="{C2E1C568-8DD8-41C0-9D99-898F97237015}" dt="2025-01-23T16:24:11.777" v="6974" actId="1076"/>
          <ac:spMkLst>
            <pc:docMk/>
            <pc:sldMk cId="1767841857" sldId="266"/>
            <ac:spMk id="22" creationId="{CC461309-8DC1-EB93-B90F-46A17CA7BEBA}"/>
          </ac:spMkLst>
        </pc:spChg>
        <pc:spChg chg="add mod">
          <ac:chgData name="Federico BRANDINI" userId="cd0d525f-b3df-48e0-9108-13cd97c8e1e6" providerId="ADAL" clId="{C2E1C568-8DD8-41C0-9D99-898F97237015}" dt="2025-01-25T15:26:01.091" v="17647" actId="114"/>
          <ac:spMkLst>
            <pc:docMk/>
            <pc:sldMk cId="1767841857" sldId="266"/>
            <ac:spMk id="23" creationId="{036628D4-98C3-C583-1969-C9CB0D0D8911}"/>
          </ac:spMkLst>
        </pc:spChg>
        <pc:spChg chg="mod">
          <ac:chgData name="Federico BRANDINI" userId="cd0d525f-b3df-48e0-9108-13cd97c8e1e6" providerId="ADAL" clId="{C2E1C568-8DD8-41C0-9D99-898F97237015}" dt="2025-01-23T16:31:32.528" v="7075" actId="14100"/>
          <ac:spMkLst>
            <pc:docMk/>
            <pc:sldMk cId="1767841857" sldId="266"/>
            <ac:spMk id="24" creationId="{96DD4A7A-3C70-C466-B94F-A28B129624F7}"/>
          </ac:spMkLst>
        </pc:spChg>
      </pc:sldChg>
      <pc:sldChg chg="addSp delSp modSp add mod">
        <pc:chgData name="Federico BRANDINI" userId="cd0d525f-b3df-48e0-9108-13cd97c8e1e6" providerId="ADAL" clId="{C2E1C568-8DD8-41C0-9D99-898F97237015}" dt="2025-01-26T10:56:35.372" v="20171" actId="1076"/>
        <pc:sldMkLst>
          <pc:docMk/>
          <pc:sldMk cId="4102839867" sldId="267"/>
        </pc:sldMkLst>
        <pc:spChg chg="mod">
          <ac:chgData name="Federico BRANDINI" userId="cd0d525f-b3df-48e0-9108-13cd97c8e1e6" providerId="ADAL" clId="{C2E1C568-8DD8-41C0-9D99-898F97237015}" dt="2025-01-23T16:32:20.543" v="7113" actId="113"/>
          <ac:spMkLst>
            <pc:docMk/>
            <pc:sldMk cId="4102839867" sldId="267"/>
            <ac:spMk id="2" creationId="{7126732E-F8FC-2A4F-7E06-C66A9B346EAB}"/>
          </ac:spMkLst>
        </pc:spChg>
        <pc:spChg chg="mod">
          <ac:chgData name="Federico BRANDINI" userId="cd0d525f-b3df-48e0-9108-13cd97c8e1e6" providerId="ADAL" clId="{C2E1C568-8DD8-41C0-9D99-898F97237015}" dt="2025-01-26T10:37:13.238" v="19659" actId="1076"/>
          <ac:spMkLst>
            <pc:docMk/>
            <pc:sldMk cId="4102839867" sldId="267"/>
            <ac:spMk id="24" creationId="{8DCAD23F-F684-5DF2-C5E8-CF19EB5483F6}"/>
          </ac:spMkLst>
        </pc:spChg>
        <pc:picChg chg="add mod">
          <ac:chgData name="Federico BRANDINI" userId="cd0d525f-b3df-48e0-9108-13cd97c8e1e6" providerId="ADAL" clId="{C2E1C568-8DD8-41C0-9D99-898F97237015}" dt="2025-01-26T10:56:35.372" v="20171" actId="1076"/>
          <ac:picMkLst>
            <pc:docMk/>
            <pc:sldMk cId="4102839867" sldId="267"/>
            <ac:picMk id="7" creationId="{EDD507BC-9D1E-F8F4-20DC-E27D99777FB4}"/>
          </ac:picMkLst>
        </pc:picChg>
        <pc:picChg chg="add del mod">
          <ac:chgData name="Federico BRANDINI" userId="cd0d525f-b3df-48e0-9108-13cd97c8e1e6" providerId="ADAL" clId="{C2E1C568-8DD8-41C0-9D99-898F97237015}" dt="2025-01-26T10:56:00.360" v="20166" actId="478"/>
          <ac:picMkLst>
            <pc:docMk/>
            <pc:sldMk cId="4102839867" sldId="267"/>
            <ac:picMk id="32" creationId="{B3404013-44E3-F83D-1394-3DA30A1D6C22}"/>
          </ac:picMkLst>
        </pc:picChg>
      </pc:sldChg>
      <pc:sldChg chg="addSp delSp modSp add mod">
        <pc:chgData name="Federico BRANDINI" userId="cd0d525f-b3df-48e0-9108-13cd97c8e1e6" providerId="ADAL" clId="{C2E1C568-8DD8-41C0-9D99-898F97237015}" dt="2025-01-25T15:25:41.674" v="17643" actId="114"/>
        <pc:sldMkLst>
          <pc:docMk/>
          <pc:sldMk cId="2971722160" sldId="268"/>
        </pc:sldMkLst>
        <pc:spChg chg="mod">
          <ac:chgData name="Federico BRANDINI" userId="cd0d525f-b3df-48e0-9108-13cd97c8e1e6" providerId="ADAL" clId="{C2E1C568-8DD8-41C0-9D99-898F97237015}" dt="2025-01-23T20:09:21.981" v="7434" actId="20577"/>
          <ac:spMkLst>
            <pc:docMk/>
            <pc:sldMk cId="2971722160" sldId="268"/>
            <ac:spMk id="2" creationId="{B09E83DA-0CDF-9371-9E74-0EA429895A90}"/>
          </ac:spMkLst>
        </pc:spChg>
        <pc:spChg chg="add mod">
          <ac:chgData name="Federico BRANDINI" userId="cd0d525f-b3df-48e0-9108-13cd97c8e1e6" providerId="ADAL" clId="{C2E1C568-8DD8-41C0-9D99-898F97237015}" dt="2025-01-25T15:25:41.674" v="17643" actId="114"/>
          <ac:spMkLst>
            <pc:docMk/>
            <pc:sldMk cId="2971722160" sldId="268"/>
            <ac:spMk id="8" creationId="{8F08E37E-54BB-D057-1D04-179947AA7386}"/>
          </ac:spMkLst>
        </pc:spChg>
        <pc:spChg chg="mod">
          <ac:chgData name="Federico BRANDINI" userId="cd0d525f-b3df-48e0-9108-13cd97c8e1e6" providerId="ADAL" clId="{C2E1C568-8DD8-41C0-9D99-898F97237015}" dt="2025-01-23T21:09:26.006" v="8179" actId="20577"/>
          <ac:spMkLst>
            <pc:docMk/>
            <pc:sldMk cId="2971722160" sldId="268"/>
            <ac:spMk id="24" creationId="{567DCF59-3ED7-ABEC-7754-7DEB97A044FC}"/>
          </ac:spMkLst>
        </pc:spChg>
      </pc:sldChg>
      <pc:sldChg chg="addSp delSp modSp add mod">
        <pc:chgData name="Federico BRANDINI" userId="cd0d525f-b3df-48e0-9108-13cd97c8e1e6" providerId="ADAL" clId="{C2E1C568-8DD8-41C0-9D99-898F97237015}" dt="2025-01-26T16:43:33.366" v="20475" actId="1076"/>
        <pc:sldMkLst>
          <pc:docMk/>
          <pc:sldMk cId="978529134" sldId="269"/>
        </pc:sldMkLst>
        <pc:spChg chg="mod">
          <ac:chgData name="Federico BRANDINI" userId="cd0d525f-b3df-48e0-9108-13cd97c8e1e6" providerId="ADAL" clId="{C2E1C568-8DD8-41C0-9D99-898F97237015}" dt="2025-01-23T21:37:55.771" v="8227" actId="20577"/>
          <ac:spMkLst>
            <pc:docMk/>
            <pc:sldMk cId="978529134" sldId="269"/>
            <ac:spMk id="2" creationId="{16BF6C8E-749F-F45D-EFFF-3EFDC84A68D1}"/>
          </ac:spMkLst>
        </pc:spChg>
        <pc:spChg chg="add mod">
          <ac:chgData name="Federico BRANDINI" userId="cd0d525f-b3df-48e0-9108-13cd97c8e1e6" providerId="ADAL" clId="{C2E1C568-8DD8-41C0-9D99-898F97237015}" dt="2025-01-26T16:30:13.558" v="20363" actId="164"/>
          <ac:spMkLst>
            <pc:docMk/>
            <pc:sldMk cId="978529134" sldId="269"/>
            <ac:spMk id="3" creationId="{7347B377-51CA-AE5C-CD67-2A2802E74182}"/>
          </ac:spMkLst>
        </pc:spChg>
        <pc:spChg chg="add mod">
          <ac:chgData name="Federico BRANDINI" userId="cd0d525f-b3df-48e0-9108-13cd97c8e1e6" providerId="ADAL" clId="{C2E1C568-8DD8-41C0-9D99-898F97237015}" dt="2025-01-26T16:30:13.558" v="20363" actId="164"/>
          <ac:spMkLst>
            <pc:docMk/>
            <pc:sldMk cId="978529134" sldId="269"/>
            <ac:spMk id="7" creationId="{8DF633AD-F7DB-4B8E-374C-B57F83371FBA}"/>
          </ac:spMkLst>
        </pc:spChg>
        <pc:spChg chg="add mod">
          <ac:chgData name="Federico BRANDINI" userId="cd0d525f-b3df-48e0-9108-13cd97c8e1e6" providerId="ADAL" clId="{C2E1C568-8DD8-41C0-9D99-898F97237015}" dt="2025-01-26T16:30:13.558" v="20363" actId="164"/>
          <ac:spMkLst>
            <pc:docMk/>
            <pc:sldMk cId="978529134" sldId="269"/>
            <ac:spMk id="12" creationId="{29F47904-7C91-BF1A-4F1B-943408E31D36}"/>
          </ac:spMkLst>
        </pc:spChg>
        <pc:spChg chg="add del mod">
          <ac:chgData name="Federico BRANDINI" userId="cd0d525f-b3df-48e0-9108-13cd97c8e1e6" providerId="ADAL" clId="{C2E1C568-8DD8-41C0-9D99-898F97237015}" dt="2025-01-26T16:26:47.047" v="20305" actId="478"/>
          <ac:spMkLst>
            <pc:docMk/>
            <pc:sldMk cId="978529134" sldId="269"/>
            <ac:spMk id="13" creationId="{17E09F33-884A-B719-2FBD-4D2413E29581}"/>
          </ac:spMkLst>
        </pc:spChg>
        <pc:spChg chg="add mod">
          <ac:chgData name="Federico BRANDINI" userId="cd0d525f-b3df-48e0-9108-13cd97c8e1e6" providerId="ADAL" clId="{C2E1C568-8DD8-41C0-9D99-898F97237015}" dt="2025-01-26T16:30:13.558" v="20363" actId="164"/>
          <ac:spMkLst>
            <pc:docMk/>
            <pc:sldMk cId="978529134" sldId="269"/>
            <ac:spMk id="16" creationId="{3B62B04F-ABA3-4519-2BF0-E1361ECFD807}"/>
          </ac:spMkLst>
        </pc:spChg>
        <pc:spChg chg="mod">
          <ac:chgData name="Federico BRANDINI" userId="cd0d525f-b3df-48e0-9108-13cd97c8e1e6" providerId="ADAL" clId="{C2E1C568-8DD8-41C0-9D99-898F97237015}" dt="2025-01-26T16:23:26.313" v="20224" actId="14100"/>
          <ac:spMkLst>
            <pc:docMk/>
            <pc:sldMk cId="978529134" sldId="269"/>
            <ac:spMk id="24" creationId="{0E416DF6-E3D7-CD74-6436-06513C4DA037}"/>
          </ac:spMkLst>
        </pc:spChg>
        <pc:spChg chg="add mod">
          <ac:chgData name="Federico BRANDINI" userId="cd0d525f-b3df-48e0-9108-13cd97c8e1e6" providerId="ADAL" clId="{C2E1C568-8DD8-41C0-9D99-898F97237015}" dt="2025-01-26T16:43:33.366" v="20475" actId="1076"/>
          <ac:spMkLst>
            <pc:docMk/>
            <pc:sldMk cId="978529134" sldId="269"/>
            <ac:spMk id="25" creationId="{A0357F49-FD9E-99EF-AEC2-99450CF73583}"/>
          </ac:spMkLst>
        </pc:spChg>
        <pc:spChg chg="mod">
          <ac:chgData name="Federico BRANDINI" userId="cd0d525f-b3df-48e0-9108-13cd97c8e1e6" providerId="ADAL" clId="{C2E1C568-8DD8-41C0-9D99-898F97237015}" dt="2025-01-26T16:30:51.837" v="20368"/>
          <ac:spMkLst>
            <pc:docMk/>
            <pc:sldMk cId="978529134" sldId="269"/>
            <ac:spMk id="28" creationId="{973886AA-3325-75D6-9258-4E286999057C}"/>
          </ac:spMkLst>
        </pc:spChg>
        <pc:spChg chg="mod">
          <ac:chgData name="Federico BRANDINI" userId="cd0d525f-b3df-48e0-9108-13cd97c8e1e6" providerId="ADAL" clId="{C2E1C568-8DD8-41C0-9D99-898F97237015}" dt="2025-01-26T16:32:59.842" v="20402" actId="20577"/>
          <ac:spMkLst>
            <pc:docMk/>
            <pc:sldMk cId="978529134" sldId="269"/>
            <ac:spMk id="30" creationId="{9C94E9F2-BE20-18A7-A4B8-8189BA82DB8F}"/>
          </ac:spMkLst>
        </pc:spChg>
        <pc:spChg chg="add del mod">
          <ac:chgData name="Federico BRANDINI" userId="cd0d525f-b3df-48e0-9108-13cd97c8e1e6" providerId="ADAL" clId="{C2E1C568-8DD8-41C0-9D99-898F97237015}" dt="2025-01-26T16:42:38.395" v="20471" actId="20577"/>
          <ac:spMkLst>
            <pc:docMk/>
            <pc:sldMk cId="978529134" sldId="269"/>
            <ac:spMk id="31" creationId="{50CF0272-4B44-DA64-E3B6-636F0B16E010}"/>
          </ac:spMkLst>
        </pc:spChg>
        <pc:spChg chg="mod">
          <ac:chgData name="Federico BRANDINI" userId="cd0d525f-b3df-48e0-9108-13cd97c8e1e6" providerId="ADAL" clId="{C2E1C568-8DD8-41C0-9D99-898F97237015}" dt="2025-01-26T16:41:50.767" v="20465" actId="1076"/>
          <ac:spMkLst>
            <pc:docMk/>
            <pc:sldMk cId="978529134" sldId="269"/>
            <ac:spMk id="34" creationId="{93182C81-2265-222D-03AE-ADC9100CAD15}"/>
          </ac:spMkLst>
        </pc:spChg>
        <pc:spChg chg="add del mod">
          <ac:chgData name="Federico BRANDINI" userId="cd0d525f-b3df-48e0-9108-13cd97c8e1e6" providerId="ADAL" clId="{C2E1C568-8DD8-41C0-9D99-898F97237015}" dt="2025-01-26T16:42:37.933" v="20470" actId="20577"/>
          <ac:spMkLst>
            <pc:docMk/>
            <pc:sldMk cId="978529134" sldId="269"/>
            <ac:spMk id="35" creationId="{AA087D5D-6B63-247C-0C09-F2C02407618A}"/>
          </ac:spMkLst>
        </pc:spChg>
        <pc:spChg chg="add mod">
          <ac:chgData name="Federico BRANDINI" userId="cd0d525f-b3df-48e0-9108-13cd97c8e1e6" providerId="ADAL" clId="{C2E1C568-8DD8-41C0-9D99-898F97237015}" dt="2025-01-26T16:32:49.419" v="20392" actId="1076"/>
          <ac:spMkLst>
            <pc:docMk/>
            <pc:sldMk cId="978529134" sldId="269"/>
            <ac:spMk id="36" creationId="{B9E2B4FE-9FCD-BCCB-A51A-3EB03D57E80D}"/>
          </ac:spMkLst>
        </pc:spChg>
        <pc:spChg chg="add mod">
          <ac:chgData name="Federico BRANDINI" userId="cd0d525f-b3df-48e0-9108-13cd97c8e1e6" providerId="ADAL" clId="{C2E1C568-8DD8-41C0-9D99-898F97237015}" dt="2025-01-26T16:42:59.198" v="20472" actId="1076"/>
          <ac:spMkLst>
            <pc:docMk/>
            <pc:sldMk cId="978529134" sldId="269"/>
            <ac:spMk id="37" creationId="{B2F0682F-F636-9BF5-C92C-078DCDA5B613}"/>
          </ac:spMkLst>
        </pc:spChg>
        <pc:grpChg chg="add mod">
          <ac:chgData name="Federico BRANDINI" userId="cd0d525f-b3df-48e0-9108-13cd97c8e1e6" providerId="ADAL" clId="{C2E1C568-8DD8-41C0-9D99-898F97237015}" dt="2025-01-26T16:30:26.425" v="20365" actId="1076"/>
          <ac:grpSpMkLst>
            <pc:docMk/>
            <pc:sldMk cId="978529134" sldId="269"/>
            <ac:grpSpMk id="26" creationId="{6F18AE62-F86B-08D5-1C44-18F005DB201E}"/>
          </ac:grpSpMkLst>
        </pc:grpChg>
        <pc:grpChg chg="add mod">
          <ac:chgData name="Federico BRANDINI" userId="cd0d525f-b3df-48e0-9108-13cd97c8e1e6" providerId="ADAL" clId="{C2E1C568-8DD8-41C0-9D99-898F97237015}" dt="2025-01-26T16:38:46.971" v="20430" actId="1076"/>
          <ac:grpSpMkLst>
            <pc:docMk/>
            <pc:sldMk cId="978529134" sldId="269"/>
            <ac:grpSpMk id="27" creationId="{AE6B2182-8966-13E2-CD1C-A3D52EA7C1EB}"/>
          </ac:grpSpMkLst>
        </pc:grpChg>
        <pc:grpChg chg="add mod">
          <ac:chgData name="Federico BRANDINI" userId="cd0d525f-b3df-48e0-9108-13cd97c8e1e6" providerId="ADAL" clId="{C2E1C568-8DD8-41C0-9D99-898F97237015}" dt="2025-01-26T16:40:15.918" v="20445" actId="164"/>
          <ac:grpSpMkLst>
            <pc:docMk/>
            <pc:sldMk cId="978529134" sldId="269"/>
            <ac:grpSpMk id="32" creationId="{094EE286-10ED-2A47-5516-8EBAF1333A54}"/>
          </ac:grpSpMkLst>
        </pc:grpChg>
        <pc:grpChg chg="add mod">
          <ac:chgData name="Federico BRANDINI" userId="cd0d525f-b3df-48e0-9108-13cd97c8e1e6" providerId="ADAL" clId="{C2E1C568-8DD8-41C0-9D99-898F97237015}" dt="2025-01-26T16:40:58.450" v="20459" actId="1076"/>
          <ac:grpSpMkLst>
            <pc:docMk/>
            <pc:sldMk cId="978529134" sldId="269"/>
            <ac:grpSpMk id="39" creationId="{F68B23D8-21C5-9456-C571-6BEA840BEF91}"/>
          </ac:grpSpMkLst>
        </pc:grpChg>
        <pc:picChg chg="mod">
          <ac:chgData name="Federico BRANDINI" userId="cd0d525f-b3df-48e0-9108-13cd97c8e1e6" providerId="ADAL" clId="{C2E1C568-8DD8-41C0-9D99-898F97237015}" dt="2025-01-26T16:38:28.841" v="20425" actId="1076"/>
          <ac:picMkLst>
            <pc:docMk/>
            <pc:sldMk cId="978529134" sldId="269"/>
            <ac:picMk id="29" creationId="{089191DC-231C-D406-A7AC-93A9AB994BEC}"/>
          </ac:picMkLst>
        </pc:picChg>
        <pc:picChg chg="del mod">
          <ac:chgData name="Federico BRANDINI" userId="cd0d525f-b3df-48e0-9108-13cd97c8e1e6" providerId="ADAL" clId="{C2E1C568-8DD8-41C0-9D99-898F97237015}" dt="2025-01-26T16:40:01.427" v="20443" actId="478"/>
          <ac:picMkLst>
            <pc:docMk/>
            <pc:sldMk cId="978529134" sldId="269"/>
            <ac:picMk id="33" creationId="{0F2B2726-387B-76B3-F261-39B4BD55CB75}"/>
          </ac:picMkLst>
        </pc:picChg>
        <pc:picChg chg="add mod ord modCrop">
          <ac:chgData name="Federico BRANDINI" userId="cd0d525f-b3df-48e0-9108-13cd97c8e1e6" providerId="ADAL" clId="{C2E1C568-8DD8-41C0-9D99-898F97237015}" dt="2025-01-26T16:41:34.619" v="20464" actId="1076"/>
          <ac:picMkLst>
            <pc:docMk/>
            <pc:sldMk cId="978529134" sldId="269"/>
            <ac:picMk id="38" creationId="{A173A792-7BA7-216D-6D8A-3DD02494B3C4}"/>
          </ac:picMkLst>
        </pc:picChg>
        <pc:cxnChg chg="add del mod">
          <ac:chgData name="Federico BRANDINI" userId="cd0d525f-b3df-48e0-9108-13cd97c8e1e6" providerId="ADAL" clId="{C2E1C568-8DD8-41C0-9D99-898F97237015}" dt="2025-01-26T16:29:24.616" v="20356" actId="478"/>
          <ac:cxnSpMkLst>
            <pc:docMk/>
            <pc:sldMk cId="978529134" sldId="269"/>
            <ac:cxnSpMk id="8" creationId="{E0576B10-2F96-99D7-032D-35A825621060}"/>
          </ac:cxnSpMkLst>
        </pc:cxnChg>
        <pc:cxnChg chg="add del mod">
          <ac:chgData name="Federico BRANDINI" userId="cd0d525f-b3df-48e0-9108-13cd97c8e1e6" providerId="ADAL" clId="{C2E1C568-8DD8-41C0-9D99-898F97237015}" dt="2025-01-26T16:29:26.528" v="20357" actId="478"/>
          <ac:cxnSpMkLst>
            <pc:docMk/>
            <pc:sldMk cId="978529134" sldId="269"/>
            <ac:cxnSpMk id="15" creationId="{88ECE572-F8DD-82EF-9F84-F3D707F6C373}"/>
          </ac:cxnSpMkLst>
        </pc:cxnChg>
        <pc:cxnChg chg="add mod">
          <ac:chgData name="Federico BRANDINI" userId="cd0d525f-b3df-48e0-9108-13cd97c8e1e6" providerId="ADAL" clId="{C2E1C568-8DD8-41C0-9D99-898F97237015}" dt="2025-01-26T16:30:13.558" v="20363" actId="164"/>
          <ac:cxnSpMkLst>
            <pc:docMk/>
            <pc:sldMk cId="978529134" sldId="269"/>
            <ac:cxnSpMk id="21" creationId="{B37957C8-32A0-8DBD-0A28-21CDE6F46A2C}"/>
          </ac:cxnSpMkLst>
        </pc:cxnChg>
      </pc:sldChg>
      <pc:sldChg chg="new del">
        <pc:chgData name="Federico BRANDINI" userId="cd0d525f-b3df-48e0-9108-13cd97c8e1e6" providerId="ADAL" clId="{C2E1C568-8DD8-41C0-9D99-898F97237015}" dt="2025-01-23T21:36:38.772" v="8182" actId="47"/>
        <pc:sldMkLst>
          <pc:docMk/>
          <pc:sldMk cId="3167296761" sldId="269"/>
        </pc:sldMkLst>
      </pc:sldChg>
      <pc:sldChg chg="addSp delSp modSp add mod modAnim">
        <pc:chgData name="Federico BRANDINI" userId="cd0d525f-b3df-48e0-9108-13cd97c8e1e6" providerId="ADAL" clId="{C2E1C568-8DD8-41C0-9D99-898F97237015}" dt="2025-01-26T18:14:16.944" v="20527"/>
        <pc:sldMkLst>
          <pc:docMk/>
          <pc:sldMk cId="2159408425" sldId="270"/>
        </pc:sldMkLst>
        <pc:spChg chg="mod">
          <ac:chgData name="Federico BRANDINI" userId="cd0d525f-b3df-48e0-9108-13cd97c8e1e6" providerId="ADAL" clId="{C2E1C568-8DD8-41C0-9D99-898F97237015}" dt="2025-01-23T22:01:56.691" v="8969" actId="20577"/>
          <ac:spMkLst>
            <pc:docMk/>
            <pc:sldMk cId="2159408425" sldId="270"/>
            <ac:spMk id="2" creationId="{D3F3156B-0003-BEBD-18D8-FA937AE94976}"/>
          </ac:spMkLst>
        </pc:spChg>
        <pc:spChg chg="add mod">
          <ac:chgData name="Federico BRANDINI" userId="cd0d525f-b3df-48e0-9108-13cd97c8e1e6" providerId="ADAL" clId="{C2E1C568-8DD8-41C0-9D99-898F97237015}" dt="2025-01-24T08:36:25.760" v="9940" actId="404"/>
          <ac:spMkLst>
            <pc:docMk/>
            <pc:sldMk cId="2159408425" sldId="270"/>
            <ac:spMk id="7" creationId="{DD2F324E-6459-752E-2184-8822B5213E86}"/>
          </ac:spMkLst>
        </pc:spChg>
        <pc:spChg chg="mod">
          <ac:chgData name="Federico BRANDINI" userId="cd0d525f-b3df-48e0-9108-13cd97c8e1e6" providerId="ADAL" clId="{C2E1C568-8DD8-41C0-9D99-898F97237015}" dt="2025-01-26T17:10:39.885" v="20489" actId="207"/>
          <ac:spMkLst>
            <pc:docMk/>
            <pc:sldMk cId="2159408425" sldId="270"/>
            <ac:spMk id="24" creationId="{C8683F6F-C77B-CD2A-61AF-90A4693A326E}"/>
          </ac:spMkLst>
        </pc:spChg>
        <pc:spChg chg="add del mod">
          <ac:chgData name="Federico BRANDINI" userId="cd0d525f-b3df-48e0-9108-13cd97c8e1e6" providerId="ADAL" clId="{C2E1C568-8DD8-41C0-9D99-898F97237015}" dt="2025-01-24T08:36:25.760" v="9940" actId="404"/>
          <ac:spMkLst>
            <pc:docMk/>
            <pc:sldMk cId="2159408425" sldId="270"/>
            <ac:spMk id="27" creationId="{E6C0539E-81B6-24B2-4CF0-CF501F8157E0}"/>
          </ac:spMkLst>
        </pc:spChg>
        <pc:spChg chg="add mod">
          <ac:chgData name="Federico BRANDINI" userId="cd0d525f-b3df-48e0-9108-13cd97c8e1e6" providerId="ADAL" clId="{C2E1C568-8DD8-41C0-9D99-898F97237015}" dt="2025-01-24T08:36:25.760" v="9940" actId="404"/>
          <ac:spMkLst>
            <pc:docMk/>
            <pc:sldMk cId="2159408425" sldId="270"/>
            <ac:spMk id="28" creationId="{5BFDEB76-9B14-26CA-CD82-52C6A55714BF}"/>
          </ac:spMkLst>
        </pc:spChg>
        <pc:spChg chg="add mod">
          <ac:chgData name="Federico BRANDINI" userId="cd0d525f-b3df-48e0-9108-13cd97c8e1e6" providerId="ADAL" clId="{C2E1C568-8DD8-41C0-9D99-898F97237015}" dt="2025-01-24T08:36:25.760" v="9940" actId="404"/>
          <ac:spMkLst>
            <pc:docMk/>
            <pc:sldMk cId="2159408425" sldId="270"/>
            <ac:spMk id="29" creationId="{D2092F23-4B8F-EDB4-2218-20DE264649B9}"/>
          </ac:spMkLst>
        </pc:spChg>
        <pc:spChg chg="mod">
          <ac:chgData name="Federico BRANDINI" userId="cd0d525f-b3df-48e0-9108-13cd97c8e1e6" providerId="ADAL" clId="{C2E1C568-8DD8-41C0-9D99-898F97237015}" dt="2025-01-24T08:36:25.760" v="9940" actId="404"/>
          <ac:spMkLst>
            <pc:docMk/>
            <pc:sldMk cId="2159408425" sldId="270"/>
            <ac:spMk id="53" creationId="{B2B4FDE3-A524-3A91-46BD-5E74DFE3D96F}"/>
          </ac:spMkLst>
        </pc:spChg>
        <pc:spChg chg="mod">
          <ac:chgData name="Federico BRANDINI" userId="cd0d525f-b3df-48e0-9108-13cd97c8e1e6" providerId="ADAL" clId="{C2E1C568-8DD8-41C0-9D99-898F97237015}" dt="2025-01-24T08:36:25.760" v="9940" actId="404"/>
          <ac:spMkLst>
            <pc:docMk/>
            <pc:sldMk cId="2159408425" sldId="270"/>
            <ac:spMk id="54" creationId="{E3145CCB-6D95-4301-4A38-0A9A8E1AF7B7}"/>
          </ac:spMkLst>
        </pc:spChg>
        <pc:spChg chg="mod">
          <ac:chgData name="Federico BRANDINI" userId="cd0d525f-b3df-48e0-9108-13cd97c8e1e6" providerId="ADAL" clId="{C2E1C568-8DD8-41C0-9D99-898F97237015}" dt="2025-01-24T08:36:25.760" v="9940" actId="404"/>
          <ac:spMkLst>
            <pc:docMk/>
            <pc:sldMk cId="2159408425" sldId="270"/>
            <ac:spMk id="61" creationId="{8D83D52F-D848-6609-86EF-18B9422AAD0D}"/>
          </ac:spMkLst>
        </pc:spChg>
        <pc:spChg chg="mod">
          <ac:chgData name="Federico BRANDINI" userId="cd0d525f-b3df-48e0-9108-13cd97c8e1e6" providerId="ADAL" clId="{C2E1C568-8DD8-41C0-9D99-898F97237015}" dt="2025-01-24T08:36:25.760" v="9940" actId="404"/>
          <ac:spMkLst>
            <pc:docMk/>
            <pc:sldMk cId="2159408425" sldId="270"/>
            <ac:spMk id="62" creationId="{31E90841-5C50-CBBA-45F6-0FC7CC4447FA}"/>
          </ac:spMkLst>
        </pc:spChg>
        <pc:spChg chg="add mod">
          <ac:chgData name="Federico BRANDINI" userId="cd0d525f-b3df-48e0-9108-13cd97c8e1e6" providerId="ADAL" clId="{C2E1C568-8DD8-41C0-9D99-898F97237015}" dt="2025-01-24T08:36:25.760" v="9940" actId="404"/>
          <ac:spMkLst>
            <pc:docMk/>
            <pc:sldMk cId="2159408425" sldId="270"/>
            <ac:spMk id="65" creationId="{E3127B7A-0566-52AE-FF51-5E450BD2A9F5}"/>
          </ac:spMkLst>
        </pc:spChg>
        <pc:spChg chg="mod">
          <ac:chgData name="Federico BRANDINI" userId="cd0d525f-b3df-48e0-9108-13cd97c8e1e6" providerId="ADAL" clId="{C2E1C568-8DD8-41C0-9D99-898F97237015}" dt="2025-01-24T08:38:38.728" v="9948" actId="20577"/>
          <ac:spMkLst>
            <pc:docMk/>
            <pc:sldMk cId="2159408425" sldId="270"/>
            <ac:spMk id="69" creationId="{E7F02202-DDBA-0E1F-AA14-D0B99742F895}"/>
          </ac:spMkLst>
        </pc:spChg>
        <pc:spChg chg="mod">
          <ac:chgData name="Federico BRANDINI" userId="cd0d525f-b3df-48e0-9108-13cd97c8e1e6" providerId="ADAL" clId="{C2E1C568-8DD8-41C0-9D99-898F97237015}" dt="2025-01-24T08:38:38.728" v="9948" actId="20577"/>
          <ac:spMkLst>
            <pc:docMk/>
            <pc:sldMk cId="2159408425" sldId="270"/>
            <ac:spMk id="71" creationId="{86982269-4825-D6BC-8F5B-8352E2DF6053}"/>
          </ac:spMkLst>
        </pc:spChg>
        <pc:spChg chg="mod">
          <ac:chgData name="Federico BRANDINI" userId="cd0d525f-b3df-48e0-9108-13cd97c8e1e6" providerId="ADAL" clId="{C2E1C568-8DD8-41C0-9D99-898F97237015}" dt="2025-01-24T08:51:24.731" v="10037"/>
          <ac:spMkLst>
            <pc:docMk/>
            <pc:sldMk cId="2159408425" sldId="270"/>
            <ac:spMk id="75" creationId="{DDA99F18-30F4-AD1C-B93D-00673A2A7A46}"/>
          </ac:spMkLst>
        </pc:spChg>
        <pc:spChg chg="mod">
          <ac:chgData name="Federico BRANDINI" userId="cd0d525f-b3df-48e0-9108-13cd97c8e1e6" providerId="ADAL" clId="{C2E1C568-8DD8-41C0-9D99-898F97237015}" dt="2025-01-24T08:38:38.728" v="9948" actId="20577"/>
          <ac:spMkLst>
            <pc:docMk/>
            <pc:sldMk cId="2159408425" sldId="270"/>
            <ac:spMk id="80" creationId="{E282C438-EFE5-7443-2A1C-9DD97784FD3D}"/>
          </ac:spMkLst>
        </pc:spChg>
        <pc:spChg chg="mod">
          <ac:chgData name="Federico BRANDINI" userId="cd0d525f-b3df-48e0-9108-13cd97c8e1e6" providerId="ADAL" clId="{C2E1C568-8DD8-41C0-9D99-898F97237015}" dt="2025-01-24T08:38:38.728" v="9948" actId="20577"/>
          <ac:spMkLst>
            <pc:docMk/>
            <pc:sldMk cId="2159408425" sldId="270"/>
            <ac:spMk id="81" creationId="{19F86AC6-64B9-0429-9A50-8DEA25CA5F65}"/>
          </ac:spMkLst>
        </pc:spChg>
        <pc:spChg chg="mod">
          <ac:chgData name="Federico BRANDINI" userId="cd0d525f-b3df-48e0-9108-13cd97c8e1e6" providerId="ADAL" clId="{C2E1C568-8DD8-41C0-9D99-898F97237015}" dt="2025-01-24T08:38:38.728" v="9948" actId="20577"/>
          <ac:spMkLst>
            <pc:docMk/>
            <pc:sldMk cId="2159408425" sldId="270"/>
            <ac:spMk id="83" creationId="{1C166C8A-E457-72E6-BC82-EC75BF7D7401}"/>
          </ac:spMkLst>
        </pc:spChg>
        <pc:spChg chg="mod">
          <ac:chgData name="Federico BRANDINI" userId="cd0d525f-b3df-48e0-9108-13cd97c8e1e6" providerId="ADAL" clId="{C2E1C568-8DD8-41C0-9D99-898F97237015}" dt="2025-01-24T08:38:38.728" v="9948" actId="20577"/>
          <ac:spMkLst>
            <pc:docMk/>
            <pc:sldMk cId="2159408425" sldId="270"/>
            <ac:spMk id="84" creationId="{DDBADB29-B1FE-D87E-E1E1-B329CBD60D6C}"/>
          </ac:spMkLst>
        </pc:spChg>
        <pc:spChg chg="add mod">
          <ac:chgData name="Federico BRANDINI" userId="cd0d525f-b3df-48e0-9108-13cd97c8e1e6" providerId="ADAL" clId="{C2E1C568-8DD8-41C0-9D99-898F97237015}" dt="2025-01-26T18:11:49.507" v="20515" actId="165"/>
          <ac:spMkLst>
            <pc:docMk/>
            <pc:sldMk cId="2159408425" sldId="270"/>
            <ac:spMk id="93" creationId="{EBA10347-F6DF-8494-D290-C9829D80D30B}"/>
          </ac:spMkLst>
        </pc:spChg>
        <pc:spChg chg="mod">
          <ac:chgData name="Federico BRANDINI" userId="cd0d525f-b3df-48e0-9108-13cd97c8e1e6" providerId="ADAL" clId="{C2E1C568-8DD8-41C0-9D99-898F97237015}" dt="2025-01-26T18:11:49.507" v="20515" actId="165"/>
          <ac:spMkLst>
            <pc:docMk/>
            <pc:sldMk cId="2159408425" sldId="270"/>
            <ac:spMk id="118" creationId="{C448AE39-C0A8-64A0-1CD1-C696F7E47BCB}"/>
          </ac:spMkLst>
        </pc:spChg>
        <pc:spChg chg="add mod topLvl">
          <ac:chgData name="Federico BRANDINI" userId="cd0d525f-b3df-48e0-9108-13cd97c8e1e6" providerId="ADAL" clId="{C2E1C568-8DD8-41C0-9D99-898F97237015}" dt="2025-01-26T18:13:08.438" v="20521" actId="164"/>
          <ac:spMkLst>
            <pc:docMk/>
            <pc:sldMk cId="2159408425" sldId="270"/>
            <ac:spMk id="125" creationId="{0265AA18-D328-1C85-36FF-D1BA2AABB7C3}"/>
          </ac:spMkLst>
        </pc:spChg>
        <pc:spChg chg="add mod topLvl">
          <ac:chgData name="Federico BRANDINI" userId="cd0d525f-b3df-48e0-9108-13cd97c8e1e6" providerId="ADAL" clId="{C2E1C568-8DD8-41C0-9D99-898F97237015}" dt="2025-01-24T09:21:30.617" v="10147" actId="164"/>
          <ac:spMkLst>
            <pc:docMk/>
            <pc:sldMk cId="2159408425" sldId="270"/>
            <ac:spMk id="126" creationId="{CC9FCEC9-A67C-5E91-E6DE-34111D669286}"/>
          </ac:spMkLst>
        </pc:spChg>
        <pc:spChg chg="add mod topLvl">
          <ac:chgData name="Federico BRANDINI" userId="cd0d525f-b3df-48e0-9108-13cd97c8e1e6" providerId="ADAL" clId="{C2E1C568-8DD8-41C0-9D99-898F97237015}" dt="2025-01-24T09:21:30.617" v="10147" actId="164"/>
          <ac:spMkLst>
            <pc:docMk/>
            <pc:sldMk cId="2159408425" sldId="270"/>
            <ac:spMk id="127" creationId="{1D1C8177-C0FA-B88A-3239-2E65CCD9DCB4}"/>
          </ac:spMkLst>
        </pc:spChg>
        <pc:spChg chg="add mod">
          <ac:chgData name="Federico BRANDINI" userId="cd0d525f-b3df-48e0-9108-13cd97c8e1e6" providerId="ADAL" clId="{C2E1C568-8DD8-41C0-9D99-898F97237015}" dt="2025-01-26T17:08:22.990" v="20482" actId="1076"/>
          <ac:spMkLst>
            <pc:docMk/>
            <pc:sldMk cId="2159408425" sldId="270"/>
            <ac:spMk id="145" creationId="{3405082E-3D55-6E6F-AC8D-3A723A086D8E}"/>
          </ac:spMkLst>
        </pc:spChg>
        <pc:grpChg chg="add mod">
          <ac:chgData name="Federico BRANDINI" userId="cd0d525f-b3df-48e0-9108-13cd97c8e1e6" providerId="ADAL" clId="{C2E1C568-8DD8-41C0-9D99-898F97237015}" dt="2025-01-26T18:13:08.438" v="20521" actId="164"/>
          <ac:grpSpMkLst>
            <pc:docMk/>
            <pc:sldMk cId="2159408425" sldId="270"/>
            <ac:grpSpMk id="3" creationId="{CE2C2225-A621-293D-4168-BFCE204F1115}"/>
          </ac:grpSpMkLst>
        </pc:grpChg>
        <pc:grpChg chg="add mod">
          <ac:chgData name="Federico BRANDINI" userId="cd0d525f-b3df-48e0-9108-13cd97c8e1e6" providerId="ADAL" clId="{C2E1C568-8DD8-41C0-9D99-898F97237015}" dt="2025-01-24T08:36:25.760" v="9940" actId="404"/>
          <ac:grpSpMkLst>
            <pc:docMk/>
            <pc:sldMk cId="2159408425" sldId="270"/>
            <ac:grpSpMk id="41" creationId="{FA467ADD-C2B2-1700-FF87-8F20EFACE143}"/>
          </ac:grpSpMkLst>
        </pc:grpChg>
        <pc:grpChg chg="add mod">
          <ac:chgData name="Federico BRANDINI" userId="cd0d525f-b3df-48e0-9108-13cd97c8e1e6" providerId="ADAL" clId="{C2E1C568-8DD8-41C0-9D99-898F97237015}" dt="2025-01-24T08:36:04.742" v="9935" actId="164"/>
          <ac:grpSpMkLst>
            <pc:docMk/>
            <pc:sldMk cId="2159408425" sldId="270"/>
            <ac:grpSpMk id="51" creationId="{55E3E719-792E-84B5-391C-CBCF3A360096}"/>
          </ac:grpSpMkLst>
        </pc:grpChg>
        <pc:grpChg chg="add mod">
          <ac:chgData name="Federico BRANDINI" userId="cd0d525f-b3df-48e0-9108-13cd97c8e1e6" providerId="ADAL" clId="{C2E1C568-8DD8-41C0-9D99-898F97237015}" dt="2025-01-24T08:36:04.742" v="9935" actId="164"/>
          <ac:grpSpMkLst>
            <pc:docMk/>
            <pc:sldMk cId="2159408425" sldId="270"/>
            <ac:grpSpMk id="59" creationId="{953ED6F5-FAAE-343F-D170-786554DC17CD}"/>
          </ac:grpSpMkLst>
        </pc:grpChg>
        <pc:grpChg chg="add mod">
          <ac:chgData name="Federico BRANDINI" userId="cd0d525f-b3df-48e0-9108-13cd97c8e1e6" providerId="ADAL" clId="{C2E1C568-8DD8-41C0-9D99-898F97237015}" dt="2025-01-24T09:05:25.153" v="10120" actId="1076"/>
          <ac:grpSpMkLst>
            <pc:docMk/>
            <pc:sldMk cId="2159408425" sldId="270"/>
            <ac:grpSpMk id="67" creationId="{A1A7557A-EFA5-425F-0BDE-7C7CC9AD54C7}"/>
          </ac:grpSpMkLst>
        </pc:grpChg>
        <pc:grpChg chg="add mod">
          <ac:chgData name="Federico BRANDINI" userId="cd0d525f-b3df-48e0-9108-13cd97c8e1e6" providerId="ADAL" clId="{C2E1C568-8DD8-41C0-9D99-898F97237015}" dt="2025-01-24T09:05:25.553" v="10121" actId="1076"/>
          <ac:grpSpMkLst>
            <pc:docMk/>
            <pc:sldMk cId="2159408425" sldId="270"/>
            <ac:grpSpMk id="68" creationId="{DEC14978-7128-AA94-8A21-0FB1CF14E852}"/>
          </ac:grpSpMkLst>
        </pc:grpChg>
        <pc:grpChg chg="mod">
          <ac:chgData name="Federico BRANDINI" userId="cd0d525f-b3df-48e0-9108-13cd97c8e1e6" providerId="ADAL" clId="{C2E1C568-8DD8-41C0-9D99-898F97237015}" dt="2025-01-24T08:38:38.728" v="9948" actId="20577"/>
          <ac:grpSpMkLst>
            <pc:docMk/>
            <pc:sldMk cId="2159408425" sldId="270"/>
            <ac:grpSpMk id="70" creationId="{EC9C6B56-D35F-42FC-A93A-A0CA260C6DBD}"/>
          </ac:grpSpMkLst>
        </pc:grpChg>
        <pc:grpChg chg="mod">
          <ac:chgData name="Federico BRANDINI" userId="cd0d525f-b3df-48e0-9108-13cd97c8e1e6" providerId="ADAL" clId="{C2E1C568-8DD8-41C0-9D99-898F97237015}" dt="2025-01-24T08:38:38.728" v="9948" actId="20577"/>
          <ac:grpSpMkLst>
            <pc:docMk/>
            <pc:sldMk cId="2159408425" sldId="270"/>
            <ac:grpSpMk id="72" creationId="{94F45E7B-CA63-B71B-90BF-531805D3C7B4}"/>
          </ac:grpSpMkLst>
        </pc:grpChg>
        <pc:grpChg chg="add mod">
          <ac:chgData name="Federico BRANDINI" userId="cd0d525f-b3df-48e0-9108-13cd97c8e1e6" providerId="ADAL" clId="{C2E1C568-8DD8-41C0-9D99-898F97237015}" dt="2025-01-26T18:11:49.507" v="20515" actId="165"/>
          <ac:grpSpMkLst>
            <pc:docMk/>
            <pc:sldMk cId="2159408425" sldId="270"/>
            <ac:grpSpMk id="116" creationId="{BF09F488-7B5F-8E56-865F-4C00F557C1D4}"/>
          </ac:grpSpMkLst>
        </pc:grpChg>
        <pc:grpChg chg="add mod topLvl">
          <ac:chgData name="Federico BRANDINI" userId="cd0d525f-b3df-48e0-9108-13cd97c8e1e6" providerId="ADAL" clId="{C2E1C568-8DD8-41C0-9D99-898F97237015}" dt="2025-01-26T18:12:22.150" v="20517" actId="1076"/>
          <ac:grpSpMkLst>
            <pc:docMk/>
            <pc:sldMk cId="2159408425" sldId="270"/>
            <ac:grpSpMk id="120" creationId="{D10BAC96-6D35-2EBB-1E65-20014B908057}"/>
          </ac:grpSpMkLst>
        </pc:grpChg>
        <pc:grpChg chg="add del mod topLvl">
          <ac:chgData name="Federico BRANDINI" userId="cd0d525f-b3df-48e0-9108-13cd97c8e1e6" providerId="ADAL" clId="{C2E1C568-8DD8-41C0-9D99-898F97237015}" dt="2025-01-26T18:11:49.507" v="20515" actId="165"/>
          <ac:grpSpMkLst>
            <pc:docMk/>
            <pc:sldMk cId="2159408425" sldId="270"/>
            <ac:grpSpMk id="128" creationId="{5777F5A8-2097-20F0-0E51-1FF89388B625}"/>
          </ac:grpSpMkLst>
        </pc:grpChg>
        <pc:grpChg chg="add mod">
          <ac:chgData name="Federico BRANDINI" userId="cd0d525f-b3df-48e0-9108-13cd97c8e1e6" providerId="ADAL" clId="{C2E1C568-8DD8-41C0-9D99-898F97237015}" dt="2025-01-24T09:21:30.617" v="10147" actId="164"/>
          <ac:grpSpMkLst>
            <pc:docMk/>
            <pc:sldMk cId="2159408425" sldId="270"/>
            <ac:grpSpMk id="143" creationId="{C936AD2D-4D67-64C9-C386-9A106FB774E9}"/>
          </ac:grpSpMkLst>
        </pc:grpChg>
        <pc:cxnChg chg="add mod">
          <ac:chgData name="Federico BRANDINI" userId="cd0d525f-b3df-48e0-9108-13cd97c8e1e6" providerId="ADAL" clId="{C2E1C568-8DD8-41C0-9D99-898F97237015}" dt="2025-01-24T08:26:28.677" v="9848" actId="14100"/>
          <ac:cxnSpMkLst>
            <pc:docMk/>
            <pc:sldMk cId="2159408425" sldId="270"/>
            <ac:cxnSpMk id="9" creationId="{35872B8F-2772-7AD4-65A3-32A5B0F47A2F}"/>
          </ac:cxnSpMkLst>
        </pc:cxnChg>
        <pc:cxnChg chg="mod">
          <ac:chgData name="Federico BRANDINI" userId="cd0d525f-b3df-48e0-9108-13cd97c8e1e6" providerId="ADAL" clId="{C2E1C568-8DD8-41C0-9D99-898F97237015}" dt="2025-01-24T08:29:38.962" v="9895" actId="14100"/>
          <ac:cxnSpMkLst>
            <pc:docMk/>
            <pc:sldMk cId="2159408425" sldId="270"/>
            <ac:cxnSpMk id="52" creationId="{9DA782E9-9688-4827-6AA6-C078595F8345}"/>
          </ac:cxnSpMkLst>
        </pc:cxnChg>
        <pc:cxnChg chg="add mod">
          <ac:chgData name="Federico BRANDINI" userId="cd0d525f-b3df-48e0-9108-13cd97c8e1e6" providerId="ADAL" clId="{C2E1C568-8DD8-41C0-9D99-898F97237015}" dt="2025-01-24T08:36:04.742" v="9935" actId="164"/>
          <ac:cxnSpMkLst>
            <pc:docMk/>
            <pc:sldMk cId="2159408425" sldId="270"/>
            <ac:cxnSpMk id="55" creationId="{6E307D6F-1A6A-BA3F-6484-BBDA3AFFF7DE}"/>
          </ac:cxnSpMkLst>
        </pc:cxnChg>
        <pc:cxnChg chg="mod">
          <ac:chgData name="Federico BRANDINI" userId="cd0d525f-b3df-48e0-9108-13cd97c8e1e6" providerId="ADAL" clId="{C2E1C568-8DD8-41C0-9D99-898F97237015}" dt="2025-01-24T08:32:47.459" v="9920" actId="208"/>
          <ac:cxnSpMkLst>
            <pc:docMk/>
            <pc:sldMk cId="2159408425" sldId="270"/>
            <ac:cxnSpMk id="60" creationId="{E32B6F36-17FC-3505-A896-694A7AFD0C78}"/>
          </ac:cxnSpMkLst>
        </pc:cxnChg>
        <pc:cxnChg chg="add mod topLvl">
          <ac:chgData name="Federico BRANDINI" userId="cd0d525f-b3df-48e0-9108-13cd97c8e1e6" providerId="ADAL" clId="{C2E1C568-8DD8-41C0-9D99-898F97237015}" dt="2025-01-24T09:21:30.617" v="10147" actId="164"/>
          <ac:cxnSpMkLst>
            <pc:docMk/>
            <pc:sldMk cId="2159408425" sldId="270"/>
            <ac:cxnSpMk id="86" creationId="{48472465-40C1-D86F-D800-79CCB9908848}"/>
          </ac:cxnSpMkLst>
        </pc:cxnChg>
        <pc:cxnChg chg="add mod">
          <ac:chgData name="Federico BRANDINI" userId="cd0d525f-b3df-48e0-9108-13cd97c8e1e6" providerId="ADAL" clId="{C2E1C568-8DD8-41C0-9D99-898F97237015}" dt="2025-01-24T09:21:30.617" v="10147" actId="164"/>
          <ac:cxnSpMkLst>
            <pc:docMk/>
            <pc:sldMk cId="2159408425" sldId="270"/>
            <ac:cxnSpMk id="87" creationId="{597181D7-8ED0-5681-05AA-8C8317196A16}"/>
          </ac:cxnSpMkLst>
        </pc:cxnChg>
        <pc:cxnChg chg="add mod">
          <ac:chgData name="Federico BRANDINI" userId="cd0d525f-b3df-48e0-9108-13cd97c8e1e6" providerId="ADAL" clId="{C2E1C568-8DD8-41C0-9D99-898F97237015}" dt="2025-01-26T18:11:49.507" v="20515" actId="165"/>
          <ac:cxnSpMkLst>
            <pc:docMk/>
            <pc:sldMk cId="2159408425" sldId="270"/>
            <ac:cxnSpMk id="95" creationId="{B5352414-201F-F090-A20F-4AE885466420}"/>
          </ac:cxnSpMkLst>
        </pc:cxnChg>
        <pc:cxnChg chg="add mod topLvl">
          <ac:chgData name="Federico BRANDINI" userId="cd0d525f-b3df-48e0-9108-13cd97c8e1e6" providerId="ADAL" clId="{C2E1C568-8DD8-41C0-9D99-898F97237015}" dt="2025-01-26T18:13:08.438" v="20521" actId="164"/>
          <ac:cxnSpMkLst>
            <pc:docMk/>
            <pc:sldMk cId="2159408425" sldId="270"/>
            <ac:cxnSpMk id="121" creationId="{BA152B92-42FB-607C-EA2D-79284F701462}"/>
          </ac:cxnSpMkLst>
        </pc:cxnChg>
      </pc:sldChg>
      <pc:sldChg chg="addSp delSp modSp add mod delAnim">
        <pc:chgData name="Federico BRANDINI" userId="cd0d525f-b3df-48e0-9108-13cd97c8e1e6" providerId="ADAL" clId="{C2E1C568-8DD8-41C0-9D99-898F97237015}" dt="2025-01-24T09:51:53.167" v="10635" actId="1076"/>
        <pc:sldMkLst>
          <pc:docMk/>
          <pc:sldMk cId="372913026" sldId="271"/>
        </pc:sldMkLst>
        <pc:spChg chg="mod">
          <ac:chgData name="Federico BRANDINI" userId="cd0d525f-b3df-48e0-9108-13cd97c8e1e6" providerId="ADAL" clId="{C2E1C568-8DD8-41C0-9D99-898F97237015}" dt="2025-01-24T09:43:20.348" v="10288" actId="20577"/>
          <ac:spMkLst>
            <pc:docMk/>
            <pc:sldMk cId="372913026" sldId="271"/>
            <ac:spMk id="2" creationId="{88C37DE6-3D55-47AA-112D-F1EF3A7651C7}"/>
          </ac:spMkLst>
        </pc:spChg>
        <pc:spChg chg="add mod">
          <ac:chgData name="Federico BRANDINI" userId="cd0d525f-b3df-48e0-9108-13cd97c8e1e6" providerId="ADAL" clId="{C2E1C568-8DD8-41C0-9D99-898F97237015}" dt="2025-01-24T09:51:50.818" v="10634" actId="164"/>
          <ac:spMkLst>
            <pc:docMk/>
            <pc:sldMk cId="372913026" sldId="271"/>
            <ac:spMk id="3" creationId="{128DE316-A599-DC3B-82B6-7A7DD2768E4B}"/>
          </ac:spMkLst>
        </pc:spChg>
        <pc:spChg chg="add mod">
          <ac:chgData name="Federico BRANDINI" userId="cd0d525f-b3df-48e0-9108-13cd97c8e1e6" providerId="ADAL" clId="{C2E1C568-8DD8-41C0-9D99-898F97237015}" dt="2025-01-24T09:51:50.818" v="10634" actId="164"/>
          <ac:spMkLst>
            <pc:docMk/>
            <pc:sldMk cId="372913026" sldId="271"/>
            <ac:spMk id="8" creationId="{367D713F-68CA-0417-51E1-B260E98EE237}"/>
          </ac:spMkLst>
        </pc:spChg>
        <pc:spChg chg="add mod">
          <ac:chgData name="Federico BRANDINI" userId="cd0d525f-b3df-48e0-9108-13cd97c8e1e6" providerId="ADAL" clId="{C2E1C568-8DD8-41C0-9D99-898F97237015}" dt="2025-01-24T09:51:50.818" v="10634" actId="164"/>
          <ac:spMkLst>
            <pc:docMk/>
            <pc:sldMk cId="372913026" sldId="271"/>
            <ac:spMk id="10" creationId="{DDC56565-E93A-152B-FD60-5A553706C920}"/>
          </ac:spMkLst>
        </pc:spChg>
        <pc:spChg chg="mod">
          <ac:chgData name="Federico BRANDINI" userId="cd0d525f-b3df-48e0-9108-13cd97c8e1e6" providerId="ADAL" clId="{C2E1C568-8DD8-41C0-9D99-898F97237015}" dt="2025-01-24T09:47:05.990" v="10567" actId="113"/>
          <ac:spMkLst>
            <pc:docMk/>
            <pc:sldMk cId="372913026" sldId="271"/>
            <ac:spMk id="24" creationId="{B916A3C1-B131-BBB7-AFBD-8ED42A20AD2C}"/>
          </ac:spMkLst>
        </pc:spChg>
        <pc:grpChg chg="add mod">
          <ac:chgData name="Federico BRANDINI" userId="cd0d525f-b3df-48e0-9108-13cd97c8e1e6" providerId="ADAL" clId="{C2E1C568-8DD8-41C0-9D99-898F97237015}" dt="2025-01-24T09:51:53.167" v="10635" actId="1076"/>
          <ac:grpSpMkLst>
            <pc:docMk/>
            <pc:sldMk cId="372913026" sldId="271"/>
            <ac:grpSpMk id="16" creationId="{5F1B497D-4441-57E6-2FE3-F05D5AB5515D}"/>
          </ac:grpSpMkLst>
        </pc:grpChg>
        <pc:cxnChg chg="add mod">
          <ac:chgData name="Federico BRANDINI" userId="cd0d525f-b3df-48e0-9108-13cd97c8e1e6" providerId="ADAL" clId="{C2E1C568-8DD8-41C0-9D99-898F97237015}" dt="2025-01-24T09:51:50.818" v="10634" actId="164"/>
          <ac:cxnSpMkLst>
            <pc:docMk/>
            <pc:sldMk cId="372913026" sldId="271"/>
            <ac:cxnSpMk id="12" creationId="{B3A55BC9-98F6-D62F-C3AA-94291152F9A4}"/>
          </ac:cxnSpMkLst>
        </pc:cxnChg>
        <pc:cxnChg chg="add mod">
          <ac:chgData name="Federico BRANDINI" userId="cd0d525f-b3df-48e0-9108-13cd97c8e1e6" providerId="ADAL" clId="{C2E1C568-8DD8-41C0-9D99-898F97237015}" dt="2025-01-24T09:51:50.818" v="10634" actId="164"/>
          <ac:cxnSpMkLst>
            <pc:docMk/>
            <pc:sldMk cId="372913026" sldId="271"/>
            <ac:cxnSpMk id="13" creationId="{E9D080C5-20BE-0AAE-5D3A-10FCAC1A9DDC}"/>
          </ac:cxnSpMkLst>
        </pc:cxnChg>
      </pc:sldChg>
      <pc:sldChg chg="addSp delSp modSp add mod">
        <pc:chgData name="Federico BRANDINI" userId="cd0d525f-b3df-48e0-9108-13cd97c8e1e6" providerId="ADAL" clId="{C2E1C568-8DD8-41C0-9D99-898F97237015}" dt="2025-01-24T21:30:42.399" v="11427" actId="20577"/>
        <pc:sldMkLst>
          <pc:docMk/>
          <pc:sldMk cId="1051712727" sldId="272"/>
        </pc:sldMkLst>
        <pc:spChg chg="mod">
          <ac:chgData name="Federico BRANDINI" userId="cd0d525f-b3df-48e0-9108-13cd97c8e1e6" providerId="ADAL" clId="{C2E1C568-8DD8-41C0-9D99-898F97237015}" dt="2025-01-24T21:18:17.737" v="11107" actId="20577"/>
          <ac:spMkLst>
            <pc:docMk/>
            <pc:sldMk cId="1051712727" sldId="272"/>
            <ac:spMk id="2" creationId="{CBB391E6-562A-8DAD-25DD-EAE60F7DAE3C}"/>
          </ac:spMkLst>
        </pc:spChg>
        <pc:spChg chg="mod">
          <ac:chgData name="Federico BRANDINI" userId="cd0d525f-b3df-48e0-9108-13cd97c8e1e6" providerId="ADAL" clId="{C2E1C568-8DD8-41C0-9D99-898F97237015}" dt="2025-01-24T21:30:42.399" v="11427" actId="20577"/>
          <ac:spMkLst>
            <pc:docMk/>
            <pc:sldMk cId="1051712727" sldId="272"/>
            <ac:spMk id="24" creationId="{4080358B-B67E-6C07-87A8-5A4B9CEE67CD}"/>
          </ac:spMkLst>
        </pc:spChg>
        <pc:picChg chg="add mod modCrop">
          <ac:chgData name="Federico BRANDINI" userId="cd0d525f-b3df-48e0-9108-13cd97c8e1e6" providerId="ADAL" clId="{C2E1C568-8DD8-41C0-9D99-898F97237015}" dt="2025-01-24T14:38:49.012" v="10993" actId="1076"/>
          <ac:picMkLst>
            <pc:docMk/>
            <pc:sldMk cId="1051712727" sldId="272"/>
            <ac:picMk id="14" creationId="{E31810AB-8B39-81A4-61CD-44D63097F917}"/>
          </ac:picMkLst>
        </pc:picChg>
      </pc:sldChg>
      <pc:sldChg chg="addSp delSp modSp add mod">
        <pc:chgData name="Federico BRANDINI" userId="cd0d525f-b3df-48e0-9108-13cd97c8e1e6" providerId="ADAL" clId="{C2E1C568-8DD8-41C0-9D99-898F97237015}" dt="2025-01-26T15:46:46.388" v="20172" actId="20577"/>
        <pc:sldMkLst>
          <pc:docMk/>
          <pc:sldMk cId="4113765989" sldId="273"/>
        </pc:sldMkLst>
        <pc:spChg chg="mod">
          <ac:chgData name="Federico BRANDINI" userId="cd0d525f-b3df-48e0-9108-13cd97c8e1e6" providerId="ADAL" clId="{C2E1C568-8DD8-41C0-9D99-898F97237015}" dt="2025-01-25T12:05:28.912" v="12948" actId="20577"/>
          <ac:spMkLst>
            <pc:docMk/>
            <pc:sldMk cId="4113765989" sldId="273"/>
            <ac:spMk id="2" creationId="{10C35C5F-04AB-60C1-E7BD-482A2AB26176}"/>
          </ac:spMkLst>
        </pc:spChg>
        <pc:spChg chg="add mod">
          <ac:chgData name="Federico BRANDINI" userId="cd0d525f-b3df-48e0-9108-13cd97c8e1e6" providerId="ADAL" clId="{C2E1C568-8DD8-41C0-9D99-898F97237015}" dt="2025-01-25T12:00:09.163" v="12783" actId="164"/>
          <ac:spMkLst>
            <pc:docMk/>
            <pc:sldMk cId="4113765989" sldId="273"/>
            <ac:spMk id="3" creationId="{EA38AD82-F66E-6F2B-466C-A3405C983AB8}"/>
          </ac:spMkLst>
        </pc:spChg>
        <pc:spChg chg="add mod">
          <ac:chgData name="Federico BRANDINI" userId="cd0d525f-b3df-48e0-9108-13cd97c8e1e6" providerId="ADAL" clId="{C2E1C568-8DD8-41C0-9D99-898F97237015}" dt="2025-01-25T11:48:55.628" v="12518"/>
          <ac:spMkLst>
            <pc:docMk/>
            <pc:sldMk cId="4113765989" sldId="273"/>
            <ac:spMk id="9" creationId="{94566FDF-05C7-8DE2-51A3-AAE0DE7B6C32}"/>
          </ac:spMkLst>
        </pc:spChg>
        <pc:spChg chg="add mod">
          <ac:chgData name="Federico BRANDINI" userId="cd0d525f-b3df-48e0-9108-13cd97c8e1e6" providerId="ADAL" clId="{C2E1C568-8DD8-41C0-9D99-898F97237015}" dt="2025-01-25T11:45:16.995" v="12472" actId="1076"/>
          <ac:spMkLst>
            <pc:docMk/>
            <pc:sldMk cId="4113765989" sldId="273"/>
            <ac:spMk id="10" creationId="{09B9BE61-3514-7DDF-8145-259815EF8726}"/>
          </ac:spMkLst>
        </pc:spChg>
        <pc:spChg chg="add mod">
          <ac:chgData name="Federico BRANDINI" userId="cd0d525f-b3df-48e0-9108-13cd97c8e1e6" providerId="ADAL" clId="{C2E1C568-8DD8-41C0-9D99-898F97237015}" dt="2025-01-25T12:00:09.163" v="12783" actId="164"/>
          <ac:spMkLst>
            <pc:docMk/>
            <pc:sldMk cId="4113765989" sldId="273"/>
            <ac:spMk id="17" creationId="{47057BFB-EE41-DBD5-B52D-A2095A4CFE9C}"/>
          </ac:spMkLst>
        </pc:spChg>
        <pc:spChg chg="add mod">
          <ac:chgData name="Federico BRANDINI" userId="cd0d525f-b3df-48e0-9108-13cd97c8e1e6" providerId="ADAL" clId="{C2E1C568-8DD8-41C0-9D99-898F97237015}" dt="2025-01-25T12:00:09.163" v="12783" actId="164"/>
          <ac:spMkLst>
            <pc:docMk/>
            <pc:sldMk cId="4113765989" sldId="273"/>
            <ac:spMk id="18" creationId="{9AD16D24-5FE2-7F6C-8C26-2C4D53F0BD74}"/>
          </ac:spMkLst>
        </pc:spChg>
        <pc:spChg chg="add mod">
          <ac:chgData name="Federico BRANDINI" userId="cd0d525f-b3df-48e0-9108-13cd97c8e1e6" providerId="ADAL" clId="{C2E1C568-8DD8-41C0-9D99-898F97237015}" dt="2025-01-25T12:00:09.163" v="12783" actId="164"/>
          <ac:spMkLst>
            <pc:docMk/>
            <pc:sldMk cId="4113765989" sldId="273"/>
            <ac:spMk id="19" creationId="{5A644B33-CD23-BFAE-C6FC-2542249380B1}"/>
          </ac:spMkLst>
        </pc:spChg>
        <pc:spChg chg="add mod">
          <ac:chgData name="Federico BRANDINI" userId="cd0d525f-b3df-48e0-9108-13cd97c8e1e6" providerId="ADAL" clId="{C2E1C568-8DD8-41C0-9D99-898F97237015}" dt="2025-01-25T12:00:09.163" v="12783" actId="164"/>
          <ac:spMkLst>
            <pc:docMk/>
            <pc:sldMk cId="4113765989" sldId="273"/>
            <ac:spMk id="20" creationId="{4A5BC0CE-AF4A-9682-2D54-196F05C39CCC}"/>
          </ac:spMkLst>
        </pc:spChg>
        <pc:spChg chg="add mod">
          <ac:chgData name="Federico BRANDINI" userId="cd0d525f-b3df-48e0-9108-13cd97c8e1e6" providerId="ADAL" clId="{C2E1C568-8DD8-41C0-9D99-898F97237015}" dt="2025-01-25T12:00:09.163" v="12783" actId="164"/>
          <ac:spMkLst>
            <pc:docMk/>
            <pc:sldMk cId="4113765989" sldId="273"/>
            <ac:spMk id="21" creationId="{23366C18-A6B2-7C0E-89A2-6907A8F84DE7}"/>
          </ac:spMkLst>
        </pc:spChg>
        <pc:spChg chg="add mod">
          <ac:chgData name="Federico BRANDINI" userId="cd0d525f-b3df-48e0-9108-13cd97c8e1e6" providerId="ADAL" clId="{C2E1C568-8DD8-41C0-9D99-898F97237015}" dt="2025-01-25T11:47:39.134" v="12503" actId="1076"/>
          <ac:spMkLst>
            <pc:docMk/>
            <pc:sldMk cId="4113765989" sldId="273"/>
            <ac:spMk id="22" creationId="{0C82D12F-9208-C44E-AA83-BF0EBE9F3E0A}"/>
          </ac:spMkLst>
        </pc:spChg>
        <pc:spChg chg="mod">
          <ac:chgData name="Federico BRANDINI" userId="cd0d525f-b3df-48e0-9108-13cd97c8e1e6" providerId="ADAL" clId="{C2E1C568-8DD8-41C0-9D99-898F97237015}" dt="2025-01-26T15:46:46.388" v="20172" actId="20577"/>
          <ac:spMkLst>
            <pc:docMk/>
            <pc:sldMk cId="4113765989" sldId="273"/>
            <ac:spMk id="24" creationId="{D47E8DF8-0CCA-996D-35A2-271FC2F1CEE7}"/>
          </ac:spMkLst>
        </pc:spChg>
        <pc:spChg chg="add mod">
          <ac:chgData name="Federico BRANDINI" userId="cd0d525f-b3df-48e0-9108-13cd97c8e1e6" providerId="ADAL" clId="{C2E1C568-8DD8-41C0-9D99-898F97237015}" dt="2025-01-25T12:00:09.163" v="12783" actId="164"/>
          <ac:spMkLst>
            <pc:docMk/>
            <pc:sldMk cId="4113765989" sldId="273"/>
            <ac:spMk id="26" creationId="{238DAF13-0812-188D-67A0-1FEBA8840789}"/>
          </ac:spMkLst>
        </pc:spChg>
        <pc:spChg chg="add mod">
          <ac:chgData name="Federico BRANDINI" userId="cd0d525f-b3df-48e0-9108-13cd97c8e1e6" providerId="ADAL" clId="{C2E1C568-8DD8-41C0-9D99-898F97237015}" dt="2025-01-25T12:00:09.163" v="12783" actId="164"/>
          <ac:spMkLst>
            <pc:docMk/>
            <pc:sldMk cId="4113765989" sldId="273"/>
            <ac:spMk id="27" creationId="{84FE4FE5-5F8C-BF62-10A9-B4299FA83779}"/>
          </ac:spMkLst>
        </pc:spChg>
        <pc:spChg chg="add mod">
          <ac:chgData name="Federico BRANDINI" userId="cd0d525f-b3df-48e0-9108-13cd97c8e1e6" providerId="ADAL" clId="{C2E1C568-8DD8-41C0-9D99-898F97237015}" dt="2025-01-25T12:00:09.163" v="12783" actId="164"/>
          <ac:spMkLst>
            <pc:docMk/>
            <pc:sldMk cId="4113765989" sldId="273"/>
            <ac:spMk id="28" creationId="{B27BDDE2-AA7C-40BB-4E79-114305133042}"/>
          </ac:spMkLst>
        </pc:spChg>
        <pc:spChg chg="add mod">
          <ac:chgData name="Federico BRANDINI" userId="cd0d525f-b3df-48e0-9108-13cd97c8e1e6" providerId="ADAL" clId="{C2E1C568-8DD8-41C0-9D99-898F97237015}" dt="2025-01-25T12:00:09.163" v="12783" actId="164"/>
          <ac:spMkLst>
            <pc:docMk/>
            <pc:sldMk cId="4113765989" sldId="273"/>
            <ac:spMk id="40" creationId="{94477A16-B9DD-2469-2AAB-26539EA580B9}"/>
          </ac:spMkLst>
        </pc:spChg>
        <pc:spChg chg="add mod">
          <ac:chgData name="Federico BRANDINI" userId="cd0d525f-b3df-48e0-9108-13cd97c8e1e6" providerId="ADAL" clId="{C2E1C568-8DD8-41C0-9D99-898F97237015}" dt="2025-01-25T11:51:27.716" v="12569" actId="20577"/>
          <ac:spMkLst>
            <pc:docMk/>
            <pc:sldMk cId="4113765989" sldId="273"/>
            <ac:spMk id="41" creationId="{DD295740-1865-E803-D18B-F9A3F3BB402F}"/>
          </ac:spMkLst>
        </pc:spChg>
        <pc:grpChg chg="mod">
          <ac:chgData name="Federico BRANDINI" userId="cd0d525f-b3df-48e0-9108-13cd97c8e1e6" providerId="ADAL" clId="{C2E1C568-8DD8-41C0-9D99-898F97237015}" dt="2025-01-25T12:00:12.331" v="12784" actId="1076"/>
          <ac:grpSpMkLst>
            <pc:docMk/>
            <pc:sldMk cId="4113765989" sldId="273"/>
            <ac:grpSpMk id="42" creationId="{32BA135C-7DFA-CD98-841E-3DA365436DC7}"/>
          </ac:grpSpMkLst>
        </pc:grpChg>
        <pc:cxnChg chg="add mod">
          <ac:chgData name="Federico BRANDINI" userId="cd0d525f-b3df-48e0-9108-13cd97c8e1e6" providerId="ADAL" clId="{C2E1C568-8DD8-41C0-9D99-898F97237015}" dt="2025-01-25T11:48:45.744" v="12516" actId="14100"/>
          <ac:cxnSpMkLst>
            <pc:docMk/>
            <pc:sldMk cId="4113765989" sldId="273"/>
            <ac:cxnSpMk id="25" creationId="{D84AA169-D6FF-5E2E-33D4-6489157D16D0}"/>
          </ac:cxnSpMkLst>
        </pc:cxnChg>
        <pc:cxnChg chg="add mod">
          <ac:chgData name="Federico BRANDINI" userId="cd0d525f-b3df-48e0-9108-13cd97c8e1e6" providerId="ADAL" clId="{C2E1C568-8DD8-41C0-9D99-898F97237015}" dt="2025-01-25T11:48:48.934" v="12517" actId="14100"/>
          <ac:cxnSpMkLst>
            <pc:docMk/>
            <pc:sldMk cId="4113765989" sldId="273"/>
            <ac:cxnSpMk id="31" creationId="{E0E562DF-6B45-1AF0-C58A-C3DF8014F032}"/>
          </ac:cxnSpMkLst>
        </pc:cxnChg>
      </pc:sldChg>
      <pc:sldChg chg="addSp delSp modSp add mod">
        <pc:chgData name="Federico BRANDINI" userId="cd0d525f-b3df-48e0-9108-13cd97c8e1e6" providerId="ADAL" clId="{C2E1C568-8DD8-41C0-9D99-898F97237015}" dt="2025-01-26T10:20:38.966" v="19468" actId="20577"/>
        <pc:sldMkLst>
          <pc:docMk/>
          <pc:sldMk cId="141641389" sldId="274"/>
        </pc:sldMkLst>
        <pc:spChg chg="mod">
          <ac:chgData name="Federico BRANDINI" userId="cd0d525f-b3df-48e0-9108-13cd97c8e1e6" providerId="ADAL" clId="{C2E1C568-8DD8-41C0-9D99-898F97237015}" dt="2025-01-24T11:18:40.064" v="10913" actId="20577"/>
          <ac:spMkLst>
            <pc:docMk/>
            <pc:sldMk cId="141641389" sldId="274"/>
            <ac:spMk id="2" creationId="{F00E3F3F-1371-145E-EAC6-CCDD190CB151}"/>
          </ac:spMkLst>
        </pc:spChg>
        <pc:spChg chg="add mod">
          <ac:chgData name="Federico BRANDINI" userId="cd0d525f-b3df-48e0-9108-13cd97c8e1e6" providerId="ADAL" clId="{C2E1C568-8DD8-41C0-9D99-898F97237015}" dt="2025-01-25T12:46:34.846" v="13759" actId="164"/>
          <ac:spMkLst>
            <pc:docMk/>
            <pc:sldMk cId="141641389" sldId="274"/>
            <ac:spMk id="3" creationId="{AF96D176-B641-605D-96FF-229B27E1876B}"/>
          </ac:spMkLst>
        </pc:spChg>
        <pc:spChg chg="add mod">
          <ac:chgData name="Federico BRANDINI" userId="cd0d525f-b3df-48e0-9108-13cd97c8e1e6" providerId="ADAL" clId="{C2E1C568-8DD8-41C0-9D99-898F97237015}" dt="2025-01-25T12:46:34.846" v="13759" actId="164"/>
          <ac:spMkLst>
            <pc:docMk/>
            <pc:sldMk cId="141641389" sldId="274"/>
            <ac:spMk id="7" creationId="{FD957F6A-0EA5-DC33-84AB-6712B6F7DC97}"/>
          </ac:spMkLst>
        </pc:spChg>
        <pc:spChg chg="add mod">
          <ac:chgData name="Federico BRANDINI" userId="cd0d525f-b3df-48e0-9108-13cd97c8e1e6" providerId="ADAL" clId="{C2E1C568-8DD8-41C0-9D99-898F97237015}" dt="2025-01-25T12:46:34.846" v="13759" actId="164"/>
          <ac:spMkLst>
            <pc:docMk/>
            <pc:sldMk cId="141641389" sldId="274"/>
            <ac:spMk id="8" creationId="{E984DA40-EC88-1CBC-41C7-539D59CCF0AE}"/>
          </ac:spMkLst>
        </pc:spChg>
        <pc:spChg chg="add mod">
          <ac:chgData name="Federico BRANDINI" userId="cd0d525f-b3df-48e0-9108-13cd97c8e1e6" providerId="ADAL" clId="{C2E1C568-8DD8-41C0-9D99-898F97237015}" dt="2025-01-25T12:46:34.846" v="13759" actId="164"/>
          <ac:spMkLst>
            <pc:docMk/>
            <pc:sldMk cId="141641389" sldId="274"/>
            <ac:spMk id="9" creationId="{BE31BD38-3C1C-EFA4-451D-5A9F3D2A1B09}"/>
          </ac:spMkLst>
        </pc:spChg>
        <pc:spChg chg="add mod">
          <ac:chgData name="Federico BRANDINI" userId="cd0d525f-b3df-48e0-9108-13cd97c8e1e6" providerId="ADAL" clId="{C2E1C568-8DD8-41C0-9D99-898F97237015}" dt="2025-01-25T13:01:33.729" v="14080" actId="164"/>
          <ac:spMkLst>
            <pc:docMk/>
            <pc:sldMk cId="141641389" sldId="274"/>
            <ac:spMk id="13" creationId="{6E23246C-B96B-6219-F045-230CEADCDC7F}"/>
          </ac:spMkLst>
        </pc:spChg>
        <pc:spChg chg="add mod">
          <ac:chgData name="Federico BRANDINI" userId="cd0d525f-b3df-48e0-9108-13cd97c8e1e6" providerId="ADAL" clId="{C2E1C568-8DD8-41C0-9D99-898F97237015}" dt="2025-01-25T13:01:33.729" v="14080" actId="164"/>
          <ac:spMkLst>
            <pc:docMk/>
            <pc:sldMk cId="141641389" sldId="274"/>
            <ac:spMk id="15" creationId="{F1F42076-7060-E3E2-6DE8-3914DCBA32E3}"/>
          </ac:spMkLst>
        </pc:spChg>
        <pc:spChg chg="add mod">
          <ac:chgData name="Federico BRANDINI" userId="cd0d525f-b3df-48e0-9108-13cd97c8e1e6" providerId="ADAL" clId="{C2E1C568-8DD8-41C0-9D99-898F97237015}" dt="2025-01-25T13:01:33.729" v="14080" actId="164"/>
          <ac:spMkLst>
            <pc:docMk/>
            <pc:sldMk cId="141641389" sldId="274"/>
            <ac:spMk id="21" creationId="{DF259E1D-FBA2-9084-F364-9DEF99C9F379}"/>
          </ac:spMkLst>
        </pc:spChg>
        <pc:spChg chg="add mod">
          <ac:chgData name="Federico BRANDINI" userId="cd0d525f-b3df-48e0-9108-13cd97c8e1e6" providerId="ADAL" clId="{C2E1C568-8DD8-41C0-9D99-898F97237015}" dt="2025-01-25T13:01:33.729" v="14080" actId="164"/>
          <ac:spMkLst>
            <pc:docMk/>
            <pc:sldMk cId="141641389" sldId="274"/>
            <ac:spMk id="22" creationId="{3652786C-E2E5-3199-F004-47AE64BF8224}"/>
          </ac:spMkLst>
        </pc:spChg>
        <pc:spChg chg="mod">
          <ac:chgData name="Federico BRANDINI" userId="cd0d525f-b3df-48e0-9108-13cd97c8e1e6" providerId="ADAL" clId="{C2E1C568-8DD8-41C0-9D99-898F97237015}" dt="2025-01-26T10:20:38.966" v="19468" actId="20577"/>
          <ac:spMkLst>
            <pc:docMk/>
            <pc:sldMk cId="141641389" sldId="274"/>
            <ac:spMk id="24" creationId="{4FA85F4F-D1E2-B0A2-5AEB-4CCEAE9AFE90}"/>
          </ac:spMkLst>
        </pc:spChg>
        <pc:spChg chg="mod">
          <ac:chgData name="Federico BRANDINI" userId="cd0d525f-b3df-48e0-9108-13cd97c8e1e6" providerId="ADAL" clId="{C2E1C568-8DD8-41C0-9D99-898F97237015}" dt="2025-01-25T12:55:55.069" v="13905"/>
          <ac:spMkLst>
            <pc:docMk/>
            <pc:sldMk cId="141641389" sldId="274"/>
            <ac:spMk id="34" creationId="{C9047660-3622-D565-CC6F-2B08824F8F54}"/>
          </ac:spMkLst>
        </pc:spChg>
        <pc:spChg chg="mod">
          <ac:chgData name="Federico BRANDINI" userId="cd0d525f-b3df-48e0-9108-13cd97c8e1e6" providerId="ADAL" clId="{C2E1C568-8DD8-41C0-9D99-898F97237015}" dt="2025-01-25T12:55:55.069" v="13905"/>
          <ac:spMkLst>
            <pc:docMk/>
            <pc:sldMk cId="141641389" sldId="274"/>
            <ac:spMk id="35" creationId="{3ED92CB5-F473-774D-FBFB-8CE626216BAF}"/>
          </ac:spMkLst>
        </pc:spChg>
        <pc:spChg chg="mod">
          <ac:chgData name="Federico BRANDINI" userId="cd0d525f-b3df-48e0-9108-13cd97c8e1e6" providerId="ADAL" clId="{C2E1C568-8DD8-41C0-9D99-898F97237015}" dt="2025-01-25T12:55:55.069" v="13905"/>
          <ac:spMkLst>
            <pc:docMk/>
            <pc:sldMk cId="141641389" sldId="274"/>
            <ac:spMk id="36" creationId="{6C496261-FC9A-D92D-8C61-AAA7C3DB61CC}"/>
          </ac:spMkLst>
        </pc:spChg>
        <pc:spChg chg="mod">
          <ac:chgData name="Federico BRANDINI" userId="cd0d525f-b3df-48e0-9108-13cd97c8e1e6" providerId="ADAL" clId="{C2E1C568-8DD8-41C0-9D99-898F97237015}" dt="2025-01-25T12:56:25.985" v="14033" actId="20577"/>
          <ac:spMkLst>
            <pc:docMk/>
            <pc:sldMk cId="141641389" sldId="274"/>
            <ac:spMk id="37" creationId="{AEC88A57-C808-3AF6-A5D3-045F9A40A7FF}"/>
          </ac:spMkLst>
        </pc:spChg>
        <pc:spChg chg="add mod">
          <ac:chgData name="Federico BRANDINI" userId="cd0d525f-b3df-48e0-9108-13cd97c8e1e6" providerId="ADAL" clId="{C2E1C568-8DD8-41C0-9D99-898F97237015}" dt="2025-01-25T13:01:33.729" v="14080" actId="164"/>
          <ac:spMkLst>
            <pc:docMk/>
            <pc:sldMk cId="141641389" sldId="274"/>
            <ac:spMk id="38" creationId="{73731AFD-F5A9-3876-72BF-7F39672775BA}"/>
          </ac:spMkLst>
        </pc:spChg>
        <pc:spChg chg="add mod">
          <ac:chgData name="Federico BRANDINI" userId="cd0d525f-b3df-48e0-9108-13cd97c8e1e6" providerId="ADAL" clId="{C2E1C568-8DD8-41C0-9D99-898F97237015}" dt="2025-01-25T13:01:33.729" v="14080" actId="164"/>
          <ac:spMkLst>
            <pc:docMk/>
            <pc:sldMk cId="141641389" sldId="274"/>
            <ac:spMk id="39" creationId="{57B7B189-FF1B-920A-2344-58F8968FD9ED}"/>
          </ac:spMkLst>
        </pc:spChg>
        <pc:grpChg chg="add mod">
          <ac:chgData name="Federico BRANDINI" userId="cd0d525f-b3df-48e0-9108-13cd97c8e1e6" providerId="ADAL" clId="{C2E1C568-8DD8-41C0-9D99-898F97237015}" dt="2025-01-25T13:01:33.729" v="14080" actId="164"/>
          <ac:grpSpMkLst>
            <pc:docMk/>
            <pc:sldMk cId="141641389" sldId="274"/>
            <ac:grpSpMk id="10" creationId="{B5C489B3-30EE-E99B-4B9F-77BD2170B8F5}"/>
          </ac:grpSpMkLst>
        </pc:grpChg>
        <pc:grpChg chg="add mod">
          <ac:chgData name="Federico BRANDINI" userId="cd0d525f-b3df-48e0-9108-13cd97c8e1e6" providerId="ADAL" clId="{C2E1C568-8DD8-41C0-9D99-898F97237015}" dt="2025-01-25T13:01:33.729" v="14080" actId="164"/>
          <ac:grpSpMkLst>
            <pc:docMk/>
            <pc:sldMk cId="141641389" sldId="274"/>
            <ac:grpSpMk id="33" creationId="{3E950DB6-B211-44D0-FE4E-6ACDC22DB002}"/>
          </ac:grpSpMkLst>
        </pc:grpChg>
        <pc:grpChg chg="add mod">
          <ac:chgData name="Federico BRANDINI" userId="cd0d525f-b3df-48e0-9108-13cd97c8e1e6" providerId="ADAL" clId="{C2E1C568-8DD8-41C0-9D99-898F97237015}" dt="2025-01-25T13:01:38.379" v="14081" actId="1076"/>
          <ac:grpSpMkLst>
            <pc:docMk/>
            <pc:sldMk cId="141641389" sldId="274"/>
            <ac:grpSpMk id="46" creationId="{B658B413-331E-1D2B-4A77-291E892907DE}"/>
          </ac:grpSpMkLst>
        </pc:grpChg>
        <pc:cxnChg chg="add mod">
          <ac:chgData name="Federico BRANDINI" userId="cd0d525f-b3df-48e0-9108-13cd97c8e1e6" providerId="ADAL" clId="{C2E1C568-8DD8-41C0-9D99-898F97237015}" dt="2025-01-25T12:52:02.748" v="13838" actId="14100"/>
          <ac:cxnSpMkLst>
            <pc:docMk/>
            <pc:sldMk cId="141641389" sldId="274"/>
            <ac:cxnSpMk id="11" creationId="{5464ACAB-87CF-3A0E-3F38-1F2C20532516}"/>
          </ac:cxnSpMkLst>
        </pc:cxnChg>
        <pc:cxnChg chg="add mod">
          <ac:chgData name="Federico BRANDINI" userId="cd0d525f-b3df-48e0-9108-13cd97c8e1e6" providerId="ADAL" clId="{C2E1C568-8DD8-41C0-9D99-898F97237015}" dt="2025-01-25T13:01:33.729" v="14080" actId="164"/>
          <ac:cxnSpMkLst>
            <pc:docMk/>
            <pc:sldMk cId="141641389" sldId="274"/>
            <ac:cxnSpMk id="18" creationId="{94B96E83-CBCC-8534-6258-EE6DA123CC54}"/>
          </ac:cxnSpMkLst>
        </pc:cxnChg>
        <pc:cxnChg chg="add mod">
          <ac:chgData name="Federico BRANDINI" userId="cd0d525f-b3df-48e0-9108-13cd97c8e1e6" providerId="ADAL" clId="{C2E1C568-8DD8-41C0-9D99-898F97237015}" dt="2025-01-25T12:55:14.334" v="13897" actId="14100"/>
          <ac:cxnSpMkLst>
            <pc:docMk/>
            <pc:sldMk cId="141641389" sldId="274"/>
            <ac:cxnSpMk id="23" creationId="{4A49C3F1-95D3-9097-7DEC-439488C624C2}"/>
          </ac:cxnSpMkLst>
        </pc:cxnChg>
        <pc:cxnChg chg="add mod">
          <ac:chgData name="Federico BRANDINI" userId="cd0d525f-b3df-48e0-9108-13cd97c8e1e6" providerId="ADAL" clId="{C2E1C568-8DD8-41C0-9D99-898F97237015}" dt="2025-01-25T13:01:20.858" v="14079" actId="14100"/>
          <ac:cxnSpMkLst>
            <pc:docMk/>
            <pc:sldMk cId="141641389" sldId="274"/>
            <ac:cxnSpMk id="27" creationId="{1ADF4DEB-7325-CE52-7095-0B27DBCCD88B}"/>
          </ac:cxnSpMkLst>
        </pc:cxnChg>
        <pc:cxnChg chg="add mod">
          <ac:chgData name="Federico BRANDINI" userId="cd0d525f-b3df-48e0-9108-13cd97c8e1e6" providerId="ADAL" clId="{C2E1C568-8DD8-41C0-9D99-898F97237015}" dt="2025-01-25T12:55:52.592" v="13904" actId="14100"/>
          <ac:cxnSpMkLst>
            <pc:docMk/>
            <pc:sldMk cId="141641389" sldId="274"/>
            <ac:cxnSpMk id="30" creationId="{34D1E7BC-1B39-3BFA-ACE3-0B84C2EDADC9}"/>
          </ac:cxnSpMkLst>
        </pc:cxnChg>
      </pc:sldChg>
      <pc:sldChg chg="modSp add del mod">
        <pc:chgData name="Federico BRANDINI" userId="cd0d525f-b3df-48e0-9108-13cd97c8e1e6" providerId="ADAL" clId="{C2E1C568-8DD8-41C0-9D99-898F97237015}" dt="2025-01-25T13:19:52.958" v="14472" actId="47"/>
        <pc:sldMkLst>
          <pc:docMk/>
          <pc:sldMk cId="3456925069" sldId="275"/>
        </pc:sldMkLst>
      </pc:sldChg>
      <pc:sldChg chg="addSp delSp modSp add mod">
        <pc:chgData name="Federico BRANDINI" userId="cd0d525f-b3df-48e0-9108-13cd97c8e1e6" providerId="ADAL" clId="{C2E1C568-8DD8-41C0-9D99-898F97237015}" dt="2025-01-25T14:04:56.681" v="15799" actId="1076"/>
        <pc:sldMkLst>
          <pc:docMk/>
          <pc:sldMk cId="1219534418" sldId="276"/>
        </pc:sldMkLst>
        <pc:spChg chg="mod">
          <ac:chgData name="Federico BRANDINI" userId="cd0d525f-b3df-48e0-9108-13cd97c8e1e6" providerId="ADAL" clId="{C2E1C568-8DD8-41C0-9D99-898F97237015}" dt="2025-01-24T11:19:25.527" v="10934" actId="20577"/>
          <ac:spMkLst>
            <pc:docMk/>
            <pc:sldMk cId="1219534418" sldId="276"/>
            <ac:spMk id="2" creationId="{C7C22F59-DEE5-1BA7-1FE6-5DCEA08F62B2}"/>
          </ac:spMkLst>
        </pc:spChg>
        <pc:spChg chg="mod">
          <ac:chgData name="Federico BRANDINI" userId="cd0d525f-b3df-48e0-9108-13cd97c8e1e6" providerId="ADAL" clId="{C2E1C568-8DD8-41C0-9D99-898F97237015}" dt="2025-01-25T14:04:36.892" v="15796"/>
          <ac:spMkLst>
            <pc:docMk/>
            <pc:sldMk cId="1219534418" sldId="276"/>
            <ac:spMk id="14" creationId="{2EE8A96B-397E-225C-E8F5-47520CA56B90}"/>
          </ac:spMkLst>
        </pc:spChg>
        <pc:spChg chg="mod">
          <ac:chgData name="Federico BRANDINI" userId="cd0d525f-b3df-48e0-9108-13cd97c8e1e6" providerId="ADAL" clId="{C2E1C568-8DD8-41C0-9D99-898F97237015}" dt="2025-01-25T14:04:36.892" v="15796"/>
          <ac:spMkLst>
            <pc:docMk/>
            <pc:sldMk cId="1219534418" sldId="276"/>
            <ac:spMk id="15" creationId="{70884739-7A0C-8BF3-CBFC-E2151DE9C3A2}"/>
          </ac:spMkLst>
        </pc:spChg>
        <pc:spChg chg="mod">
          <ac:chgData name="Federico BRANDINI" userId="cd0d525f-b3df-48e0-9108-13cd97c8e1e6" providerId="ADAL" clId="{C2E1C568-8DD8-41C0-9D99-898F97237015}" dt="2025-01-25T14:04:48.276" v="15798" actId="20577"/>
          <ac:spMkLst>
            <pc:docMk/>
            <pc:sldMk cId="1219534418" sldId="276"/>
            <ac:spMk id="24" creationId="{96E67AE9-966C-53AE-1844-136DCFD473C8}"/>
          </ac:spMkLst>
        </pc:spChg>
        <pc:grpChg chg="add mod">
          <ac:chgData name="Federico BRANDINI" userId="cd0d525f-b3df-48e0-9108-13cd97c8e1e6" providerId="ADAL" clId="{C2E1C568-8DD8-41C0-9D99-898F97237015}" dt="2025-01-25T14:04:56.681" v="15799" actId="1076"/>
          <ac:grpSpMkLst>
            <pc:docMk/>
            <pc:sldMk cId="1219534418" sldId="276"/>
            <ac:grpSpMk id="12" creationId="{B5C2A9B0-15C5-E9E1-3003-FB1DD560B3B4}"/>
          </ac:grpSpMkLst>
        </pc:grpChg>
        <pc:picChg chg="mod">
          <ac:chgData name="Federico BRANDINI" userId="cd0d525f-b3df-48e0-9108-13cd97c8e1e6" providerId="ADAL" clId="{C2E1C568-8DD8-41C0-9D99-898F97237015}" dt="2025-01-25T14:04:36.892" v="15796"/>
          <ac:picMkLst>
            <pc:docMk/>
            <pc:sldMk cId="1219534418" sldId="276"/>
            <ac:picMk id="13" creationId="{9E8FA2F9-9B3E-861C-EC60-F25041EB69C2}"/>
          </ac:picMkLst>
        </pc:picChg>
      </pc:sldChg>
      <pc:sldChg chg="addSp modSp add mod">
        <pc:chgData name="Federico BRANDINI" userId="cd0d525f-b3df-48e0-9108-13cd97c8e1e6" providerId="ADAL" clId="{C2E1C568-8DD8-41C0-9D99-898F97237015}" dt="2025-01-27T10:57:37.069" v="20626" actId="20577"/>
        <pc:sldMkLst>
          <pc:docMk/>
          <pc:sldMk cId="1838285509" sldId="277"/>
        </pc:sldMkLst>
        <pc:spChg chg="mod">
          <ac:chgData name="Federico BRANDINI" userId="cd0d525f-b3df-48e0-9108-13cd97c8e1e6" providerId="ADAL" clId="{C2E1C568-8DD8-41C0-9D99-898F97237015}" dt="2025-01-24T11:20:10.084" v="10963" actId="20577"/>
          <ac:spMkLst>
            <pc:docMk/>
            <pc:sldMk cId="1838285509" sldId="277"/>
            <ac:spMk id="2" creationId="{9DBC2DB5-7DB3-AA7C-8354-46F4746A562F}"/>
          </ac:spMkLst>
        </pc:spChg>
        <pc:spChg chg="add mod">
          <ac:chgData name="Federico BRANDINI" userId="cd0d525f-b3df-48e0-9108-13cd97c8e1e6" providerId="ADAL" clId="{C2E1C568-8DD8-41C0-9D99-898F97237015}" dt="2025-01-25T15:24:58.275" v="17640" actId="114"/>
          <ac:spMkLst>
            <pc:docMk/>
            <pc:sldMk cId="1838285509" sldId="277"/>
            <ac:spMk id="3" creationId="{7E53EF9F-9412-FF35-7599-21673DB9D86D}"/>
          </ac:spMkLst>
        </pc:spChg>
        <pc:spChg chg="add mod">
          <ac:chgData name="Federico BRANDINI" userId="cd0d525f-b3df-48e0-9108-13cd97c8e1e6" providerId="ADAL" clId="{C2E1C568-8DD8-41C0-9D99-898F97237015}" dt="2025-01-25T15:25:04.115" v="17642" actId="114"/>
          <ac:spMkLst>
            <pc:docMk/>
            <pc:sldMk cId="1838285509" sldId="277"/>
            <ac:spMk id="7" creationId="{D5447CD1-22BC-5EA4-FCD3-B92353BA90EE}"/>
          </ac:spMkLst>
        </pc:spChg>
        <pc:spChg chg="mod">
          <ac:chgData name="Federico BRANDINI" userId="cd0d525f-b3df-48e0-9108-13cd97c8e1e6" providerId="ADAL" clId="{C2E1C568-8DD8-41C0-9D99-898F97237015}" dt="2025-01-27T10:57:37.069" v="20626" actId="20577"/>
          <ac:spMkLst>
            <pc:docMk/>
            <pc:sldMk cId="1838285509" sldId="277"/>
            <ac:spMk id="24" creationId="{D5C495A6-F2D7-4096-0525-062DC6713509}"/>
          </ac:spMkLst>
        </pc:spChg>
      </pc:sldChg>
      <pc:sldChg chg="addSp modSp add mod modAnim">
        <pc:chgData name="Federico BRANDINI" userId="cd0d525f-b3df-48e0-9108-13cd97c8e1e6" providerId="ADAL" clId="{C2E1C568-8DD8-41C0-9D99-898F97237015}" dt="2025-01-26T10:01:14.174" v="19450" actId="20577"/>
        <pc:sldMkLst>
          <pc:docMk/>
          <pc:sldMk cId="3907265548" sldId="278"/>
        </pc:sldMkLst>
        <pc:spChg chg="mod">
          <ac:chgData name="Federico BRANDINI" userId="cd0d525f-b3df-48e0-9108-13cd97c8e1e6" providerId="ADAL" clId="{C2E1C568-8DD8-41C0-9D99-898F97237015}" dt="2025-01-25T15:09:08.192" v="17132" actId="20577"/>
          <ac:spMkLst>
            <pc:docMk/>
            <pc:sldMk cId="3907265548" sldId="278"/>
            <ac:spMk id="2" creationId="{3247D414-6513-C277-820D-6A56704EB5C3}"/>
          </ac:spMkLst>
        </pc:spChg>
        <pc:spChg chg="mod">
          <ac:chgData name="Federico BRANDINI" userId="cd0d525f-b3df-48e0-9108-13cd97c8e1e6" providerId="ADAL" clId="{C2E1C568-8DD8-41C0-9D99-898F97237015}" dt="2025-01-25T15:21:25.360" v="17580"/>
          <ac:spMkLst>
            <pc:docMk/>
            <pc:sldMk cId="3907265548" sldId="278"/>
            <ac:spMk id="14" creationId="{563D6C52-EC04-7EEC-1C99-4AD2333851F8}"/>
          </ac:spMkLst>
        </pc:spChg>
        <pc:spChg chg="mod">
          <ac:chgData name="Federico BRANDINI" userId="cd0d525f-b3df-48e0-9108-13cd97c8e1e6" providerId="ADAL" clId="{C2E1C568-8DD8-41C0-9D99-898F97237015}" dt="2025-01-25T15:21:25.360" v="17580"/>
          <ac:spMkLst>
            <pc:docMk/>
            <pc:sldMk cId="3907265548" sldId="278"/>
            <ac:spMk id="16" creationId="{2A6EBA0E-158C-CF10-888B-151CDD072487}"/>
          </ac:spMkLst>
        </pc:spChg>
        <pc:spChg chg="mod">
          <ac:chgData name="Federico BRANDINI" userId="cd0d525f-b3df-48e0-9108-13cd97c8e1e6" providerId="ADAL" clId="{C2E1C568-8DD8-41C0-9D99-898F97237015}" dt="2025-01-25T15:21:25.360" v="17580"/>
          <ac:spMkLst>
            <pc:docMk/>
            <pc:sldMk cId="3907265548" sldId="278"/>
            <ac:spMk id="17" creationId="{5CDE090B-3C9B-91FB-8B9E-C786DE9252A0}"/>
          </ac:spMkLst>
        </pc:spChg>
        <pc:spChg chg="mod">
          <ac:chgData name="Federico BRANDINI" userId="cd0d525f-b3df-48e0-9108-13cd97c8e1e6" providerId="ADAL" clId="{C2E1C568-8DD8-41C0-9D99-898F97237015}" dt="2025-01-25T15:21:25.360" v="17580"/>
          <ac:spMkLst>
            <pc:docMk/>
            <pc:sldMk cId="3907265548" sldId="278"/>
            <ac:spMk id="22" creationId="{F3078890-3C85-38CE-E3A8-2A2683BCBE1D}"/>
          </ac:spMkLst>
        </pc:spChg>
        <pc:spChg chg="mod">
          <ac:chgData name="Federico BRANDINI" userId="cd0d525f-b3df-48e0-9108-13cd97c8e1e6" providerId="ADAL" clId="{C2E1C568-8DD8-41C0-9D99-898F97237015}" dt="2025-01-25T15:21:25.360" v="17580"/>
          <ac:spMkLst>
            <pc:docMk/>
            <pc:sldMk cId="3907265548" sldId="278"/>
            <ac:spMk id="23" creationId="{EDCA272A-90C7-8CD5-FD84-D017EAC13E89}"/>
          </ac:spMkLst>
        </pc:spChg>
        <pc:spChg chg="mod">
          <ac:chgData name="Federico BRANDINI" userId="cd0d525f-b3df-48e0-9108-13cd97c8e1e6" providerId="ADAL" clId="{C2E1C568-8DD8-41C0-9D99-898F97237015}" dt="2025-01-26T10:01:14.174" v="19450" actId="20577"/>
          <ac:spMkLst>
            <pc:docMk/>
            <pc:sldMk cId="3907265548" sldId="278"/>
            <ac:spMk id="24" creationId="{BC811218-6568-4F70-3C34-DF26BB34A737}"/>
          </ac:spMkLst>
        </pc:spChg>
        <pc:grpChg chg="add mod">
          <ac:chgData name="Federico BRANDINI" userId="cd0d525f-b3df-48e0-9108-13cd97c8e1e6" providerId="ADAL" clId="{C2E1C568-8DD8-41C0-9D99-898F97237015}" dt="2025-01-25T15:21:28.842" v="17581" actId="164"/>
          <ac:grpSpMkLst>
            <pc:docMk/>
            <pc:sldMk cId="3907265548" sldId="278"/>
            <ac:grpSpMk id="11" creationId="{DBED7AB6-F474-31E0-DFDA-49BF6B50DCE6}"/>
          </ac:grpSpMkLst>
        </pc:grpChg>
        <pc:grpChg chg="mod">
          <ac:chgData name="Federico BRANDINI" userId="cd0d525f-b3df-48e0-9108-13cd97c8e1e6" providerId="ADAL" clId="{C2E1C568-8DD8-41C0-9D99-898F97237015}" dt="2025-01-25T15:21:25.360" v="17580"/>
          <ac:grpSpMkLst>
            <pc:docMk/>
            <pc:sldMk cId="3907265548" sldId="278"/>
            <ac:grpSpMk id="12" creationId="{FEFF2782-EC85-60C2-F3B5-19165AEE400E}"/>
          </ac:grpSpMkLst>
        </pc:grpChg>
        <pc:grpChg chg="mod">
          <ac:chgData name="Federico BRANDINI" userId="cd0d525f-b3df-48e0-9108-13cd97c8e1e6" providerId="ADAL" clId="{C2E1C568-8DD8-41C0-9D99-898F97237015}" dt="2025-01-25T15:21:25.360" v="17580"/>
          <ac:grpSpMkLst>
            <pc:docMk/>
            <pc:sldMk cId="3907265548" sldId="278"/>
            <ac:grpSpMk id="15" creationId="{F45B1874-52B0-5A46-C1DA-4E4AD6DD2963}"/>
          </ac:grpSpMkLst>
        </pc:grpChg>
        <pc:grpChg chg="add mod">
          <ac:chgData name="Federico BRANDINI" userId="cd0d525f-b3df-48e0-9108-13cd97c8e1e6" providerId="ADAL" clId="{C2E1C568-8DD8-41C0-9D99-898F97237015}" dt="2025-01-25T15:21:28.842" v="17581" actId="164"/>
          <ac:grpSpMkLst>
            <pc:docMk/>
            <pc:sldMk cId="3907265548" sldId="278"/>
            <ac:grpSpMk id="19" creationId="{09A2DCCB-6A8C-B06F-FE22-9EBFD8261E9F}"/>
          </ac:grpSpMkLst>
        </pc:grpChg>
        <pc:grpChg chg="add mod">
          <ac:chgData name="Federico BRANDINI" userId="cd0d525f-b3df-48e0-9108-13cd97c8e1e6" providerId="ADAL" clId="{C2E1C568-8DD8-41C0-9D99-898F97237015}" dt="2025-01-25T15:21:35.552" v="17582" actId="1076"/>
          <ac:grpSpMkLst>
            <pc:docMk/>
            <pc:sldMk cId="3907265548" sldId="278"/>
            <ac:grpSpMk id="25" creationId="{51EBD094-26E7-BBAE-4660-97B9DA3FF745}"/>
          </ac:grpSpMkLst>
        </pc:grpChg>
        <pc:cxnChg chg="mod">
          <ac:chgData name="Federico BRANDINI" userId="cd0d525f-b3df-48e0-9108-13cd97c8e1e6" providerId="ADAL" clId="{C2E1C568-8DD8-41C0-9D99-898F97237015}" dt="2025-01-25T15:21:25.360" v="17580"/>
          <ac:cxnSpMkLst>
            <pc:docMk/>
            <pc:sldMk cId="3907265548" sldId="278"/>
            <ac:cxnSpMk id="21" creationId="{F8CF0640-252E-1CEC-338C-8D34F7559651}"/>
          </ac:cxnSpMkLst>
        </pc:cxnChg>
      </pc:sldChg>
      <pc:sldChg chg="addSp delSp modSp add mod">
        <pc:chgData name="Federico BRANDINI" userId="cd0d525f-b3df-48e0-9108-13cd97c8e1e6" providerId="ADAL" clId="{C2E1C568-8DD8-41C0-9D99-898F97237015}" dt="2025-01-25T16:29:54.650" v="17883" actId="1036"/>
        <pc:sldMkLst>
          <pc:docMk/>
          <pc:sldMk cId="712082066" sldId="279"/>
        </pc:sldMkLst>
        <pc:spChg chg="add mod">
          <ac:chgData name="Federico BRANDINI" userId="cd0d525f-b3df-48e0-9108-13cd97c8e1e6" providerId="ADAL" clId="{C2E1C568-8DD8-41C0-9D99-898F97237015}" dt="2025-01-25T16:29:23.245" v="17873" actId="14100"/>
          <ac:spMkLst>
            <pc:docMk/>
            <pc:sldMk cId="712082066" sldId="279"/>
            <ac:spMk id="2" creationId="{6533DEA9-1050-FB39-4600-E3E007EEC2E1}"/>
          </ac:spMkLst>
        </pc:spChg>
        <pc:spChg chg="add mod">
          <ac:chgData name="Federico BRANDINI" userId="cd0d525f-b3df-48e0-9108-13cd97c8e1e6" providerId="ADAL" clId="{C2E1C568-8DD8-41C0-9D99-898F97237015}" dt="2025-01-25T16:29:54.650" v="17883" actId="1036"/>
          <ac:spMkLst>
            <pc:docMk/>
            <pc:sldMk cId="712082066" sldId="279"/>
            <ac:spMk id="3" creationId="{59953E3E-757A-B73E-369A-933E60A8783E}"/>
          </ac:spMkLst>
        </pc:spChg>
        <pc:spChg chg="add mod">
          <ac:chgData name="Federico BRANDINI" userId="cd0d525f-b3df-48e0-9108-13cd97c8e1e6" providerId="ADAL" clId="{C2E1C568-8DD8-41C0-9D99-898F97237015}" dt="2025-01-24T21:52:04.290" v="11502" actId="1076"/>
          <ac:spMkLst>
            <pc:docMk/>
            <pc:sldMk cId="712082066" sldId="279"/>
            <ac:spMk id="7" creationId="{1051EBFF-3666-DBC8-C13E-32A0DC89819E}"/>
          </ac:spMkLst>
        </pc:spChg>
        <pc:spChg chg="add mod">
          <ac:chgData name="Federico BRANDINI" userId="cd0d525f-b3df-48e0-9108-13cd97c8e1e6" providerId="ADAL" clId="{C2E1C568-8DD8-41C0-9D99-898F97237015}" dt="2025-01-24T22:10:20.687" v="11663" actId="1076"/>
          <ac:spMkLst>
            <pc:docMk/>
            <pc:sldMk cId="712082066" sldId="279"/>
            <ac:spMk id="8" creationId="{14EB8CD0-934F-A7C0-5A04-C804E187D4BD}"/>
          </ac:spMkLst>
        </pc:spChg>
        <pc:spChg chg="add mod">
          <ac:chgData name="Federico BRANDINI" userId="cd0d525f-b3df-48e0-9108-13cd97c8e1e6" providerId="ADAL" clId="{C2E1C568-8DD8-41C0-9D99-898F97237015}" dt="2025-01-24T22:39:02.693" v="11986" actId="20577"/>
          <ac:spMkLst>
            <pc:docMk/>
            <pc:sldMk cId="712082066" sldId="279"/>
            <ac:spMk id="9" creationId="{29CC0739-68AB-1545-4EC1-C9D72A382081}"/>
          </ac:spMkLst>
        </pc:spChg>
        <pc:spChg chg="add mod ord">
          <ac:chgData name="Federico BRANDINI" userId="cd0d525f-b3df-48e0-9108-13cd97c8e1e6" providerId="ADAL" clId="{C2E1C568-8DD8-41C0-9D99-898F97237015}" dt="2025-01-24T22:39:06.796" v="11991" actId="20577"/>
          <ac:spMkLst>
            <pc:docMk/>
            <pc:sldMk cId="712082066" sldId="279"/>
            <ac:spMk id="10" creationId="{DF973854-8905-47CB-4C63-BCEA1E68C499}"/>
          </ac:spMkLst>
        </pc:spChg>
        <pc:spChg chg="add mod ord">
          <ac:chgData name="Federico BRANDINI" userId="cd0d525f-b3df-48e0-9108-13cd97c8e1e6" providerId="ADAL" clId="{C2E1C568-8DD8-41C0-9D99-898F97237015}" dt="2025-01-24T22:39:12.052" v="11998" actId="20577"/>
          <ac:spMkLst>
            <pc:docMk/>
            <pc:sldMk cId="712082066" sldId="279"/>
            <ac:spMk id="11" creationId="{D64F4945-F6A8-1176-E13E-2F80E6040FB9}"/>
          </ac:spMkLst>
        </pc:spChg>
        <pc:spChg chg="add mod">
          <ac:chgData name="Federico BRANDINI" userId="cd0d525f-b3df-48e0-9108-13cd97c8e1e6" providerId="ADAL" clId="{C2E1C568-8DD8-41C0-9D99-898F97237015}" dt="2025-01-24T22:18:10.645" v="11735" actId="1076"/>
          <ac:spMkLst>
            <pc:docMk/>
            <pc:sldMk cId="712082066" sldId="279"/>
            <ac:spMk id="12" creationId="{75502175-C629-70AA-6BD5-110CEAC4E9A8}"/>
          </ac:spMkLst>
        </pc:spChg>
        <pc:spChg chg="add mod">
          <ac:chgData name="Federico BRANDINI" userId="cd0d525f-b3df-48e0-9108-13cd97c8e1e6" providerId="ADAL" clId="{C2E1C568-8DD8-41C0-9D99-898F97237015}" dt="2025-01-25T14:24:13.665" v="15807" actId="20577"/>
          <ac:spMkLst>
            <pc:docMk/>
            <pc:sldMk cId="712082066" sldId="279"/>
            <ac:spMk id="20" creationId="{6247B456-3500-4212-2010-496237C4C526}"/>
          </ac:spMkLst>
        </pc:spChg>
        <pc:spChg chg="add mod">
          <ac:chgData name="Federico BRANDINI" userId="cd0d525f-b3df-48e0-9108-13cd97c8e1e6" providerId="ADAL" clId="{C2E1C568-8DD8-41C0-9D99-898F97237015}" dt="2025-01-25T14:24:10.956" v="15805" actId="20577"/>
          <ac:spMkLst>
            <pc:docMk/>
            <pc:sldMk cId="712082066" sldId="279"/>
            <ac:spMk id="22" creationId="{C81E729D-F03A-5541-6857-FDEE084EC47A}"/>
          </ac:spMkLst>
        </pc:spChg>
        <pc:spChg chg="add mod">
          <ac:chgData name="Federico BRANDINI" userId="cd0d525f-b3df-48e0-9108-13cd97c8e1e6" providerId="ADAL" clId="{C2E1C568-8DD8-41C0-9D99-898F97237015}" dt="2025-01-25T14:24:08.288" v="15803" actId="20577"/>
          <ac:spMkLst>
            <pc:docMk/>
            <pc:sldMk cId="712082066" sldId="279"/>
            <ac:spMk id="25" creationId="{802037F7-D1CF-9249-7DF1-422B61EFE60E}"/>
          </ac:spMkLst>
        </pc:spChg>
        <pc:spChg chg="add mod">
          <ac:chgData name="Federico BRANDINI" userId="cd0d525f-b3df-48e0-9108-13cd97c8e1e6" providerId="ADAL" clId="{C2E1C568-8DD8-41C0-9D99-898F97237015}" dt="2025-01-25T14:24:05.054" v="15801" actId="20577"/>
          <ac:spMkLst>
            <pc:docMk/>
            <pc:sldMk cId="712082066" sldId="279"/>
            <ac:spMk id="27" creationId="{7FB464A5-6BE8-6594-7FE7-2BB384BBC798}"/>
          </ac:spMkLst>
        </pc:spChg>
        <pc:spChg chg="add mod ord">
          <ac:chgData name="Federico BRANDINI" userId="cd0d525f-b3df-48e0-9108-13cd97c8e1e6" providerId="ADAL" clId="{C2E1C568-8DD8-41C0-9D99-898F97237015}" dt="2025-01-24T22:37:16.868" v="11971" actId="166"/>
          <ac:spMkLst>
            <pc:docMk/>
            <pc:sldMk cId="712082066" sldId="279"/>
            <ac:spMk id="30" creationId="{417A993E-EBC2-FEA1-AE9C-69B435CD3549}"/>
          </ac:spMkLst>
        </pc:spChg>
        <pc:spChg chg="add mod">
          <ac:chgData name="Federico BRANDINI" userId="cd0d525f-b3df-48e0-9108-13cd97c8e1e6" providerId="ADAL" clId="{C2E1C568-8DD8-41C0-9D99-898F97237015}" dt="2025-01-24T22:21:04.663" v="11786" actId="1038"/>
          <ac:spMkLst>
            <pc:docMk/>
            <pc:sldMk cId="712082066" sldId="279"/>
            <ac:spMk id="39" creationId="{FBD5B788-663A-2E2F-D905-28A270C754C6}"/>
          </ac:spMkLst>
        </pc:spChg>
        <pc:spChg chg="add mod">
          <ac:chgData name="Federico BRANDINI" userId="cd0d525f-b3df-48e0-9108-13cd97c8e1e6" providerId="ADAL" clId="{C2E1C568-8DD8-41C0-9D99-898F97237015}" dt="2025-01-24T22:14:07.318" v="11705" actId="1038"/>
          <ac:spMkLst>
            <pc:docMk/>
            <pc:sldMk cId="712082066" sldId="279"/>
            <ac:spMk id="40" creationId="{628EDAB0-5966-FF35-3145-7C91B75CE229}"/>
          </ac:spMkLst>
        </pc:spChg>
        <pc:spChg chg="add mod">
          <ac:chgData name="Federico BRANDINI" userId="cd0d525f-b3df-48e0-9108-13cd97c8e1e6" providerId="ADAL" clId="{C2E1C568-8DD8-41C0-9D99-898F97237015}" dt="2025-01-24T22:16:46.148" v="11727" actId="1076"/>
          <ac:spMkLst>
            <pc:docMk/>
            <pc:sldMk cId="712082066" sldId="279"/>
            <ac:spMk id="46" creationId="{D49811E7-7D9B-B044-916F-F7C4F7321F59}"/>
          </ac:spMkLst>
        </pc:spChg>
        <pc:spChg chg="add mod">
          <ac:chgData name="Federico BRANDINI" userId="cd0d525f-b3df-48e0-9108-13cd97c8e1e6" providerId="ADAL" clId="{C2E1C568-8DD8-41C0-9D99-898F97237015}" dt="2025-01-24T22:38:35.911" v="11979" actId="164"/>
          <ac:spMkLst>
            <pc:docMk/>
            <pc:sldMk cId="712082066" sldId="279"/>
            <ac:spMk id="66" creationId="{0F66B120-AA12-25D2-2A6B-CE8C2E09AE96}"/>
          </ac:spMkLst>
        </pc:spChg>
        <pc:spChg chg="add mod">
          <ac:chgData name="Federico BRANDINI" userId="cd0d525f-b3df-48e0-9108-13cd97c8e1e6" providerId="ADAL" clId="{C2E1C568-8DD8-41C0-9D99-898F97237015}" dt="2025-01-24T22:38:35.911" v="11979" actId="164"/>
          <ac:spMkLst>
            <pc:docMk/>
            <pc:sldMk cId="712082066" sldId="279"/>
            <ac:spMk id="70" creationId="{222D845E-7901-534F-D51C-9BF6DD0707B6}"/>
          </ac:spMkLst>
        </pc:spChg>
        <pc:spChg chg="add mod">
          <ac:chgData name="Federico BRANDINI" userId="cd0d525f-b3df-48e0-9108-13cd97c8e1e6" providerId="ADAL" clId="{C2E1C568-8DD8-41C0-9D99-898F97237015}" dt="2025-01-24T22:18:33.680" v="11737" actId="1076"/>
          <ac:spMkLst>
            <pc:docMk/>
            <pc:sldMk cId="712082066" sldId="279"/>
            <ac:spMk id="71" creationId="{C3F79A1C-360F-3A9C-3363-6676FDA07EBF}"/>
          </ac:spMkLst>
        </pc:spChg>
        <pc:spChg chg="add mod">
          <ac:chgData name="Federico BRANDINI" userId="cd0d525f-b3df-48e0-9108-13cd97c8e1e6" providerId="ADAL" clId="{C2E1C568-8DD8-41C0-9D99-898F97237015}" dt="2025-01-24T22:19:07.721" v="11749" actId="1036"/>
          <ac:spMkLst>
            <pc:docMk/>
            <pc:sldMk cId="712082066" sldId="279"/>
            <ac:spMk id="73" creationId="{2EF199F8-0929-EDDB-F05C-17836EBB5BA5}"/>
          </ac:spMkLst>
        </pc:spChg>
        <pc:spChg chg="add mod">
          <ac:chgData name="Federico BRANDINI" userId="cd0d525f-b3df-48e0-9108-13cd97c8e1e6" providerId="ADAL" clId="{C2E1C568-8DD8-41C0-9D99-898F97237015}" dt="2025-01-24T22:24:45.455" v="11831" actId="1076"/>
          <ac:spMkLst>
            <pc:docMk/>
            <pc:sldMk cId="712082066" sldId="279"/>
            <ac:spMk id="75" creationId="{A653D1BE-3015-6A30-5DA8-F2355AA7D93B}"/>
          </ac:spMkLst>
        </pc:spChg>
        <pc:spChg chg="add mod">
          <ac:chgData name="Federico BRANDINI" userId="cd0d525f-b3df-48e0-9108-13cd97c8e1e6" providerId="ADAL" clId="{C2E1C568-8DD8-41C0-9D99-898F97237015}" dt="2025-01-24T22:38:35.911" v="11979" actId="164"/>
          <ac:spMkLst>
            <pc:docMk/>
            <pc:sldMk cId="712082066" sldId="279"/>
            <ac:spMk id="80" creationId="{BE326066-B207-87DC-5EDB-26FAAC1E4A71}"/>
          </ac:spMkLst>
        </pc:spChg>
        <pc:spChg chg="add mod">
          <ac:chgData name="Federico BRANDINI" userId="cd0d525f-b3df-48e0-9108-13cd97c8e1e6" providerId="ADAL" clId="{C2E1C568-8DD8-41C0-9D99-898F97237015}" dt="2025-01-24T22:36:29.259" v="11946" actId="1076"/>
          <ac:spMkLst>
            <pc:docMk/>
            <pc:sldMk cId="712082066" sldId="279"/>
            <ac:spMk id="85" creationId="{46A147CF-CCA0-3BBF-7240-684E83ECB10B}"/>
          </ac:spMkLst>
        </pc:spChg>
        <pc:spChg chg="add mod">
          <ac:chgData name="Federico BRANDINI" userId="cd0d525f-b3df-48e0-9108-13cd97c8e1e6" providerId="ADAL" clId="{C2E1C568-8DD8-41C0-9D99-898F97237015}" dt="2025-01-24T22:36:31.938" v="11947" actId="1076"/>
          <ac:spMkLst>
            <pc:docMk/>
            <pc:sldMk cId="712082066" sldId="279"/>
            <ac:spMk id="86" creationId="{84091F4E-EB39-628F-CD95-FDFE6ED7613E}"/>
          </ac:spMkLst>
        </pc:spChg>
        <pc:spChg chg="add mod">
          <ac:chgData name="Federico BRANDINI" userId="cd0d525f-b3df-48e0-9108-13cd97c8e1e6" providerId="ADAL" clId="{C2E1C568-8DD8-41C0-9D99-898F97237015}" dt="2025-01-24T22:39:21.635" v="11999" actId="20577"/>
          <ac:spMkLst>
            <pc:docMk/>
            <pc:sldMk cId="712082066" sldId="279"/>
            <ac:spMk id="87" creationId="{4157A2DA-BF8C-B987-B176-0A36DB55EE46}"/>
          </ac:spMkLst>
        </pc:spChg>
        <pc:spChg chg="add mod">
          <ac:chgData name="Federico BRANDINI" userId="cd0d525f-b3df-48e0-9108-13cd97c8e1e6" providerId="ADAL" clId="{C2E1C568-8DD8-41C0-9D99-898F97237015}" dt="2025-01-24T22:25:42.686" v="11852" actId="1076"/>
          <ac:spMkLst>
            <pc:docMk/>
            <pc:sldMk cId="712082066" sldId="279"/>
            <ac:spMk id="101" creationId="{FBAA19DC-D029-CEC1-A12A-CEF8F743F63D}"/>
          </ac:spMkLst>
        </pc:spChg>
        <pc:spChg chg="add mod">
          <ac:chgData name="Federico BRANDINI" userId="cd0d525f-b3df-48e0-9108-13cd97c8e1e6" providerId="ADAL" clId="{C2E1C568-8DD8-41C0-9D99-898F97237015}" dt="2025-01-24T22:25:52.827" v="11854" actId="1076"/>
          <ac:spMkLst>
            <pc:docMk/>
            <pc:sldMk cId="712082066" sldId="279"/>
            <ac:spMk id="102" creationId="{8D60D839-85A6-45C9-0028-F9703C42CB05}"/>
          </ac:spMkLst>
        </pc:spChg>
        <pc:spChg chg="add mod">
          <ac:chgData name="Federico BRANDINI" userId="cd0d525f-b3df-48e0-9108-13cd97c8e1e6" providerId="ADAL" clId="{C2E1C568-8DD8-41C0-9D99-898F97237015}" dt="2025-01-24T22:34:01.492" v="11920" actId="14100"/>
          <ac:spMkLst>
            <pc:docMk/>
            <pc:sldMk cId="712082066" sldId="279"/>
            <ac:spMk id="103" creationId="{E8250E24-91EC-CFAC-EA94-A35975BB0E4F}"/>
          </ac:spMkLst>
        </pc:spChg>
        <pc:spChg chg="add mod">
          <ac:chgData name="Federico BRANDINI" userId="cd0d525f-b3df-48e0-9108-13cd97c8e1e6" providerId="ADAL" clId="{C2E1C568-8DD8-41C0-9D99-898F97237015}" dt="2025-01-24T22:38:35.911" v="11979" actId="164"/>
          <ac:spMkLst>
            <pc:docMk/>
            <pc:sldMk cId="712082066" sldId="279"/>
            <ac:spMk id="118" creationId="{ECF09304-4F65-78B6-26E5-62D4B021D688}"/>
          </ac:spMkLst>
        </pc:spChg>
        <pc:spChg chg="add mod">
          <ac:chgData name="Federico BRANDINI" userId="cd0d525f-b3df-48e0-9108-13cd97c8e1e6" providerId="ADAL" clId="{C2E1C568-8DD8-41C0-9D99-898F97237015}" dt="2025-01-24T22:36:52.985" v="11957" actId="1076"/>
          <ac:spMkLst>
            <pc:docMk/>
            <pc:sldMk cId="712082066" sldId="279"/>
            <ac:spMk id="120" creationId="{9452E800-5405-E6E1-37F9-962DC86B6B51}"/>
          </ac:spMkLst>
        </pc:spChg>
        <pc:spChg chg="add mod">
          <ac:chgData name="Federico BRANDINI" userId="cd0d525f-b3df-48e0-9108-13cd97c8e1e6" providerId="ADAL" clId="{C2E1C568-8DD8-41C0-9D99-898F97237015}" dt="2025-01-24T22:36:46.981" v="11956" actId="1036"/>
          <ac:spMkLst>
            <pc:docMk/>
            <pc:sldMk cId="712082066" sldId="279"/>
            <ac:spMk id="121" creationId="{41174228-4708-6D61-D547-E0148CDF93EA}"/>
          </ac:spMkLst>
        </pc:spChg>
        <pc:spChg chg="add mod ord">
          <ac:chgData name="Federico BRANDINI" userId="cd0d525f-b3df-48e0-9108-13cd97c8e1e6" providerId="ADAL" clId="{C2E1C568-8DD8-41C0-9D99-898F97237015}" dt="2025-01-24T22:38:35.911" v="11979" actId="164"/>
          <ac:spMkLst>
            <pc:docMk/>
            <pc:sldMk cId="712082066" sldId="279"/>
            <ac:spMk id="132" creationId="{CBC500BB-5760-8FF9-AC06-6C1F096B2EBF}"/>
          </ac:spMkLst>
        </pc:spChg>
        <pc:spChg chg="add mod">
          <ac:chgData name="Federico BRANDINI" userId="cd0d525f-b3df-48e0-9108-13cd97c8e1e6" providerId="ADAL" clId="{C2E1C568-8DD8-41C0-9D99-898F97237015}" dt="2025-01-24T22:38:08.606" v="11978" actId="1076"/>
          <ac:spMkLst>
            <pc:docMk/>
            <pc:sldMk cId="712082066" sldId="279"/>
            <ac:spMk id="133" creationId="{AFA5EA4E-9AA4-F604-89C3-5398E775CBC5}"/>
          </ac:spMkLst>
        </pc:spChg>
        <pc:spChg chg="add mod">
          <ac:chgData name="Federico BRANDINI" userId="cd0d525f-b3df-48e0-9108-13cd97c8e1e6" providerId="ADAL" clId="{C2E1C568-8DD8-41C0-9D99-898F97237015}" dt="2025-01-24T22:38:35.911" v="11979" actId="164"/>
          <ac:spMkLst>
            <pc:docMk/>
            <pc:sldMk cId="712082066" sldId="279"/>
            <ac:spMk id="141" creationId="{BDE3DACC-A547-DB2E-CC9A-B274763411C1}"/>
          </ac:spMkLst>
        </pc:spChg>
        <pc:grpChg chg="mod">
          <ac:chgData name="Federico BRANDINI" userId="cd0d525f-b3df-48e0-9108-13cd97c8e1e6" providerId="ADAL" clId="{C2E1C568-8DD8-41C0-9D99-898F97237015}" dt="2025-01-24T22:38:41.228" v="11980" actId="1076"/>
          <ac:grpSpMkLst>
            <pc:docMk/>
            <pc:sldMk cId="712082066" sldId="279"/>
            <ac:grpSpMk id="154" creationId="{016F4A49-7200-4A1C-C7A9-41E960155A66}"/>
          </ac:grpSpMkLst>
        </pc:grpChg>
        <pc:cxnChg chg="add mod">
          <ac:chgData name="Federico BRANDINI" userId="cd0d525f-b3df-48e0-9108-13cd97c8e1e6" providerId="ADAL" clId="{C2E1C568-8DD8-41C0-9D99-898F97237015}" dt="2025-01-24T22:10:20.687" v="11663" actId="1076"/>
          <ac:cxnSpMkLst>
            <pc:docMk/>
            <pc:sldMk cId="712082066" sldId="279"/>
            <ac:cxnSpMk id="15" creationId="{F6B0FD86-B1F8-6EC3-643D-F24577C38EB0}"/>
          </ac:cxnSpMkLst>
        </pc:cxnChg>
        <pc:cxnChg chg="add mod">
          <ac:chgData name="Federico BRANDINI" userId="cd0d525f-b3df-48e0-9108-13cd97c8e1e6" providerId="ADAL" clId="{C2E1C568-8DD8-41C0-9D99-898F97237015}" dt="2025-01-24T21:56:08.247" v="11546" actId="1076"/>
          <ac:cxnSpMkLst>
            <pc:docMk/>
            <pc:sldMk cId="712082066" sldId="279"/>
            <ac:cxnSpMk id="21" creationId="{3AD592B3-02AB-DDEA-73B8-EEE955F3251F}"/>
          </ac:cxnSpMkLst>
        </pc:cxnChg>
        <pc:cxnChg chg="add mod">
          <ac:chgData name="Federico BRANDINI" userId="cd0d525f-b3df-48e0-9108-13cd97c8e1e6" providerId="ADAL" clId="{C2E1C568-8DD8-41C0-9D99-898F97237015}" dt="2025-01-24T22:19:23.576" v="11750" actId="14100"/>
          <ac:cxnSpMkLst>
            <pc:docMk/>
            <pc:sldMk cId="712082066" sldId="279"/>
            <ac:cxnSpMk id="23" creationId="{3CD28126-F9EA-E157-E7FD-13EA762CD8F7}"/>
          </ac:cxnSpMkLst>
        </pc:cxnChg>
        <pc:cxnChg chg="add mod">
          <ac:chgData name="Federico BRANDINI" userId="cd0d525f-b3df-48e0-9108-13cd97c8e1e6" providerId="ADAL" clId="{C2E1C568-8DD8-41C0-9D99-898F97237015}" dt="2025-01-24T21:56:24.896" v="11550" actId="1076"/>
          <ac:cxnSpMkLst>
            <pc:docMk/>
            <pc:sldMk cId="712082066" sldId="279"/>
            <ac:cxnSpMk id="26" creationId="{89F11B6E-E1C8-37D0-A040-93A55A925330}"/>
          </ac:cxnSpMkLst>
        </pc:cxnChg>
        <pc:cxnChg chg="add mod">
          <ac:chgData name="Federico BRANDINI" userId="cd0d525f-b3df-48e0-9108-13cd97c8e1e6" providerId="ADAL" clId="{C2E1C568-8DD8-41C0-9D99-898F97237015}" dt="2025-01-24T22:14:07.318" v="11705" actId="1038"/>
          <ac:cxnSpMkLst>
            <pc:docMk/>
            <pc:sldMk cId="712082066" sldId="279"/>
            <ac:cxnSpMk id="38" creationId="{6DA6B5EA-A56C-CA17-576C-EE7D2DD751D2}"/>
          </ac:cxnSpMkLst>
        </pc:cxnChg>
        <pc:cxnChg chg="add mod">
          <ac:chgData name="Federico BRANDINI" userId="cd0d525f-b3df-48e0-9108-13cd97c8e1e6" providerId="ADAL" clId="{C2E1C568-8DD8-41C0-9D99-898F97237015}" dt="2025-01-24T22:18:10.645" v="11735" actId="1076"/>
          <ac:cxnSpMkLst>
            <pc:docMk/>
            <pc:sldMk cId="712082066" sldId="279"/>
            <ac:cxnSpMk id="42" creationId="{BAFD8D40-12CF-2331-F3FA-6A21D389D188}"/>
          </ac:cxnSpMkLst>
        </pc:cxnChg>
        <pc:cxnChg chg="add mod">
          <ac:chgData name="Federico BRANDINI" userId="cd0d525f-b3df-48e0-9108-13cd97c8e1e6" providerId="ADAL" clId="{C2E1C568-8DD8-41C0-9D99-898F97237015}" dt="2025-01-24T22:18:56.062" v="11742" actId="14100"/>
          <ac:cxnSpMkLst>
            <pc:docMk/>
            <pc:sldMk cId="712082066" sldId="279"/>
            <ac:cxnSpMk id="47" creationId="{7E9071D1-9854-D1E0-71D8-9B629CBBF4FB}"/>
          </ac:cxnSpMkLst>
        </pc:cxnChg>
        <pc:cxnChg chg="add mod">
          <ac:chgData name="Federico BRANDINI" userId="cd0d525f-b3df-48e0-9108-13cd97c8e1e6" providerId="ADAL" clId="{C2E1C568-8DD8-41C0-9D99-898F97237015}" dt="2025-01-24T22:18:10.645" v="11735" actId="1076"/>
          <ac:cxnSpMkLst>
            <pc:docMk/>
            <pc:sldMk cId="712082066" sldId="279"/>
            <ac:cxnSpMk id="59" creationId="{558D9125-4E85-4120-BB5F-B45399A82CBC}"/>
          </ac:cxnSpMkLst>
        </pc:cxnChg>
        <pc:cxnChg chg="add mod">
          <ac:chgData name="Federico BRANDINI" userId="cd0d525f-b3df-48e0-9108-13cd97c8e1e6" providerId="ADAL" clId="{C2E1C568-8DD8-41C0-9D99-898F97237015}" dt="2025-01-24T22:18:33.680" v="11737" actId="1076"/>
          <ac:cxnSpMkLst>
            <pc:docMk/>
            <pc:sldMk cId="712082066" sldId="279"/>
            <ac:cxnSpMk id="69" creationId="{E24D991A-1F5D-1A96-8506-FF9505AF60DE}"/>
          </ac:cxnSpMkLst>
        </pc:cxnChg>
        <pc:cxnChg chg="add mod">
          <ac:chgData name="Federico BRANDINI" userId="cd0d525f-b3df-48e0-9108-13cd97c8e1e6" providerId="ADAL" clId="{C2E1C568-8DD8-41C0-9D99-898F97237015}" dt="2025-01-24T22:19:02.095" v="11744" actId="14100"/>
          <ac:cxnSpMkLst>
            <pc:docMk/>
            <pc:sldMk cId="712082066" sldId="279"/>
            <ac:cxnSpMk id="72" creationId="{24055366-189E-01E2-20E5-1C48E22C7072}"/>
          </ac:cxnSpMkLst>
        </pc:cxnChg>
        <pc:cxnChg chg="add mod">
          <ac:chgData name="Federico BRANDINI" userId="cd0d525f-b3df-48e0-9108-13cd97c8e1e6" providerId="ADAL" clId="{C2E1C568-8DD8-41C0-9D99-898F97237015}" dt="2025-01-24T22:24:49.692" v="11832" actId="14100"/>
          <ac:cxnSpMkLst>
            <pc:docMk/>
            <pc:sldMk cId="712082066" sldId="279"/>
            <ac:cxnSpMk id="74" creationId="{0A3EFAA6-430E-A573-7C6B-CBCB11A8D860}"/>
          </ac:cxnSpMkLst>
        </pc:cxnChg>
        <pc:cxnChg chg="add mod">
          <ac:chgData name="Federico BRANDINI" userId="cd0d525f-b3df-48e0-9108-13cd97c8e1e6" providerId="ADAL" clId="{C2E1C568-8DD8-41C0-9D99-898F97237015}" dt="2025-01-24T22:22:41.515" v="11803" actId="14100"/>
          <ac:cxnSpMkLst>
            <pc:docMk/>
            <pc:sldMk cId="712082066" sldId="279"/>
            <ac:cxnSpMk id="81" creationId="{D0DED8F1-F52C-2F9F-2F11-25205F3FBD71}"/>
          </ac:cxnSpMkLst>
        </pc:cxnChg>
        <pc:cxnChg chg="add mod">
          <ac:chgData name="Federico BRANDINI" userId="cd0d525f-b3df-48e0-9108-13cd97c8e1e6" providerId="ADAL" clId="{C2E1C568-8DD8-41C0-9D99-898F97237015}" dt="2025-01-24T22:36:29.259" v="11946" actId="1076"/>
          <ac:cxnSpMkLst>
            <pc:docMk/>
            <pc:sldMk cId="712082066" sldId="279"/>
            <ac:cxnSpMk id="88" creationId="{63054F1B-E9DB-1CF7-EF39-8BA5210BE088}"/>
          </ac:cxnSpMkLst>
        </pc:cxnChg>
        <pc:cxnChg chg="add mod">
          <ac:chgData name="Federico BRANDINI" userId="cd0d525f-b3df-48e0-9108-13cd97c8e1e6" providerId="ADAL" clId="{C2E1C568-8DD8-41C0-9D99-898F97237015}" dt="2025-01-24T22:37:02.290" v="11958" actId="14100"/>
          <ac:cxnSpMkLst>
            <pc:docMk/>
            <pc:sldMk cId="712082066" sldId="279"/>
            <ac:cxnSpMk id="93" creationId="{2EAF0CC9-8456-D2DA-7122-E188FB2F6039}"/>
          </ac:cxnSpMkLst>
        </pc:cxnChg>
        <pc:cxnChg chg="add mod">
          <ac:chgData name="Federico BRANDINI" userId="cd0d525f-b3df-48e0-9108-13cd97c8e1e6" providerId="ADAL" clId="{C2E1C568-8DD8-41C0-9D99-898F97237015}" dt="2025-01-24T22:37:04.677" v="11959" actId="14100"/>
          <ac:cxnSpMkLst>
            <pc:docMk/>
            <pc:sldMk cId="712082066" sldId="279"/>
            <ac:cxnSpMk id="97" creationId="{9EF5A07D-D119-C9E0-7BE2-CE2CBEBD57C7}"/>
          </ac:cxnSpMkLst>
        </pc:cxnChg>
        <pc:cxnChg chg="add mod">
          <ac:chgData name="Federico BRANDINI" userId="cd0d525f-b3df-48e0-9108-13cd97c8e1e6" providerId="ADAL" clId="{C2E1C568-8DD8-41C0-9D99-898F97237015}" dt="2025-01-24T22:38:48.228" v="11981" actId="14100"/>
          <ac:cxnSpMkLst>
            <pc:docMk/>
            <pc:sldMk cId="712082066" sldId="279"/>
            <ac:cxnSpMk id="104" creationId="{DA53CA2B-A7AE-8B01-6EE1-F931AFFDB6BC}"/>
          </ac:cxnSpMkLst>
        </pc:cxnChg>
        <pc:cxnChg chg="add mod">
          <ac:chgData name="Federico BRANDINI" userId="cd0d525f-b3df-48e0-9108-13cd97c8e1e6" providerId="ADAL" clId="{C2E1C568-8DD8-41C0-9D99-898F97237015}" dt="2025-01-24T22:35:24.169" v="11933" actId="14100"/>
          <ac:cxnSpMkLst>
            <pc:docMk/>
            <pc:sldMk cId="712082066" sldId="279"/>
            <ac:cxnSpMk id="134" creationId="{D80342B3-3C36-595B-AE97-D6BB0299702C}"/>
          </ac:cxnSpMkLst>
        </pc:cxnChg>
      </pc:sldChg>
      <pc:sldChg chg="addSp delSp modSp add mod">
        <pc:chgData name="Federico BRANDINI" userId="cd0d525f-b3df-48e0-9108-13cd97c8e1e6" providerId="ADAL" clId="{C2E1C568-8DD8-41C0-9D99-898F97237015}" dt="2025-01-25T12:35:26.356" v="13552" actId="1076"/>
        <pc:sldMkLst>
          <pc:docMk/>
          <pc:sldMk cId="191451242" sldId="280"/>
        </pc:sldMkLst>
        <pc:spChg chg="mod">
          <ac:chgData name="Federico BRANDINI" userId="cd0d525f-b3df-48e0-9108-13cd97c8e1e6" providerId="ADAL" clId="{C2E1C568-8DD8-41C0-9D99-898F97237015}" dt="2025-01-25T12:05:42.097" v="12957" actId="20577"/>
          <ac:spMkLst>
            <pc:docMk/>
            <pc:sldMk cId="191451242" sldId="280"/>
            <ac:spMk id="2" creationId="{18EC4CB5-FB3D-4074-E762-A5DF431A976D}"/>
          </ac:spMkLst>
        </pc:spChg>
        <pc:spChg chg="add mod">
          <ac:chgData name="Federico BRANDINI" userId="cd0d525f-b3df-48e0-9108-13cd97c8e1e6" providerId="ADAL" clId="{C2E1C568-8DD8-41C0-9D99-898F97237015}" dt="2025-01-25T12:33:25.644" v="13529" actId="113"/>
          <ac:spMkLst>
            <pc:docMk/>
            <pc:sldMk cId="191451242" sldId="280"/>
            <ac:spMk id="11" creationId="{C6E34E36-F94A-C422-F3D6-D988F3A17C42}"/>
          </ac:spMkLst>
        </pc:spChg>
        <pc:spChg chg="add mod">
          <ac:chgData name="Federico BRANDINI" userId="cd0d525f-b3df-48e0-9108-13cd97c8e1e6" providerId="ADAL" clId="{C2E1C568-8DD8-41C0-9D99-898F97237015}" dt="2025-01-25T12:35:18.354" v="13549" actId="20577"/>
          <ac:spMkLst>
            <pc:docMk/>
            <pc:sldMk cId="191451242" sldId="280"/>
            <ac:spMk id="13" creationId="{395D22EC-3933-0C40-2261-923D4F8B1DC1}"/>
          </ac:spMkLst>
        </pc:spChg>
        <pc:spChg chg="add mod">
          <ac:chgData name="Federico BRANDINI" userId="cd0d525f-b3df-48e0-9108-13cd97c8e1e6" providerId="ADAL" clId="{C2E1C568-8DD8-41C0-9D99-898F97237015}" dt="2025-01-25T12:33:34.409" v="13530" actId="207"/>
          <ac:spMkLst>
            <pc:docMk/>
            <pc:sldMk cId="191451242" sldId="280"/>
            <ac:spMk id="14" creationId="{7B15A917-CD8F-A508-4C97-EDF96C750F33}"/>
          </ac:spMkLst>
        </pc:spChg>
        <pc:spChg chg="add mod">
          <ac:chgData name="Federico BRANDINI" userId="cd0d525f-b3df-48e0-9108-13cd97c8e1e6" providerId="ADAL" clId="{C2E1C568-8DD8-41C0-9D99-898F97237015}" dt="2025-01-25T12:32:45.115" v="13522" actId="1076"/>
          <ac:spMkLst>
            <pc:docMk/>
            <pc:sldMk cId="191451242" sldId="280"/>
            <ac:spMk id="15" creationId="{ACB9BEEE-02A4-3AE3-A7D0-6B51E306B3A6}"/>
          </ac:spMkLst>
        </pc:spChg>
        <pc:spChg chg="add mod">
          <ac:chgData name="Federico BRANDINI" userId="cd0d525f-b3df-48e0-9108-13cd97c8e1e6" providerId="ADAL" clId="{C2E1C568-8DD8-41C0-9D99-898F97237015}" dt="2025-01-25T12:33:06.101" v="13527" actId="1076"/>
          <ac:spMkLst>
            <pc:docMk/>
            <pc:sldMk cId="191451242" sldId="280"/>
            <ac:spMk id="16" creationId="{1C36563B-F5B2-7EC4-3675-E90356519ADE}"/>
          </ac:spMkLst>
        </pc:spChg>
        <pc:spChg chg="add mod">
          <ac:chgData name="Federico BRANDINI" userId="cd0d525f-b3df-48e0-9108-13cd97c8e1e6" providerId="ADAL" clId="{C2E1C568-8DD8-41C0-9D99-898F97237015}" dt="2025-01-25T12:35:26.356" v="13552" actId="1076"/>
          <ac:spMkLst>
            <pc:docMk/>
            <pc:sldMk cId="191451242" sldId="280"/>
            <ac:spMk id="23" creationId="{34F5ACFA-1028-9F8B-8174-10D601A67934}"/>
          </ac:spMkLst>
        </pc:spChg>
        <pc:spChg chg="mod">
          <ac:chgData name="Federico BRANDINI" userId="cd0d525f-b3df-48e0-9108-13cd97c8e1e6" providerId="ADAL" clId="{C2E1C568-8DD8-41C0-9D99-898F97237015}" dt="2025-01-25T12:17:16.720" v="13328" actId="20577"/>
          <ac:spMkLst>
            <pc:docMk/>
            <pc:sldMk cId="191451242" sldId="280"/>
            <ac:spMk id="24" creationId="{19A7EB17-DACC-2F73-30BA-3BA9354D3F2F}"/>
          </ac:spMkLst>
        </pc:spChg>
      </pc:sldChg>
      <pc:sldChg chg="addSp delSp modSp add del mod">
        <pc:chgData name="Federico BRANDINI" userId="cd0d525f-b3df-48e0-9108-13cd97c8e1e6" providerId="ADAL" clId="{C2E1C568-8DD8-41C0-9D99-898F97237015}" dt="2025-01-25T13:27:18.791" v="14818" actId="208"/>
        <pc:sldMkLst>
          <pc:docMk/>
          <pc:sldMk cId="88405534" sldId="281"/>
        </pc:sldMkLst>
        <pc:spChg chg="mod">
          <ac:chgData name="Federico BRANDINI" userId="cd0d525f-b3df-48e0-9108-13cd97c8e1e6" providerId="ADAL" clId="{C2E1C568-8DD8-41C0-9D99-898F97237015}" dt="2025-01-25T13:19:59.736" v="14482" actId="20577"/>
          <ac:spMkLst>
            <pc:docMk/>
            <pc:sldMk cId="88405534" sldId="281"/>
            <ac:spMk id="2" creationId="{720A5832-34B4-61B6-936E-1BF484773F86}"/>
          </ac:spMkLst>
        </pc:spChg>
        <pc:spChg chg="add mod">
          <ac:chgData name="Federico BRANDINI" userId="cd0d525f-b3df-48e0-9108-13cd97c8e1e6" providerId="ADAL" clId="{C2E1C568-8DD8-41C0-9D99-898F97237015}" dt="2025-01-25T13:27:18.791" v="14818" actId="208"/>
          <ac:spMkLst>
            <pc:docMk/>
            <pc:sldMk cId="88405534" sldId="281"/>
            <ac:spMk id="12" creationId="{55F86452-1E87-3D69-8723-69B02AA3B65D}"/>
          </ac:spMkLst>
        </pc:spChg>
        <pc:spChg chg="mod">
          <ac:chgData name="Federico BRANDINI" userId="cd0d525f-b3df-48e0-9108-13cd97c8e1e6" providerId="ADAL" clId="{C2E1C568-8DD8-41C0-9D99-898F97237015}" dt="2025-01-25T13:26:05.093" v="14799"/>
          <ac:spMkLst>
            <pc:docMk/>
            <pc:sldMk cId="88405534" sldId="281"/>
            <ac:spMk id="15" creationId="{7D195AF6-EEE3-F5FA-B3F5-1C9557FEA1D8}"/>
          </ac:spMkLst>
        </pc:spChg>
        <pc:spChg chg="mod">
          <ac:chgData name="Federico BRANDINI" userId="cd0d525f-b3df-48e0-9108-13cd97c8e1e6" providerId="ADAL" clId="{C2E1C568-8DD8-41C0-9D99-898F97237015}" dt="2025-01-25T13:22:42.632" v="14627" actId="20577"/>
          <ac:spMkLst>
            <pc:docMk/>
            <pc:sldMk cId="88405534" sldId="281"/>
            <ac:spMk id="21" creationId="{DC9ED89F-D8DC-BE69-9309-D0FB002F45C2}"/>
          </ac:spMkLst>
        </pc:spChg>
        <pc:spChg chg="mod">
          <ac:chgData name="Federico BRANDINI" userId="cd0d525f-b3df-48e0-9108-13cd97c8e1e6" providerId="ADAL" clId="{C2E1C568-8DD8-41C0-9D99-898F97237015}" dt="2025-01-25T13:25:07.183" v="14795" actId="20577"/>
          <ac:spMkLst>
            <pc:docMk/>
            <pc:sldMk cId="88405534" sldId="281"/>
            <ac:spMk id="24" creationId="{A4546FC9-14EA-29B3-E2BD-112549806797}"/>
          </ac:spMkLst>
        </pc:spChg>
        <pc:spChg chg="mod">
          <ac:chgData name="Federico BRANDINI" userId="cd0d525f-b3df-48e0-9108-13cd97c8e1e6" providerId="ADAL" clId="{C2E1C568-8DD8-41C0-9D99-898F97237015}" dt="2025-01-25T13:22:46.185" v="14628" actId="20577"/>
          <ac:spMkLst>
            <pc:docMk/>
            <pc:sldMk cId="88405534" sldId="281"/>
            <ac:spMk id="37" creationId="{86258D0F-C78B-CF0D-FEC0-472E2D11D3D5}"/>
          </ac:spMkLst>
        </pc:spChg>
        <pc:cxnChg chg="mod">
          <ac:chgData name="Federico BRANDINI" userId="cd0d525f-b3df-48e0-9108-13cd97c8e1e6" providerId="ADAL" clId="{C2E1C568-8DD8-41C0-9D99-898F97237015}" dt="2025-01-25T13:26:26.556" v="14804" actId="1076"/>
          <ac:cxnSpMkLst>
            <pc:docMk/>
            <pc:sldMk cId="88405534" sldId="281"/>
            <ac:cxnSpMk id="23" creationId="{2EF9DA8B-F3C1-81EF-3CBF-D9DEE8DA60F0}"/>
          </ac:cxnSpMkLst>
        </pc:cxnChg>
        <pc:cxnChg chg="mod">
          <ac:chgData name="Federico BRANDINI" userId="cd0d525f-b3df-48e0-9108-13cd97c8e1e6" providerId="ADAL" clId="{C2E1C568-8DD8-41C0-9D99-898F97237015}" dt="2025-01-25T13:25:59.327" v="14797" actId="478"/>
          <ac:cxnSpMkLst>
            <pc:docMk/>
            <pc:sldMk cId="88405534" sldId="281"/>
            <ac:cxnSpMk id="30" creationId="{421AD2BA-BED9-9990-ADC5-5032FC503DB1}"/>
          </ac:cxnSpMkLst>
        </pc:cxnChg>
      </pc:sldChg>
      <pc:sldChg chg="modSp add mod">
        <pc:chgData name="Federico BRANDINI" userId="cd0d525f-b3df-48e0-9108-13cd97c8e1e6" providerId="ADAL" clId="{C2E1C568-8DD8-41C0-9D99-898F97237015}" dt="2025-01-25T15:35:52.369" v="17721" actId="20577"/>
        <pc:sldMkLst>
          <pc:docMk/>
          <pc:sldMk cId="1231263804" sldId="282"/>
        </pc:sldMkLst>
        <pc:spChg chg="mod">
          <ac:chgData name="Federico BRANDINI" userId="cd0d525f-b3df-48e0-9108-13cd97c8e1e6" providerId="ADAL" clId="{C2E1C568-8DD8-41C0-9D99-898F97237015}" dt="2025-01-25T15:22:40.018" v="17592" actId="20577"/>
          <ac:spMkLst>
            <pc:docMk/>
            <pc:sldMk cId="1231263804" sldId="282"/>
            <ac:spMk id="2" creationId="{EB397ADF-313D-2A9D-2C84-76CB3BF0D38C}"/>
          </ac:spMkLst>
        </pc:spChg>
        <pc:spChg chg="mod">
          <ac:chgData name="Federico BRANDINI" userId="cd0d525f-b3df-48e0-9108-13cd97c8e1e6" providerId="ADAL" clId="{C2E1C568-8DD8-41C0-9D99-898F97237015}" dt="2025-01-25T15:35:52.369" v="17721" actId="20577"/>
          <ac:spMkLst>
            <pc:docMk/>
            <pc:sldMk cId="1231263804" sldId="282"/>
            <ac:spMk id="24" creationId="{F5EACCE4-5AEE-CBE5-4EA0-4796D4A6D4B7}"/>
          </ac:spMkLst>
        </pc:spChg>
      </pc:sldChg>
      <pc:sldChg chg="addSp modSp add mod">
        <pc:chgData name="Federico BRANDINI" userId="cd0d525f-b3df-48e0-9108-13cd97c8e1e6" providerId="ADAL" clId="{C2E1C568-8DD8-41C0-9D99-898F97237015}" dt="2025-01-25T17:01:09.782" v="18695" actId="1076"/>
        <pc:sldMkLst>
          <pc:docMk/>
          <pc:sldMk cId="3652720004" sldId="283"/>
        </pc:sldMkLst>
        <pc:spChg chg="mod">
          <ac:chgData name="Federico BRANDINI" userId="cd0d525f-b3df-48e0-9108-13cd97c8e1e6" providerId="ADAL" clId="{C2E1C568-8DD8-41C0-9D99-898F97237015}" dt="2025-01-25T15:35:44.898" v="17713" actId="20577"/>
          <ac:spMkLst>
            <pc:docMk/>
            <pc:sldMk cId="3652720004" sldId="283"/>
            <ac:spMk id="2" creationId="{73E131B7-3B93-ACA1-DCE1-9ADED8EB52F8}"/>
          </ac:spMkLst>
        </pc:spChg>
        <pc:spChg chg="mod">
          <ac:chgData name="Federico BRANDINI" userId="cd0d525f-b3df-48e0-9108-13cd97c8e1e6" providerId="ADAL" clId="{C2E1C568-8DD8-41C0-9D99-898F97237015}" dt="2025-01-25T17:01:03.589" v="18693" actId="113"/>
          <ac:spMkLst>
            <pc:docMk/>
            <pc:sldMk cId="3652720004" sldId="283"/>
            <ac:spMk id="24" creationId="{C1ECAB36-9CBB-101A-C0A8-0A388BFCF41A}"/>
          </ac:spMkLst>
        </pc:spChg>
        <pc:picChg chg="add mod">
          <ac:chgData name="Federico BRANDINI" userId="cd0d525f-b3df-48e0-9108-13cd97c8e1e6" providerId="ADAL" clId="{C2E1C568-8DD8-41C0-9D99-898F97237015}" dt="2025-01-25T17:01:09.782" v="18695" actId="1076"/>
          <ac:picMkLst>
            <pc:docMk/>
            <pc:sldMk cId="3652720004" sldId="283"/>
            <ac:picMk id="7" creationId="{F80BDB79-628A-7076-EBC0-2DA73BBD958F}"/>
          </ac:picMkLst>
        </pc:picChg>
      </pc:sldChg>
      <pc:sldChg chg="addSp modSp add mod">
        <pc:chgData name="Federico BRANDINI" userId="cd0d525f-b3df-48e0-9108-13cd97c8e1e6" providerId="ADAL" clId="{C2E1C568-8DD8-41C0-9D99-898F97237015}" dt="2025-01-26T17:16:47.676" v="20502" actId="113"/>
        <pc:sldMkLst>
          <pc:docMk/>
          <pc:sldMk cId="773035469" sldId="284"/>
        </pc:sldMkLst>
        <pc:spChg chg="mod">
          <ac:chgData name="Federico BRANDINI" userId="cd0d525f-b3df-48e0-9108-13cd97c8e1e6" providerId="ADAL" clId="{C2E1C568-8DD8-41C0-9D99-898F97237015}" dt="2025-01-25T15:36:06.377" v="17745" actId="20577"/>
          <ac:spMkLst>
            <pc:docMk/>
            <pc:sldMk cId="773035469" sldId="284"/>
            <ac:spMk id="2" creationId="{8F6D0571-47EA-5F90-F4A3-A7B18E397298}"/>
          </ac:spMkLst>
        </pc:spChg>
        <pc:spChg chg="mod">
          <ac:chgData name="Federico BRANDINI" userId="cd0d525f-b3df-48e0-9108-13cd97c8e1e6" providerId="ADAL" clId="{C2E1C568-8DD8-41C0-9D99-898F97237015}" dt="2025-01-26T17:16:47.676" v="20502" actId="113"/>
          <ac:spMkLst>
            <pc:docMk/>
            <pc:sldMk cId="773035469" sldId="284"/>
            <ac:spMk id="24" creationId="{85B8C8E1-BFC1-7627-667E-EA8ACA35BBE5}"/>
          </ac:spMkLst>
        </pc:spChg>
        <pc:picChg chg="add mod">
          <ac:chgData name="Federico BRANDINI" userId="cd0d525f-b3df-48e0-9108-13cd97c8e1e6" providerId="ADAL" clId="{C2E1C568-8DD8-41C0-9D99-898F97237015}" dt="2025-01-25T16:59:26.298" v="18583" actId="1076"/>
          <ac:picMkLst>
            <pc:docMk/>
            <pc:sldMk cId="773035469" sldId="284"/>
            <ac:picMk id="7" creationId="{6F3FABFC-26F4-A0F1-AB89-D1566E4DADBB}"/>
          </ac:picMkLst>
        </pc:picChg>
        <pc:picChg chg="add mod">
          <ac:chgData name="Federico BRANDINI" userId="cd0d525f-b3df-48e0-9108-13cd97c8e1e6" providerId="ADAL" clId="{C2E1C568-8DD8-41C0-9D99-898F97237015}" dt="2025-01-25T16:59:31.232" v="18584" actId="1076"/>
          <ac:picMkLst>
            <pc:docMk/>
            <pc:sldMk cId="773035469" sldId="284"/>
            <ac:picMk id="9" creationId="{1FB39EC9-0042-A3F5-7360-BFC08CA5804F}"/>
          </ac:picMkLst>
        </pc:picChg>
      </pc:sldChg>
      <pc:sldChg chg="addSp modSp add mod modClrScheme chgLayout">
        <pc:chgData name="Federico BRANDINI" userId="cd0d525f-b3df-48e0-9108-13cd97c8e1e6" providerId="ADAL" clId="{C2E1C568-8DD8-41C0-9D99-898F97237015}" dt="2025-01-26T09:38:43.327" v="19251" actId="20577"/>
        <pc:sldMkLst>
          <pc:docMk/>
          <pc:sldMk cId="1971936957" sldId="285"/>
        </pc:sldMkLst>
        <pc:spChg chg="mod">
          <ac:chgData name="Federico BRANDINI" userId="cd0d525f-b3df-48e0-9108-13cd97c8e1e6" providerId="ADAL" clId="{C2E1C568-8DD8-41C0-9D99-898F97237015}" dt="2025-01-26T09:36:11.723" v="19238" actId="26606"/>
          <ac:spMkLst>
            <pc:docMk/>
            <pc:sldMk cId="1971936957" sldId="285"/>
            <ac:spMk id="2" creationId="{CB3278A6-259E-C2BB-DADA-B3C1BFC5A647}"/>
          </ac:spMkLst>
        </pc:spChg>
        <pc:spChg chg="add">
          <ac:chgData name="Federico BRANDINI" userId="cd0d525f-b3df-48e0-9108-13cd97c8e1e6" providerId="ADAL" clId="{C2E1C568-8DD8-41C0-9D99-898F97237015}" dt="2025-01-26T09:29:49.678" v="18887"/>
          <ac:spMkLst>
            <pc:docMk/>
            <pc:sldMk cId="1971936957" sldId="285"/>
            <ac:spMk id="3" creationId="{BC397FC1-A59D-2782-D580-7D90FE50259B}"/>
          </ac:spMkLst>
        </pc:spChg>
        <pc:spChg chg="mod">
          <ac:chgData name="Federico BRANDINI" userId="cd0d525f-b3df-48e0-9108-13cd97c8e1e6" providerId="ADAL" clId="{C2E1C568-8DD8-41C0-9D99-898F97237015}" dt="2025-01-26T09:36:11.723" v="19238" actId="26606"/>
          <ac:spMkLst>
            <pc:docMk/>
            <pc:sldMk cId="1971936957" sldId="285"/>
            <ac:spMk id="4" creationId="{B311CD41-5BA1-EDBE-11FA-187657F6C5B1}"/>
          </ac:spMkLst>
        </pc:spChg>
        <pc:spChg chg="mod">
          <ac:chgData name="Federico BRANDINI" userId="cd0d525f-b3df-48e0-9108-13cd97c8e1e6" providerId="ADAL" clId="{C2E1C568-8DD8-41C0-9D99-898F97237015}" dt="2025-01-26T09:36:11.723" v="19238" actId="26606"/>
          <ac:spMkLst>
            <pc:docMk/>
            <pc:sldMk cId="1971936957" sldId="285"/>
            <ac:spMk id="5" creationId="{0A1CF36C-412F-D2F8-3380-7EE0038CE83B}"/>
          </ac:spMkLst>
        </pc:spChg>
        <pc:spChg chg="mod">
          <ac:chgData name="Federico BRANDINI" userId="cd0d525f-b3df-48e0-9108-13cd97c8e1e6" providerId="ADAL" clId="{C2E1C568-8DD8-41C0-9D99-898F97237015}" dt="2025-01-26T09:36:11.723" v="19238" actId="26606"/>
          <ac:spMkLst>
            <pc:docMk/>
            <pc:sldMk cId="1971936957" sldId="285"/>
            <ac:spMk id="6" creationId="{A98D2842-A441-E2A3-BA76-69748FFE97F7}"/>
          </ac:spMkLst>
        </pc:spChg>
        <pc:spChg chg="mod ord">
          <ac:chgData name="Federico BRANDINI" userId="cd0d525f-b3df-48e0-9108-13cd97c8e1e6" providerId="ADAL" clId="{C2E1C568-8DD8-41C0-9D99-898F97237015}" dt="2025-01-26T09:38:43.327" v="19251" actId="20577"/>
          <ac:spMkLst>
            <pc:docMk/>
            <pc:sldMk cId="1971936957" sldId="285"/>
            <ac:spMk id="24" creationId="{25119562-E5BE-29B3-E142-43D96D63793B}"/>
          </ac:spMkLst>
        </pc:spChg>
        <pc:picChg chg="add mod ord">
          <ac:chgData name="Federico BRANDINI" userId="cd0d525f-b3df-48e0-9108-13cd97c8e1e6" providerId="ADAL" clId="{C2E1C568-8DD8-41C0-9D99-898F97237015}" dt="2025-01-26T09:36:17.613" v="19240" actId="1076"/>
          <ac:picMkLst>
            <pc:docMk/>
            <pc:sldMk cId="1971936957" sldId="285"/>
            <ac:picMk id="8" creationId="{252F1C09-84CA-A217-2817-705AEDC7BB8B}"/>
          </ac:picMkLst>
        </pc:picChg>
      </pc:sldChg>
      <pc:sldChg chg="addSp modSp add mod">
        <pc:chgData name="Federico BRANDINI" userId="cd0d525f-b3df-48e0-9108-13cd97c8e1e6" providerId="ADAL" clId="{C2E1C568-8DD8-41C0-9D99-898F97237015}" dt="2025-01-26T09:47:46.606" v="19405" actId="197"/>
        <pc:sldMkLst>
          <pc:docMk/>
          <pc:sldMk cId="3284023094" sldId="286"/>
        </pc:sldMkLst>
        <pc:spChg chg="mod">
          <ac:chgData name="Federico BRANDINI" userId="cd0d525f-b3df-48e0-9108-13cd97c8e1e6" providerId="ADAL" clId="{C2E1C568-8DD8-41C0-9D99-898F97237015}" dt="2025-01-25T16:02:07.454" v="17867" actId="20577"/>
          <ac:spMkLst>
            <pc:docMk/>
            <pc:sldMk cId="3284023094" sldId="286"/>
            <ac:spMk id="2" creationId="{797D28FA-7CFA-9A46-E642-7E685A82D084}"/>
          </ac:spMkLst>
        </pc:spChg>
        <pc:spChg chg="add mod">
          <ac:chgData name="Federico BRANDINI" userId="cd0d525f-b3df-48e0-9108-13cd97c8e1e6" providerId="ADAL" clId="{C2E1C568-8DD8-41C0-9D99-898F97237015}" dt="2025-01-26T09:47:14.315" v="19395" actId="1076"/>
          <ac:spMkLst>
            <pc:docMk/>
            <pc:sldMk cId="3284023094" sldId="286"/>
            <ac:spMk id="9" creationId="{27951E56-F45E-1535-4DBC-C686EDC28A29}"/>
          </ac:spMkLst>
        </pc:spChg>
        <pc:spChg chg="add mod">
          <ac:chgData name="Federico BRANDINI" userId="cd0d525f-b3df-48e0-9108-13cd97c8e1e6" providerId="ADAL" clId="{C2E1C568-8DD8-41C0-9D99-898F97237015}" dt="2025-01-26T09:47:41.232" v="19404" actId="20577"/>
          <ac:spMkLst>
            <pc:docMk/>
            <pc:sldMk cId="3284023094" sldId="286"/>
            <ac:spMk id="13" creationId="{BC43C240-E394-2226-0350-9E6EA610ACFC}"/>
          </ac:spMkLst>
        </pc:spChg>
        <pc:spChg chg="mod">
          <ac:chgData name="Federico BRANDINI" userId="cd0d525f-b3df-48e0-9108-13cd97c8e1e6" providerId="ADAL" clId="{C2E1C568-8DD8-41C0-9D99-898F97237015}" dt="2025-01-26T09:44:13.491" v="19375" actId="20577"/>
          <ac:spMkLst>
            <pc:docMk/>
            <pc:sldMk cId="3284023094" sldId="286"/>
            <ac:spMk id="24" creationId="{6396E117-697A-60C5-2E71-E46F49A905C5}"/>
          </ac:spMkLst>
        </pc:spChg>
        <pc:picChg chg="add mod">
          <ac:chgData name="Federico BRANDINI" userId="cd0d525f-b3df-48e0-9108-13cd97c8e1e6" providerId="ADAL" clId="{C2E1C568-8DD8-41C0-9D99-898F97237015}" dt="2025-01-26T09:45:32.229" v="19378" actId="1076"/>
          <ac:picMkLst>
            <pc:docMk/>
            <pc:sldMk cId="3284023094" sldId="286"/>
            <ac:picMk id="7" creationId="{F694D465-C8C2-7F4E-A095-A1D959545587}"/>
          </ac:picMkLst>
        </pc:picChg>
        <pc:cxnChg chg="add mod">
          <ac:chgData name="Federico BRANDINI" userId="cd0d525f-b3df-48e0-9108-13cd97c8e1e6" providerId="ADAL" clId="{C2E1C568-8DD8-41C0-9D99-898F97237015}" dt="2025-01-26T09:47:24.187" v="19397" actId="14100"/>
          <ac:cxnSpMkLst>
            <pc:docMk/>
            <pc:sldMk cId="3284023094" sldId="286"/>
            <ac:cxnSpMk id="8" creationId="{A71107B9-41CE-0F64-E931-42C2420F9707}"/>
          </ac:cxnSpMkLst>
        </pc:cxnChg>
        <pc:cxnChg chg="add mod">
          <ac:chgData name="Federico BRANDINI" userId="cd0d525f-b3df-48e0-9108-13cd97c8e1e6" providerId="ADAL" clId="{C2E1C568-8DD8-41C0-9D99-898F97237015}" dt="2025-01-26T09:47:46.606" v="19405" actId="197"/>
          <ac:cxnSpMkLst>
            <pc:docMk/>
            <pc:sldMk cId="3284023094" sldId="286"/>
            <ac:cxnSpMk id="12" creationId="{45E0C6EF-3369-695A-299C-07C2CB2EB28E}"/>
          </ac:cxnSpMkLst>
        </pc:cxnChg>
      </pc:sldChg>
      <pc:sldChg chg="addSp delSp modSp add mod">
        <pc:chgData name="Federico BRANDINI" userId="cd0d525f-b3df-48e0-9108-13cd97c8e1e6" providerId="ADAL" clId="{C2E1C568-8DD8-41C0-9D99-898F97237015}" dt="2025-01-26T10:29:40.255" v="19618" actId="20577"/>
        <pc:sldMkLst>
          <pc:docMk/>
          <pc:sldMk cId="1995133890" sldId="287"/>
        </pc:sldMkLst>
        <pc:spChg chg="mod">
          <ac:chgData name="Federico BRANDINI" userId="cd0d525f-b3df-48e0-9108-13cd97c8e1e6" providerId="ADAL" clId="{C2E1C568-8DD8-41C0-9D99-898F97237015}" dt="2025-01-25T15:38:25.947" v="17844" actId="20577"/>
          <ac:spMkLst>
            <pc:docMk/>
            <pc:sldMk cId="1995133890" sldId="287"/>
            <ac:spMk id="2" creationId="{80432CA3-EF6A-A3A4-E388-36EBF06710B3}"/>
          </ac:spMkLst>
        </pc:spChg>
        <pc:spChg chg="add del mod">
          <ac:chgData name="Federico BRANDINI" userId="cd0d525f-b3df-48e0-9108-13cd97c8e1e6" providerId="ADAL" clId="{C2E1C568-8DD8-41C0-9D99-898F97237015}" dt="2025-01-26T10:29:40.255" v="19618" actId="20577"/>
          <ac:spMkLst>
            <pc:docMk/>
            <pc:sldMk cId="1995133890" sldId="287"/>
            <ac:spMk id="24" creationId="{DA430909-31C4-601C-9170-FD0890775E87}"/>
          </ac:spMkLst>
        </pc:spChg>
      </pc:sldChg>
      <pc:sldChg chg="addSp delSp modSp add mod">
        <pc:chgData name="Federico BRANDINI" userId="cd0d525f-b3df-48e0-9108-13cd97c8e1e6" providerId="ADAL" clId="{C2E1C568-8DD8-41C0-9D99-898F97237015}" dt="2025-01-26T17:18:48.172" v="20512" actId="20577"/>
        <pc:sldMkLst>
          <pc:docMk/>
          <pc:sldMk cId="2683798393" sldId="288"/>
        </pc:sldMkLst>
        <pc:spChg chg="mod">
          <ac:chgData name="Federico BRANDINI" userId="cd0d525f-b3df-48e0-9108-13cd97c8e1e6" providerId="ADAL" clId="{C2E1C568-8DD8-41C0-9D99-898F97237015}" dt="2025-01-26T10:40:29.166" v="19674" actId="20577"/>
          <ac:spMkLst>
            <pc:docMk/>
            <pc:sldMk cId="2683798393" sldId="288"/>
            <ac:spMk id="2" creationId="{1E452B69-317A-426E-D461-DCBA7E976931}"/>
          </ac:spMkLst>
        </pc:spChg>
        <pc:spChg chg="mod">
          <ac:chgData name="Federico BRANDINI" userId="cd0d525f-b3df-48e0-9108-13cd97c8e1e6" providerId="ADAL" clId="{C2E1C568-8DD8-41C0-9D99-898F97237015}" dt="2025-01-26T17:18:48.172" v="20512" actId="20577"/>
          <ac:spMkLst>
            <pc:docMk/>
            <pc:sldMk cId="2683798393" sldId="288"/>
            <ac:spMk id="24" creationId="{F463A198-F2EF-9074-E1AD-AD42045CD847}"/>
          </ac:spMkLst>
        </pc:spChg>
        <pc:picChg chg="add mod">
          <ac:chgData name="Federico BRANDINI" userId="cd0d525f-b3df-48e0-9108-13cd97c8e1e6" providerId="ADAL" clId="{C2E1C568-8DD8-41C0-9D99-898F97237015}" dt="2025-01-26T10:48:32.577" v="20157" actId="1076"/>
          <ac:picMkLst>
            <pc:docMk/>
            <pc:sldMk cId="2683798393" sldId="288"/>
            <ac:picMk id="7" creationId="{307A2F9E-C3AC-2F1E-9306-27608A1FBB9D}"/>
          </ac:picMkLst>
        </pc:picChg>
        <pc:picChg chg="del">
          <ac:chgData name="Federico BRANDINI" userId="cd0d525f-b3df-48e0-9108-13cd97c8e1e6" providerId="ADAL" clId="{C2E1C568-8DD8-41C0-9D99-898F97237015}" dt="2025-01-26T10:47:58.758" v="20150" actId="478"/>
          <ac:picMkLst>
            <pc:docMk/>
            <pc:sldMk cId="2683798393" sldId="288"/>
            <ac:picMk id="8" creationId="{5B18D392-CD77-DF96-ABDE-4B9193A41EC4}"/>
          </ac:picMkLst>
        </pc:picChg>
      </pc:sldChg>
    </pc:docChg>
  </pc:docChgLst>
  <pc:docChgLst>
    <pc:chgData name="Tomaso FONTANINI" userId="ab6c7504-6506-44f8-88f1-e73bd999829b" providerId="ADAL" clId="{02518A1D-5F26-4D2F-9F76-850269D59055}"/>
    <pc:docChg chg="undo custSel addSld modSld">
      <pc:chgData name="Tomaso FONTANINI" userId="ab6c7504-6506-44f8-88f1-e73bd999829b" providerId="ADAL" clId="{02518A1D-5F26-4D2F-9F76-850269D59055}" dt="2022-11-29T16:32:31.583" v="184" actId="20577"/>
      <pc:docMkLst>
        <pc:docMk/>
      </pc:docMkLst>
      <pc:sldChg chg="modSp new mod">
        <pc:chgData name="Tomaso FONTANINI" userId="ab6c7504-6506-44f8-88f1-e73bd999829b" providerId="ADAL" clId="{02518A1D-5F26-4D2F-9F76-850269D59055}" dt="2022-11-29T16:28:50.052" v="116" actId="6549"/>
        <pc:sldMkLst>
          <pc:docMk/>
          <pc:sldMk cId="1880463092" sldId="256"/>
        </pc:sldMkLst>
      </pc:sldChg>
      <pc:sldChg chg="modSp new mod">
        <pc:chgData name="Tomaso FONTANINI" userId="ab6c7504-6506-44f8-88f1-e73bd999829b" providerId="ADAL" clId="{02518A1D-5F26-4D2F-9F76-850269D59055}" dt="2022-11-29T16:32:31.583" v="184" actId="20577"/>
        <pc:sldMkLst>
          <pc:docMk/>
          <pc:sldMk cId="4014097357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B3AFB-EBD0-4935-916A-50A460E650E0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9C9E7-C02C-4FEF-B9C9-4E3296E105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60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C9E7-C02C-4FEF-B9C9-4E3296E105C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82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C9E7-C02C-4FEF-B9C9-4E3296E105C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444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D0E51-7B7D-F9EB-600E-D143DB60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7C492A6-71F8-6FF7-F2BB-C931410AF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03A1BA6-9843-666E-732E-D2F0A8E83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92E80A-985A-376F-0455-855B3BF9C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C9E7-C02C-4FEF-B9C9-4E3296E105C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35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F0D5F-4D6B-0B5B-76AA-A1B155580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5D3DFEF-A69F-6CFB-E72E-5E1ACD980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6B18AC2-DC54-B5FF-973F-4D7A5E71E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A714EB-4633-235F-6F79-6A9FC0E31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C9E7-C02C-4FEF-B9C9-4E3296E105C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88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C1511-C353-5D50-FEF9-127BE3232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3871475-76E9-CDBA-B804-412395E9C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8B1313-B97E-BF2E-95CC-FBC922749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0691BA-DFF7-B618-366B-0985D0C18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C9E7-C02C-4FEF-B9C9-4E3296E105C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49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93483-36D8-0C33-F46B-4066CDB26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9591A2B-23AA-F17F-5074-B4F888C3F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583865-4881-7B4C-30C4-28C06099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20AAB4-F9CB-55D5-AF09-D7FBACB99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C9E7-C02C-4FEF-B9C9-4E3296E105C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82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82FCA-54D9-C584-CD6A-8092D38F8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F2592D8-ABC7-4263-266B-8C7DE723C0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365023D-1D23-B5FC-8862-6523394AC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72FEC9-8646-3C3C-D011-725D76E37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C9E7-C02C-4FEF-B9C9-4E3296E105C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30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C6DD4-F2D3-57ED-062A-A8EE08090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6DB9E91-2B5B-6BEA-CFCC-7B0F1A216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32DF404-D753-C09F-9A23-E41247775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93CAF9-C4E7-B71D-93BA-F571299E5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C9E7-C02C-4FEF-B9C9-4E3296E105C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28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47EB201C-4CEC-418B-B040-3DCA3482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90" y="91573"/>
            <a:ext cx="6358819" cy="63287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3876D12-E34F-45DF-85C0-67A277652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BDFE76-37E3-4CD5-881B-F00728345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564AA1-47BD-4168-B60E-F408AE66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D044-11AB-4EEF-8D0D-FBFF5B83D46D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1AAEA-05C5-4F32-9F74-07B59EFB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E53661-5AE1-4D95-9622-305F3083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60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806872-CA12-44EA-AA0F-7045D503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AFF2AB-8CB2-4AFF-8BED-02E8A51D1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D7FD92-4FEC-4578-9130-F01D32EA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EE0-B92A-4115-A601-460C600B5957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0572DD-8CCE-419A-95B5-6B12A302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C0ED5C-C9A3-4133-9D4E-6F3C138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6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831DB4-E986-4496-9E9F-E9FB6C7CB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11FE69-13A9-4E81-A272-BBB12937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7F879E-F66F-48E5-8ECD-B2E42580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E61C-2EB2-49EF-AF80-3B43D17C396E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E34028-6F04-4728-A6B6-D2FF3F44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3E2BB-BA40-4A78-B3D2-75AD1BEA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0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A9EAD-EF6E-4D54-B98D-F7488B3F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D2F1CF-F63E-4292-9F08-5B7CEED6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44CE7C-D38F-4AE2-A3AD-C68DD349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EE844A0-2D67-4F0C-A554-C22AD3903FE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6398A0-7632-489B-BF01-DEADD703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6A23F-D120-41F2-9A42-4223FE60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0E7FD5B-77DF-497D-B1E1-D726720F45FE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949E4C5-7694-4B54-95E5-5D3CA99893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33" y="6241329"/>
            <a:ext cx="617134" cy="6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0A0DD-D5CA-493D-8A1E-ACF4FB59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0E2AC0-A4B4-4355-8089-722B4BC09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2C805F-A014-485E-B4C9-360A9FA2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3BE2-B51B-4A7D-8DCB-63A42BA0F6D9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8D2E27-9664-4376-BFD6-BDD528A4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E158B-F799-4CFD-82A7-223A5A48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23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E636B9-1E13-4082-A5C8-0F068677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45946E-55F1-496B-86B8-D27AA7851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9CF10E-1C61-4F11-8732-F18851B36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4D181E-366E-46FD-BE8A-4EA5FFD2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B978-236A-4581-8999-ACC7C6BFFF6F}" type="datetime1">
              <a:rPr lang="it-IT" smtClean="0"/>
              <a:t>18/02/2025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AF8E5F-8D99-4001-92C9-AEB72D2E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FD8D44-A8A5-4D62-BB24-B564FA22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48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4D735-A017-43FF-8DA3-7694AACE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535E9E-CF70-4445-9535-ECB7B762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DEF026-E517-4A8D-B5A4-AE0A4B1AB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FF4787-D4E8-4BEA-AC7E-7644B6BB7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3BA81C0-B40D-4D0D-9BB3-0C7D1AD3D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AF0FE1-2119-44C4-B5D9-2E56C646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A010-12A1-4324-B6F0-3759522E2455}" type="datetime1">
              <a:rPr lang="it-IT" smtClean="0"/>
              <a:t>18/02/2025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500327-6582-4FAC-AE48-F5E36EC2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A66D82-11D2-4FA8-8A55-F2D8A8BD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59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E8425-F5FF-4D53-BAC0-40354805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01ADE4E-EB2B-461A-9FA7-24465DCE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3792-1675-43E4-91AD-51DB10C83B67}" type="datetime1">
              <a:rPr lang="it-IT" smtClean="0"/>
              <a:t>18/02/2025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41F798-B607-44D2-BD9E-070F627C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E29C28-AA41-4C6A-B9AB-59500E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43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F04164-4D8C-456B-81CE-C8D29A0B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C3C-E244-4A9F-ABC6-18A832F4B51D}" type="datetime1">
              <a:rPr lang="it-IT" smtClean="0"/>
              <a:t>18/02/2025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75E710F-D1F6-4E1A-9D05-997D461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370D10-74FC-4407-9DBA-08548100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48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DB60A-6EA9-48DD-82DF-0525D676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3E82D4-27F1-4E73-9EBA-13981D06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A2A8C3-41E4-4631-BB94-12AA70310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BE8A8B-6193-411F-A507-88F60DB2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613A-66D0-4DD6-8EF2-14D15C4B563F}" type="datetime1">
              <a:rPr lang="it-IT" smtClean="0"/>
              <a:t>18/02/2025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09B5B8-C21A-4814-A05A-419CA91C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B265DB-3891-4934-BA9E-3E97BC5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026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0220-21AA-402F-BC69-467B985C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F16C94-EB3A-437B-97B4-A41E0EA49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E16F68-CF73-46DC-B129-509FCFB3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1E49AE-AA97-4094-8A9E-AE52FE53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67F1-916E-4461-8CEC-62405257FCB1}" type="datetime1">
              <a:rPr lang="it-IT" smtClean="0"/>
              <a:t>18/02/2025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A0AA03-D140-4BA4-AB83-6D1D468F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553504-BA37-41CF-8A70-650D880E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949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B4C368A-0D00-4776-8E84-F0A96E6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E61B9D-630E-41D2-BB35-04F7EEE32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B36C75-BF7F-424D-A20A-BA5ECC6AD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0714822-4579-4F2C-A157-960422DCD482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39A849-E813-4F81-906B-C010D8D1A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80C162-422D-4D90-9C32-E3DB86CC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0E7FD5B-77DF-497D-B1E1-D726720F45FE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C76C27-AC9D-40A7-87A3-1C9C01200B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47" y="6373585"/>
            <a:ext cx="630446" cy="33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5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035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35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35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35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3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hyperlink" Target="http://localhost:6006/#timeseries&amp;runSelectionState=eyJydW5zXFxydW5fMDEiOmZhbHNlLCJydW5zXFxydW5fMDYiOmZhbHNlLCJydW5zXFxydW5fMDciOmZhbHNlLCJydW5zXFxydW5fMDgiOmZhbHNlLCJydW5zXFxydW5fMDkiOmZhbHNlLCJydW5zXFxydW5fMTAiOmZhbHNlLCJydW5zXFxydW5fMTEiOmZhbHNlLCJydW5zXFxydW5fMTIiOmZhbHNlLCJydW5zXFxydW5fMTMiOmZhbHNlLCJydW5zXFxydW5fQjEiOmZhbHNlLCJydW5zXFxydW5fQjMiOmZhbHNlLCJydW5zXFxydW5fQjQiOmZhbHNlLCJydW5zXFxydW5fQyI6ZmFsc2UsInJ1bnNcXHJ1bl9CMiI6ZmFsc2UsInJ1bnNcXHJ1bl8xNCI6ZmFsc2UsInJ1bnNcXHJ1bl8xNSI6ZmFsc2UsInJ1bnNcXHJ1bl8xNiI6ZmFsc2UsInJ1bnNcXHJ1bl8xNyI6ZmFsc2UsInJ1bnNcXHJ1bl8xOCI6ZmFsc2UsInJ1bnNcXHJ1bl8xOSI6ZmFsc2UsInJ1bnNcXHJ1bl8yMCI6ZmFsc2UsInJ1bnNcXHJ1bl9BIjpmYWxzZSwicnVuc1xccnVuXzA3YiI6ZmFsc2UsInJ1bnNcXHJ1bl8xMWIiOmZhbHNlLCJydW5zXFxydW5fMTJiIjpmYWxzZSwicnVuc1xccnVuXzIxIjpmYWxzZSwicnVuc1xccnVuXzIxX3Jlc3VtZWQiOmZhbHNlLCJydW5zXFxydW5fMTVfMiI6ZmFsc2UsInJ1bnNcXHJ1bl8xNV8yX3Jlc3VtZWQiOmZhbHNlLCJydW5zXFxydW5fMjIiOmZhbHNlLCJydW5zXFxydW5fMjJfcmVmaW5lIjpmYWxzZSwicnVuc1xccnVuXzIzIjpmYWxzZSwicnVuc1xccnVuXzIzX3JlZmluZSI6ZmFsc2V9" TargetMode="External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6006/#timeseries&amp;runSelectionState=eyJydW5zXFxydW5fMDEiOmZhbHNlLCJydW5zXFxydW5fMDYiOmZhbHNlLCJydW5zXFxydW5fMDciOmZhbHNlLCJydW5zXFxydW5fMDgiOmZhbHNlLCJydW5zXFxydW5fMDkiOmZhbHNlLCJydW5zXFxydW5fMTAiOmZhbHNlLCJydW5zXFxydW5fMTEiOmZhbHNlLCJydW5zXFxydW5fMTIiOmZhbHNlLCJydW5zXFxydW5fMTMiOmZhbHNlLCJydW5zXFxydW5fQjEiOmZhbHNlLCJydW5zXFxydW5fQjMiOmZhbHNlLCJydW5zXFxydW5fQjQiOmZhbHNlLCJydW5zXFxydW5fQyI6ZmFsc2UsInJ1bnNcXHJ1bl9CMiI6ZmFsc2UsInJ1bnNcXHJ1bl8xNCI6ZmFsc2UsInJ1bnNcXHJ1bl8xNSI6ZmFsc2UsInJ1bnNcXHJ1bl8xNiI6ZmFsc2UsInJ1bnNcXHJ1bl8xNyI6ZmFsc2UsInJ1bnNcXHJ1bl8xOCI6ZmFsc2UsInJ1bnNcXHJ1bl8xOSI6ZmFsc2UsInJ1bnNcXHJ1bl8yMCI6ZmFsc2UsInJ1bnNcXHJ1bl9BIjpmYWxzZSwicnVuc1xccnVuXzA3YiI6ZmFsc2UsInJ1bnNcXHJ1bl8xMWIiOmZhbHNlLCJydW5zXFxydW5fMTJiIjpmYWxzZSwicnVuc1xccnVuXzIxIjpmYWxzZSwicnVuc1xccnVuXzIxX3Jlc3VtZWQiOmZhbHNlLCJydW5zXFxydW5fMTVfMiI6ZmFsc2UsInJ1bnNcXHJ1bl8xNV8yX3Jlc3VtZWQiOmZhbHNlLCJydW5zXFxydW5fMjIiOmZhbHNlLCJydW5zXFxydW5fMjJfcmVmaW5lIjpmYWxzZSwicnVuc1xccnVuXzIzIjpmYWxzZSwicnVuc1xccnVuXzIzX3JlZmluZSI6ZmFsc2V9" TargetMode="Externa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006/#timeseries&amp;runSelectionState=eyJydW5zXFxydW5fMDEiOmZhbHNlLCJydW5zXFxydW5fMDYiOmZhbHNlLCJydW5zXFxydW5fMDciOmZhbHNlLCJydW5zXFxydW5fMDgiOmZhbHNlLCJydW5zXFxydW5fMDkiOmZhbHNlLCJydW5zXFxydW5fMTAiOmZhbHNlLCJydW5zXFxydW5fMTEiOmZhbHNlLCJydW5zXFxydW5fMTIiOmZhbHNlLCJydW5zXFxydW5fMTMiOmZhbHNlLCJydW5zXFxydW5fQjEiOmZhbHNlLCJydW5zXFxydW5fQjMiOmZhbHNlLCJydW5zXFxydW5fQjQiOmZhbHNlLCJydW5zXFxydW5fQyI6ZmFsc2UsInJ1bnNcXHJ1bl9CMiI6ZmFsc2UsInJ1bnNcXHJ1bl8xNCI6ZmFsc2UsInJ1bnNcXHJ1bl8xNSI6ZmFsc2UsInJ1bnNcXHJ1bl8xNiI6ZmFsc2UsInJ1bnNcXHJ1bl8xNyI6ZmFsc2UsInJ1bnNcXHJ1bl8xOCI6ZmFsc2UsInJ1bnNcXHJ1bl8xOSI6ZmFsc2UsInJ1bnNcXHJ1bl8yMCI6ZmFsc2UsInJ1bnNcXHJ1bl9BIjpmYWxzZSwicnVuc1xccnVuXzA3YiI6ZmFsc2UsInJ1bnNcXHJ1bl8xMWIiOmZhbHNlLCJydW5zXFxydW5fMTJiIjpmYWxzZSwicnVuc1xccnVuXzIxIjpmYWxzZSwicnVuc1xccnVuXzIxX3Jlc3VtZWQiOmZhbHNlLCJydW5zXFxydW5fMTVfMiI6ZmFsc2UsInJ1bnNcXHJ1bl8xNV8yX3Jlc3VtZWQiOmZhbHNlLCJydW5zXFxydW5fMjIiOmZhbHNlLCJydW5zXFxydW5fMjJfcmVmaW5lIjpmYWxzZSwicnVuc1xccnVuXzIzIjpmYWxzZSwicnVuc1xccnVuXzIzX3JlZmluZSI6ZmFsc2V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006/#timeseries&amp;runSelectionState=eyJydW5zXFxydW5fMDEiOmZhbHNlLCJydW5zXFxydW5fMDYiOmZhbHNlLCJydW5zXFxydW5fMDciOmZhbHNlLCJydW5zXFxydW5fMDgiOmZhbHNlLCJydW5zXFxydW5fMDkiOmZhbHNlLCJydW5zXFxydW5fMTAiOmZhbHNlLCJydW5zXFxydW5fMTEiOmZhbHNlLCJydW5zXFxydW5fMTIiOmZhbHNlLCJydW5zXFxydW5fMTMiOmZhbHNlLCJydW5zXFxydW5fQjEiOmZhbHNlLCJydW5zXFxydW5fQjMiOmZhbHNlLCJydW5zXFxydW5fQjQiOmZhbHNlLCJydW5zXFxydW5fQyI6ZmFsc2UsInJ1bnNcXHJ1bl9CMiI6ZmFsc2UsInJ1bnNcXHJ1bl8xNCI6ZmFsc2UsInJ1bnNcXHJ1bl8xNSI6ZmFsc2UsInJ1bnNcXHJ1bl8xNiI6ZmFsc2UsInJ1bnNcXHJ1bl8xNyI6ZmFsc2UsInJ1bnNcXHJ1bl8xOCI6ZmFsc2UsInJ1bnNcXHJ1bl8xOSI6ZmFsc2UsInJ1bnNcXHJ1bl8yMCI6ZmFsc2UsInJ1bnNcXHJ1bl9BIjpmYWxzZSwicnVuc1xccnVuXzA3YiI6ZmFsc2UsInJ1bnNcXHJ1bl8xMWIiOmZhbHNlLCJydW5zXFxydW5fMTJiIjpmYWxzZSwicnVuc1xccnVuXzIxIjpmYWxzZSwicnVuc1xccnVuXzIxX3Jlc3VtZWQiOmZhbHNlLCJydW5zXFxydW5fMTVfMiI6ZmFsc2UsInJ1bnNcXHJ1bl8xNV8yX3Jlc3VtZWQiOmZhbHNlLCJydW5zXFxydW5fMjIiOmZhbHNlLCJydW5zXFxydW5fMjJfcmVmaW5lIjpmYWxzZSwicnVuc1xccnVuXzIzIjpmYWxzZSwicnVuc1xccnVuXzIzX3JlZmluZSI6ZmFsc2V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6006/#timeseries&amp;runSelectionState=eyJydW5zXFxydW5fMDEiOmZhbHNlLCJydW5zXFxydW5fMDYiOmZhbHNlLCJydW5zXFxydW5fMDciOmZhbHNlLCJydW5zXFxydW5fMDgiOmZhbHNlLCJydW5zXFxydW5fMDkiOmZhbHNlLCJydW5zXFxydW5fMTAiOmZhbHNlLCJydW5zXFxydW5fMTEiOmZhbHNlLCJydW5zXFxydW5fMTIiOmZhbHNlLCJydW5zXFxydW5fMTMiOmZhbHNlLCJydW5zXFxydW5fQjEiOmZhbHNlLCJydW5zXFxydW5fQjMiOmZhbHNlLCJydW5zXFxydW5fQjQiOmZhbHNlLCJydW5zXFxydW5fQyI6ZmFsc2UsInJ1bnNcXHJ1bl9CMiI6ZmFsc2UsInJ1bnNcXHJ1bl8xNCI6ZmFsc2UsInJ1bnNcXHJ1bl8xNSI6ZmFsc2UsInJ1bnNcXHJ1bl8xNiI6ZmFsc2UsInJ1bnNcXHJ1bl8xNyI6ZmFsc2UsInJ1bnNcXHJ1bl8xOCI6ZmFsc2UsInJ1bnNcXHJ1bl8xOSI6ZmFsc2UsInJ1bnNcXHJ1bl8yMCI6ZmFsc2UsInJ1bnNcXHJ1bl9BIjpmYWxzZSwicnVuc1xccnVuXzA3YiI6ZmFsc2UsInJ1bnNcXHJ1bl8xMWIiOmZhbHNlLCJydW5zXFxydW5fMTJiIjpmYWxzZSwicnVuc1xccnVuXzIxIjpmYWxzZSwicnVuc1xccnVuXzIxX3Jlc3VtZWQiOmZhbHNlLCJydW5zXFxydW5fMTVfMiI6ZmFsc2UsInJ1bnNcXHJ1bl8xNV8yX3Jlc3VtZWQiOmZhbHNlLCJydW5zXFxydW5fMjIiOmZhbHNlLCJydW5zXFxydW5fMjJfcmVmaW5lIjpmYWxzZSwicnVuc1xccnVuXzIzIjpmYWxzZSwicnVuc1xccnVuXzIzX3JlZmluZSI6ZmFsc2V9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://localhost:6006/#timeseries&amp;runSelectionState=eyJydW5zXFxydW5fMDEiOmZhbHNlLCJydW5zXFxydW5fMDYiOmZhbHNlLCJydW5zXFxydW5fMDciOmZhbHNlLCJydW5zXFxydW5fMDgiOmZhbHNlLCJydW5zXFxydW5fMDkiOmZhbHNlLCJydW5zXFxydW5fMTAiOmZhbHNlLCJydW5zXFxydW5fMTEiOmZhbHNlLCJydW5zXFxydW5fMTIiOmZhbHNlLCJydW5zXFxydW5fMTMiOmZhbHNlLCJydW5zXFxydW5fQjEiOmZhbHNlLCJydW5zXFxydW5fQjMiOmZhbHNlLCJydW5zXFxydW5fQjQiOmZhbHNlLCJydW5zXFxydW5fQyI6ZmFsc2UsInJ1bnNcXHJ1bl9CMiI6ZmFsc2UsInJ1bnNcXHJ1bl8xNCI6ZmFsc2UsInJ1bnNcXHJ1bl8xNSI6ZmFsc2UsInJ1bnNcXHJ1bl8xNiI6ZmFsc2UsInJ1bnNcXHJ1bl8xNyI6ZmFsc2UsInJ1bnNcXHJ1bl8xOCI6ZmFsc2UsInJ1bnNcXHJ1bl8xOSI6ZmFsc2UsInJ1bnNcXHJ1bl8yMCI6ZmFsc2UsInJ1bnNcXHJ1bl9BIjpmYWxzZSwicnVuc1xccnVuXzA3YiI6ZmFsc2UsInJ1bnNcXHJ1bl8xMWIiOmZhbHNlLCJydW5zXFxydW5fMTJiIjpmYWxzZSwicnVuc1xccnVuXzIxIjpmYWxzZSwicnVuc1xccnVuXzIxX3Jlc3VtZWQiOmZhbHNlLCJydW5zXFxydW5fMTVfMiI6ZmFsc2UsInJ1bnNcXHJ1bl8xNV8yX3Jlc3VtZWQiOmZhbHNlLCJydW5zXFxydW5fMjIiOmZhbHNlLCJydW5zXFxydW5fMjJfcmVmaW5lIjpmYWxzZSwicnVuc1xccnVuXzIzIjpmYWxzZSwicnVuc1xccnVuXzIzX3JlZmluZSI6ZmFsc2V9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6006/#timeseries&amp;runSelectionState=eyJydW5zXFxydW5fMDEiOmZhbHNlLCJydW5zXFxydW5fMDYiOmZhbHNlLCJydW5zXFxydW5fMDciOmZhbHNlLCJydW5zXFxydW5fMDgiOmZhbHNlLCJydW5zXFxydW5fMDkiOmZhbHNlLCJydW5zXFxydW5fMTAiOmZhbHNlLCJydW5zXFxydW5fMTEiOmZhbHNlLCJydW5zXFxydW5fMTIiOmZhbHNlLCJydW5zXFxydW5fMTMiOmZhbHNlLCJydW5zXFxydW5fQjEiOmZhbHNlLCJydW5zXFxydW5fQjMiOmZhbHNlLCJydW5zXFxydW5fQjQiOmZhbHNlLCJydW5zXFxydW5fQyI6ZmFsc2UsInJ1bnNcXHJ1bl9CMiI6ZmFsc2UsInJ1bnNcXHJ1bl8xNCI6ZmFsc2UsInJ1bnNcXHJ1bl8xNSI6ZmFsc2UsInJ1bnNcXHJ1bl8xNiI6ZmFsc2UsInJ1bnNcXHJ1bl8xNyI6ZmFsc2UsInJ1bnNcXHJ1bl8xOCI6ZmFsc2UsInJ1bnNcXHJ1bl8xOSI6ZmFsc2UsInJ1bnNcXHJ1bl8yMCI6ZmFsc2UsInJ1bnNcXHJ1bl9BIjpmYWxzZSwicnVuc1xccnVuXzA3YiI6ZmFsc2UsInJ1bnNcXHJ1bl8xMWIiOmZhbHNlLCJydW5zXFxydW5fMTJiIjpmYWxzZSwicnVuc1xccnVuXzIxIjpmYWxzZSwicnVuc1xccnVuXzIxX3Jlc3VtZWQiOmZhbHNlLCJydW5zXFxydW5fMTVfMiI6ZmFsc2UsInJ1bnNcXHJ1bl8xNV8yX3Jlc3VtZWQiOmZhbHNlLCJydW5zXFxydW5fMjIiOmZhbHNlLCJydW5zXFxydW5fMjJfcmVmaW5lIjpmYWxzZSwicnVuc1xccnVuXzIzIjpmYWxzZSwicnVuc1xccnVuXzIzX3JlZmluZSI6ZmFsc2V9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hyperlink" Target="http://localhost:6006/#timeseries&amp;runSelectionState=eyJydW5zXFxydW5fMDEiOmZhbHNlLCJydW5zXFxydW5fMDYiOmZhbHNlLCJydW5zXFxydW5fMDciOmZhbHNlLCJydW5zXFxydW5fMDgiOmZhbHNlLCJydW5zXFxydW5fMDkiOmZhbHNlLCJydW5zXFxydW5fMTAiOmZhbHNlLCJydW5zXFxydW5fMTEiOmZhbHNlLCJydW5zXFxydW5fMTIiOmZhbHNlLCJydW5zXFxydW5fMTMiOmZhbHNlLCJydW5zXFxydW5fQjEiOmZhbHNlLCJydW5zXFxydW5fQjMiOmZhbHNlLCJydW5zXFxydW5fQjQiOmZhbHNlLCJydW5zXFxydW5fQyI6ZmFsc2UsInJ1bnNcXHJ1bl9CMiI6ZmFsc2UsInJ1bnNcXHJ1bl8xNCI6ZmFsc2UsInJ1bnNcXHJ1bl8xNSI6ZmFsc2UsInJ1bnNcXHJ1bl8xNiI6ZmFsc2UsInJ1bnNcXHJ1bl8xNyI6ZmFsc2UsInJ1bnNcXHJ1bl8xOCI6ZmFsc2UsInJ1bnNcXHJ1bl8xOSI6ZmFsc2UsInJ1bnNcXHJ1bl8yMCI6ZmFsc2UsInJ1bnNcXHJ1bl9BIjpmYWxzZSwicnVuc1xccnVuXzA3YiI6ZmFsc2UsInJ1bnNcXHJ1bl8xMWIiOmZhbHNlLCJydW5zXFxydW5fMTJiIjpmYWxzZSwicnVuc1xccnVuXzIxIjpmYWxzZSwicnVuc1xccnVuXzIxX3Jlc3VtZWQiOmZhbHNlLCJydW5zXFxydW5fMTVfMiI6ZmFsc2UsInJ1bnNcXHJ1bl8xNV8yX3Jlc3VtZWQiOmZhbHNlLCJydW5zXFxydW5fMjIiOmZhbHNlLCJydW5zXFxydW5fMjJfcmVmaW5lIjpmYWxzZSwicnVuc1xccnVuXzIzIjpmYWxzZSwicnVuc1xccnVuXzIzX3JlZmluZSI6ZmFsc2V9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6006/#timeseries&amp;runSelectionState=eyJydW5zXFxydW5fMDEiOmZhbHNlLCJydW5zXFxydW5fMDYiOmZhbHNlLCJydW5zXFxydW5fMDciOmZhbHNlLCJydW5zXFxydW5fMDgiOmZhbHNlLCJydW5zXFxydW5fMDkiOmZhbHNlLCJydW5zXFxydW5fMTAiOmZhbHNlLCJydW5zXFxydW5fMTEiOmZhbHNlLCJydW5zXFxydW5fMTIiOmZhbHNlLCJydW5zXFxydW5fMTMiOmZhbHNlLCJydW5zXFxydW5fQjEiOmZhbHNlLCJydW5zXFxydW5fQjMiOmZhbHNlLCJydW5zXFxydW5fQjQiOmZhbHNlLCJydW5zXFxydW5fQyI6ZmFsc2UsInJ1bnNcXHJ1bl9CMiI6ZmFsc2UsInJ1bnNcXHJ1bl8xNCI6ZmFsc2UsInJ1bnNcXHJ1bl8xNSI6ZmFsc2UsInJ1bnNcXHJ1bl8xNiI6ZmFsc2UsInJ1bnNcXHJ1bl8xNyI6ZmFsc2UsInJ1bnNcXHJ1bl8xOCI6ZmFsc2UsInJ1bnNcXHJ1bl8xOSI6ZmFsc2UsInJ1bnNcXHJ1bl8yMCI6ZmFsc2UsInJ1bnNcXHJ1bl9BIjpmYWxzZSwicnVuc1xccnVuXzA3YiI6ZmFsc2UsInJ1bnNcXHJ1bl8xMWIiOmZhbHNlLCJydW5zXFxydW5fMTJiIjpmYWxzZSwicnVuc1xccnVuXzIxIjpmYWxzZSwicnVuc1xccnVuXzIxX3Jlc3VtZWQiOmZhbHNlLCJydW5zXFxydW5fMTVfMiI6ZmFsc2UsInJ1bnNcXHJ1bl8xNV8yX3Jlc3VtZWQiOmZhbHNlLCJydW5zXFxydW5fMjIiOmZhbHNlLCJydW5zXFxydW5fMjJfcmVmaW5lIjpmYWxzZSwicnVuc1xccnVuXzIzIjpmYWxzZSwicnVuc1xccnVuXzIzX3JlZmluZSI6ZmFsc2V9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D0F04-E714-4AE3-9094-D3DA4F3EF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Image </a:t>
            </a:r>
            <a:r>
              <a:rPr lang="it-IT" dirty="0" err="1"/>
              <a:t>Classification</a:t>
            </a:r>
            <a:br>
              <a:rPr lang="it-IT" dirty="0"/>
            </a:br>
            <a:r>
              <a:rPr lang="it-IT" dirty="0"/>
              <a:t>with </a:t>
            </a:r>
            <a:r>
              <a:rPr lang="it-IT" dirty="0" err="1"/>
              <a:t>ResNet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9DFD66-EA6E-4216-AE3A-F00A3996D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Federico Brandini</a:t>
            </a:r>
          </a:p>
        </p:txBody>
      </p:sp>
    </p:spTree>
    <p:extLst>
      <p:ext uri="{BB962C8B-B14F-4D97-AF65-F5344CB8AC3E}">
        <p14:creationId xmlns:p14="http://schemas.microsoft.com/office/powerpoint/2010/main" val="188046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D918D-09C8-B6C8-ADA9-4520D567A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7D523276-EFD3-0EAE-7943-5393683C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549" y="2879744"/>
            <a:ext cx="2611880" cy="200660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29ABFBE-984B-204D-F034-09DFE8AE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Depth </a:t>
            </a:r>
            <a:r>
              <a:rPr lang="it-IT" dirty="0" err="1"/>
              <a:t>increasing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8D7252-96FF-13FC-D5D9-CD986A24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BB5-E5D6-4816-8D90-BB648ABCEC8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603D89-239E-8CAD-2CBA-3BD3F0A2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C3BC26-16DE-5CDA-E11E-7F85E71B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10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42F038C-F551-BCE4-6112-DBE954CD55F1}"/>
                  </a:ext>
                </a:extLst>
              </p:cNvPr>
              <p:cNvSpPr txBox="1"/>
              <p:nvPr/>
            </p:nvSpPr>
            <p:spPr>
              <a:xfrm>
                <a:off x="838201" y="1690688"/>
                <a:ext cx="753888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35E"/>
                    </a:solidFill>
                  </a:rPr>
                  <a:t>With the best training methods for the resnet-18, let's now try to  fine-tune all layers of a pretrained </a:t>
                </a:r>
                <a:r>
                  <a:rPr lang="en-US" sz="2000" b="1" dirty="0">
                    <a:solidFill>
                      <a:srgbClr val="00035E"/>
                    </a:solidFill>
                  </a:rPr>
                  <a:t>resnet-34</a:t>
                </a:r>
                <a:r>
                  <a:rPr lang="en-US" sz="2000" dirty="0">
                    <a:solidFill>
                      <a:srgbClr val="00035E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35E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2000" b="0" i="1" smtClean="0">
                        <a:solidFill>
                          <a:srgbClr val="00035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35E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42F038C-F551-BCE4-6112-DBE954CD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90688"/>
                <a:ext cx="7538884" cy="707886"/>
              </a:xfrm>
              <a:prstGeom prst="rect">
                <a:avLst/>
              </a:prstGeom>
              <a:blipFill>
                <a:blip r:embed="rId4"/>
                <a:stretch>
                  <a:fillRect l="-890" t="-4310" r="-243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CB5B95-FABE-2C92-526E-EB411C4DE87F}"/>
              </a:ext>
            </a:extLst>
          </p:cNvPr>
          <p:cNvSpPr txBox="1"/>
          <p:nvPr/>
        </p:nvSpPr>
        <p:spPr>
          <a:xfrm>
            <a:off x="2141659" y="2497862"/>
            <a:ext cx="1138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Loss</a:t>
            </a:r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88834FF-553A-8CA5-094D-4004DB6E921D}"/>
              </a:ext>
            </a:extLst>
          </p:cNvPr>
          <p:cNvSpPr txBox="1"/>
          <p:nvPr/>
        </p:nvSpPr>
        <p:spPr>
          <a:xfrm>
            <a:off x="4902337" y="2497862"/>
            <a:ext cx="2616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Training accuracy</a:t>
            </a:r>
            <a:endParaRPr lang="it-IT" b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34AE33-9EDF-A753-2C1D-B882458F5E6E}"/>
              </a:ext>
            </a:extLst>
          </p:cNvPr>
          <p:cNvSpPr txBox="1"/>
          <p:nvPr/>
        </p:nvSpPr>
        <p:spPr>
          <a:xfrm>
            <a:off x="8323549" y="2497862"/>
            <a:ext cx="2616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Validation accuracy</a:t>
            </a:r>
            <a:endParaRPr lang="it-IT" b="1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E18B1F7A-61B4-A871-82EE-35016C03B744}"/>
              </a:ext>
            </a:extLst>
          </p:cNvPr>
          <p:cNvSpPr>
            <a:spLocks noChangeAspect="1"/>
          </p:cNvSpPr>
          <p:nvPr/>
        </p:nvSpPr>
        <p:spPr>
          <a:xfrm>
            <a:off x="10081764" y="2975791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78DDDD-53CF-1B94-4281-B03C2E814546}"/>
              </a:ext>
            </a:extLst>
          </p:cNvPr>
          <p:cNvSpPr txBox="1"/>
          <p:nvPr/>
        </p:nvSpPr>
        <p:spPr>
          <a:xfrm>
            <a:off x="9380837" y="3016035"/>
            <a:ext cx="1564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78</a:t>
            </a:r>
            <a:r>
              <a:rPr lang="en-US" sz="2000" b="1" dirty="0">
                <a:solidFill>
                  <a:srgbClr val="00035E"/>
                </a:solidFill>
              </a:rPr>
              <a:t>.42 %</a:t>
            </a:r>
          </a:p>
        </p:txBody>
      </p:sp>
      <p:pic>
        <p:nvPicPr>
          <p:cNvPr id="19" name="Elemento grafico 18" descr="Badge Tick1 con riempimento a tinta unita">
            <a:extLst>
              <a:ext uri="{FF2B5EF4-FFF2-40B4-BE49-F238E27FC236}">
                <a16:creationId xmlns:a16="http://schemas.microsoft.com/office/drawing/2014/main" id="{A178A99F-B08A-2BE4-F6CE-7750D7F09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62698" y="3113469"/>
            <a:ext cx="365126" cy="36512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92CE9BA-40C9-9BD1-6325-F7B4B8F555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761" y="2867193"/>
            <a:ext cx="2611880" cy="2019159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5DDC2935-3A95-37CF-F93B-F4B8920BB7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6925" y="2874463"/>
            <a:ext cx="2611880" cy="2004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5E58100-D1B1-3ECD-F33D-F681B4C4F7B2}"/>
                  </a:ext>
                </a:extLst>
              </p:cNvPr>
              <p:cNvSpPr txBox="1"/>
              <p:nvPr/>
            </p:nvSpPr>
            <p:spPr>
              <a:xfrm>
                <a:off x="838200" y="5108787"/>
                <a:ext cx="554293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035E"/>
                    </a:solidFill>
                  </a:rPr>
                  <a:t>As before, I tried to </a:t>
                </a:r>
                <a:r>
                  <a:rPr lang="en-US" sz="2000" b="1" dirty="0">
                    <a:solidFill>
                      <a:srgbClr val="00035E"/>
                    </a:solidFill>
                  </a:rPr>
                  <a:t>refine</a:t>
                </a:r>
                <a:r>
                  <a:rPr lang="en-US" sz="2000" dirty="0">
                    <a:solidFill>
                      <a:srgbClr val="00035E"/>
                    </a:solidFill>
                  </a:rPr>
                  <a:t> the saved model with a lower learning rate (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35E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2000" b="0" i="1" smtClean="0">
                        <a:solidFill>
                          <a:srgbClr val="00035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00035E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5E58100-D1B1-3ECD-F33D-F681B4C4F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08787"/>
                <a:ext cx="5542935" cy="707886"/>
              </a:xfrm>
              <a:prstGeom prst="rect">
                <a:avLst/>
              </a:prstGeom>
              <a:blipFill>
                <a:blip r:embed="rId9"/>
                <a:stretch>
                  <a:fillRect l="-1210" t="-4310" r="-1980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1B7FC28-1154-A568-DA55-5247DEEF774B}"/>
              </a:ext>
            </a:extLst>
          </p:cNvPr>
          <p:cNvSpPr txBox="1"/>
          <p:nvPr/>
        </p:nvSpPr>
        <p:spPr>
          <a:xfrm>
            <a:off x="7412228" y="5231898"/>
            <a:ext cx="1564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79</a:t>
            </a:r>
            <a:r>
              <a:rPr lang="en-US" sz="2000" b="1" dirty="0">
                <a:solidFill>
                  <a:srgbClr val="00035E"/>
                </a:solidFill>
              </a:rPr>
              <a:t>.48 %</a:t>
            </a:r>
          </a:p>
        </p:txBody>
      </p:sp>
      <p:pic>
        <p:nvPicPr>
          <p:cNvPr id="28" name="Elemento grafico 27" descr="Badge Tick1 con riempimento a tinta unita">
            <a:extLst>
              <a:ext uri="{FF2B5EF4-FFF2-40B4-BE49-F238E27FC236}">
                <a16:creationId xmlns:a16="http://schemas.microsoft.com/office/drawing/2014/main" id="{8A22C44B-F46D-6371-A911-0F27402EC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4089" y="5329332"/>
            <a:ext cx="365126" cy="365126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0F3BDF2-E92D-2A84-6D9A-54F3D465BB46}"/>
              </a:ext>
            </a:extLst>
          </p:cNvPr>
          <p:cNvCxnSpPr>
            <a:cxnSpLocks/>
          </p:cNvCxnSpPr>
          <p:nvPr/>
        </p:nvCxnSpPr>
        <p:spPr>
          <a:xfrm>
            <a:off x="6518964" y="5537404"/>
            <a:ext cx="743958" cy="0"/>
          </a:xfrm>
          <a:prstGeom prst="straightConnector1">
            <a:avLst/>
          </a:prstGeom>
          <a:ln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hlinkClick r:id="rId10"/>
            <a:extLst>
              <a:ext uri="{FF2B5EF4-FFF2-40B4-BE49-F238E27FC236}">
                <a16:creationId xmlns:a16="http://schemas.microsoft.com/office/drawing/2014/main" id="{78E5BC2A-0EFA-5ACF-1B49-7F14AA7D6995}"/>
              </a:ext>
            </a:extLst>
          </p:cNvPr>
          <p:cNvSpPr txBox="1"/>
          <p:nvPr/>
        </p:nvSpPr>
        <p:spPr>
          <a:xfrm>
            <a:off x="10954342" y="3160686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[run_23]</a:t>
            </a:r>
          </a:p>
        </p:txBody>
      </p:sp>
      <p:sp>
        <p:nvSpPr>
          <p:cNvPr id="32" name="CasellaDiTesto 31">
            <a:hlinkClick r:id="rId10"/>
            <a:extLst>
              <a:ext uri="{FF2B5EF4-FFF2-40B4-BE49-F238E27FC236}">
                <a16:creationId xmlns:a16="http://schemas.microsoft.com/office/drawing/2014/main" id="{6006ED70-74F6-476D-7ACA-B6569B6A1876}"/>
              </a:ext>
            </a:extLst>
          </p:cNvPr>
          <p:cNvSpPr txBox="1"/>
          <p:nvPr/>
        </p:nvSpPr>
        <p:spPr>
          <a:xfrm>
            <a:off x="9167373" y="5404173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[run_23_refine]</a:t>
            </a:r>
          </a:p>
        </p:txBody>
      </p:sp>
    </p:spTree>
    <p:extLst>
      <p:ext uri="{BB962C8B-B14F-4D97-AF65-F5344CB8AC3E}">
        <p14:creationId xmlns:p14="http://schemas.microsoft.com/office/powerpoint/2010/main" val="230756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672EE-ABD7-2A52-D607-EB05E5483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F1921-919E-5470-EAF0-820BA8DB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ablation</a:t>
            </a:r>
            <a:r>
              <a:rPr lang="it-IT" dirty="0"/>
              <a:t> study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BF47B2-135C-5820-7823-21C9F26C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BB5-E5D6-4816-8D90-BB648ABCEC8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BB50CD-B369-1E8C-932A-4EDDEED2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81F73-BA65-3FD1-8781-5D0A36D6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11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1A807E-4D5F-39D2-5783-DC2BED7DB760}"/>
              </a:ext>
            </a:extLst>
          </p:cNvPr>
          <p:cNvSpPr txBox="1"/>
          <p:nvPr/>
        </p:nvSpPr>
        <p:spPr>
          <a:xfrm>
            <a:off x="838199" y="1690688"/>
            <a:ext cx="94266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In this study, we want evaluate how the specific-class </a:t>
            </a:r>
            <a:r>
              <a:rPr lang="en-US" sz="2000" i="1" dirty="0">
                <a:solidFill>
                  <a:srgbClr val="00035E"/>
                </a:solidFill>
              </a:rPr>
              <a:t>Lemon</a:t>
            </a:r>
            <a:r>
              <a:rPr lang="en-US" sz="2000" dirty="0">
                <a:solidFill>
                  <a:srgbClr val="00035E"/>
                </a:solidFill>
              </a:rPr>
              <a:t> accuracy  varies if the number of classes used in training is 1 (that class) or 10 (that class plus 9 others)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1FEE63E-9554-3514-6F06-B06A2D91B83A}"/>
              </a:ext>
            </a:extLst>
          </p:cNvPr>
          <p:cNvSpPr txBox="1"/>
          <p:nvPr/>
        </p:nvSpPr>
        <p:spPr>
          <a:xfrm>
            <a:off x="1433051" y="2712045"/>
            <a:ext cx="1590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Step A</a:t>
            </a:r>
            <a:br>
              <a:rPr lang="en-US" sz="1800" b="1" dirty="0">
                <a:solidFill>
                  <a:srgbClr val="00035E"/>
                </a:solidFill>
              </a:rPr>
            </a:br>
            <a:r>
              <a:rPr lang="en-US" sz="1800" dirty="0">
                <a:solidFill>
                  <a:srgbClr val="00035E"/>
                </a:solidFill>
              </a:rPr>
              <a:t>Only</a:t>
            </a:r>
            <a:r>
              <a:rPr lang="en-US" sz="1800" b="1" dirty="0">
                <a:solidFill>
                  <a:srgbClr val="00035E"/>
                </a:solidFill>
              </a:rPr>
              <a:t> </a:t>
            </a:r>
            <a:r>
              <a:rPr lang="en-US" sz="1800" i="1" dirty="0">
                <a:solidFill>
                  <a:srgbClr val="00035E"/>
                </a:solidFill>
              </a:rPr>
              <a:t>Lemon</a:t>
            </a:r>
            <a:r>
              <a:rPr lang="en-US" sz="1800" b="1" dirty="0">
                <a:solidFill>
                  <a:srgbClr val="00035E"/>
                </a:solidFill>
              </a:rPr>
              <a:t> </a:t>
            </a: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1FEB745-767D-2931-F11F-899305870E2C}"/>
              </a:ext>
            </a:extLst>
          </p:cNvPr>
          <p:cNvSpPr txBox="1"/>
          <p:nvPr/>
        </p:nvSpPr>
        <p:spPr>
          <a:xfrm>
            <a:off x="4386415" y="2712045"/>
            <a:ext cx="2104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Step B</a:t>
            </a:r>
            <a:br>
              <a:rPr lang="en-US" sz="1800" b="1" dirty="0">
                <a:solidFill>
                  <a:srgbClr val="00035E"/>
                </a:solidFill>
              </a:rPr>
            </a:br>
            <a:r>
              <a:rPr lang="en-US" sz="1800" i="1" dirty="0">
                <a:solidFill>
                  <a:srgbClr val="00035E"/>
                </a:solidFill>
              </a:rPr>
              <a:t>Lemon </a:t>
            </a:r>
            <a:r>
              <a:rPr lang="en-US" sz="1800" dirty="0">
                <a:solidFill>
                  <a:srgbClr val="00035E"/>
                </a:solidFill>
              </a:rPr>
              <a:t>+ 9 random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97DFE2-3A38-E5BF-A427-EA4C3090BA63}"/>
              </a:ext>
            </a:extLst>
          </p:cNvPr>
          <p:cNvSpPr txBox="1"/>
          <p:nvPr/>
        </p:nvSpPr>
        <p:spPr>
          <a:xfrm>
            <a:off x="7833848" y="2712045"/>
            <a:ext cx="251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Step C</a:t>
            </a:r>
            <a:br>
              <a:rPr lang="en-US" sz="1800" b="1" dirty="0">
                <a:solidFill>
                  <a:srgbClr val="00035E"/>
                </a:solidFill>
              </a:rPr>
            </a:br>
            <a:r>
              <a:rPr lang="en-US" sz="1800" i="1" dirty="0">
                <a:solidFill>
                  <a:srgbClr val="00035E"/>
                </a:solidFill>
              </a:rPr>
              <a:t>Lemon </a:t>
            </a:r>
            <a:r>
              <a:rPr lang="en-US" sz="1800" dirty="0">
                <a:solidFill>
                  <a:srgbClr val="00035E"/>
                </a:solidFill>
              </a:rPr>
              <a:t>+ 9 similar</a:t>
            </a:r>
            <a:endParaRPr lang="it-IT" b="1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B9AA315-1E8F-8177-77A0-8FF3F3E6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35" y="3537062"/>
            <a:ext cx="60960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4" name="Gruppo 53">
            <a:extLst>
              <a:ext uri="{FF2B5EF4-FFF2-40B4-BE49-F238E27FC236}">
                <a16:creationId xmlns:a16="http://schemas.microsoft.com/office/drawing/2014/main" id="{7E99BC0B-D4B1-91E7-44C5-13F0F5E19BF8}"/>
              </a:ext>
            </a:extLst>
          </p:cNvPr>
          <p:cNvGrpSpPr/>
          <p:nvPr/>
        </p:nvGrpSpPr>
        <p:grpSpPr>
          <a:xfrm>
            <a:off x="7596646" y="3537062"/>
            <a:ext cx="2851353" cy="2109019"/>
            <a:chOff x="6811298" y="3841268"/>
            <a:chExt cx="2851353" cy="2109019"/>
          </a:xfrm>
        </p:grpSpPr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CA75B341-6D3F-1747-27FB-D0801A2D6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1298" y="3841268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835A9013-DE4F-044F-6CC0-B331F60A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5800" y="3846850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4987C8CD-B838-1D3A-83B6-B53B1277B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3051" y="3846850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8" name="Immagine 37">
              <a:extLst>
                <a:ext uri="{FF2B5EF4-FFF2-40B4-BE49-F238E27FC236}">
                  <a16:creationId xmlns:a16="http://schemas.microsoft.com/office/drawing/2014/main" id="{37CE35CA-C210-E61E-E5B6-FB7E6939C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8549" y="4594475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0" name="Immagine 39">
              <a:extLst>
                <a:ext uri="{FF2B5EF4-FFF2-40B4-BE49-F238E27FC236}">
                  <a16:creationId xmlns:a16="http://schemas.microsoft.com/office/drawing/2014/main" id="{32987E09-1B96-B71E-5803-38C48C765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5800" y="4594475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DE5E3EEF-715B-2F21-4BC2-612F91E78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53051" y="4594475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E90E8800-6087-12AF-28C8-0507D43E9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58549" y="5340687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Immagine 45">
              <a:extLst>
                <a:ext uri="{FF2B5EF4-FFF2-40B4-BE49-F238E27FC236}">
                  <a16:creationId xmlns:a16="http://schemas.microsoft.com/office/drawing/2014/main" id="{4F028C21-863A-6E0A-5845-FE977EC47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05800" y="5340687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8" name="Immagine 47">
              <a:extLst>
                <a:ext uri="{FF2B5EF4-FFF2-40B4-BE49-F238E27FC236}">
                  <a16:creationId xmlns:a16="http://schemas.microsoft.com/office/drawing/2014/main" id="{BE091408-C646-8AB5-E395-EBDD4AAE8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53051" y="5340687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C7899424-1245-318F-89E0-FB07A4CE5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558549" y="3845310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9FCC6809-B756-9592-52CD-AA53EF223770}"/>
              </a:ext>
            </a:extLst>
          </p:cNvPr>
          <p:cNvGrpSpPr/>
          <p:nvPr/>
        </p:nvGrpSpPr>
        <p:grpSpPr>
          <a:xfrm>
            <a:off x="3998042" y="3541673"/>
            <a:ext cx="2851353" cy="2106791"/>
            <a:chOff x="3658829" y="3845310"/>
            <a:chExt cx="2851353" cy="2106791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54C4334B-6417-7439-C6D9-89883644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8829" y="3845310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F86C9087-D11E-43BB-919F-361F635F8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0582" y="3846850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DB18177D-1CBF-1F56-AA47-12412FFB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06080" y="4596933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ECFCFA7F-A5C9-583B-9338-B3330037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53331" y="4594475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0E407C41-74ED-289D-3F8C-F65526084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900582" y="4594475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EB2D1749-5D10-17D9-8696-1402FF744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406080" y="5340687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FB5AA73B-0695-BE23-8314-098C93935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153331" y="5340687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3CCDFAAF-FAAD-8F27-43C1-BCE686B96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900582" y="5342501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B6EDB16E-31BB-9681-077A-208F58744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153331" y="3846850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678871C2-3B34-DCB5-197B-CFB63F801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406080" y="3845310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9506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6DA88-3621-9AD7-1437-FE28C202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2E148-9221-EE64-BBBB-33CDBB26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ablation</a:t>
            </a:r>
            <a:r>
              <a:rPr lang="it-IT" dirty="0"/>
              <a:t> study: step 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F74997-59E7-9CC0-55F9-556BBFD6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BB5-E5D6-4816-8D90-BB648ABCEC8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DB685B-571D-5BB9-6EA9-87CE4615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97A412-8F62-707E-A6F8-AB43F75B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2620E1-1EBF-0E66-5167-83486375D722}"/>
              </a:ext>
            </a:extLst>
          </p:cNvPr>
          <p:cNvSpPr txBox="1"/>
          <p:nvPr/>
        </p:nvSpPr>
        <p:spPr>
          <a:xfrm>
            <a:off x="838199" y="1690688"/>
            <a:ext cx="984946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In this case let’s use a single output neuron with sigmoid activation function. Training model with only Lemon class, we obtain this…</a:t>
            </a: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Yes, but </a:t>
            </a:r>
            <a:r>
              <a:rPr lang="en-US" sz="2000" b="1" dirty="0">
                <a:solidFill>
                  <a:srgbClr val="00035E"/>
                </a:solidFill>
              </a:rPr>
              <a:t>it’s like having a constant-positive classifier</a:t>
            </a:r>
            <a:r>
              <a:rPr lang="en-US" sz="2000" dirty="0">
                <a:solidFill>
                  <a:srgbClr val="00035E"/>
                </a:solidFill>
              </a:rPr>
              <a:t>; </a:t>
            </a:r>
            <a:r>
              <a:rPr lang="en-US" sz="2000" dirty="0" err="1">
                <a:solidFill>
                  <a:srgbClr val="00035E"/>
                </a:solidFill>
              </a:rPr>
              <a:t>infact</a:t>
            </a:r>
            <a:r>
              <a:rPr lang="en-US" sz="2000" dirty="0">
                <a:solidFill>
                  <a:srgbClr val="00035E"/>
                </a:solidFill>
              </a:rPr>
              <a:t>, performance on total validation set are very bad: </a:t>
            </a:r>
            <a:r>
              <a:rPr lang="en-US" sz="2000" b="1" dirty="0">
                <a:solidFill>
                  <a:srgbClr val="00035E"/>
                </a:solidFill>
              </a:rPr>
              <a:t>accuracy 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000" b="1" dirty="0">
                <a:solidFill>
                  <a:srgbClr val="FF0000"/>
                </a:solidFill>
              </a:rPr>
              <a:t>.5 %</a:t>
            </a:r>
            <a:r>
              <a:rPr lang="en-US" sz="2000" dirty="0">
                <a:solidFill>
                  <a:srgbClr val="00035E"/>
                </a:solidFill>
              </a:rPr>
              <a:t>, </a:t>
            </a:r>
            <a:r>
              <a:rPr lang="en-US" sz="2000" b="1" dirty="0">
                <a:solidFill>
                  <a:srgbClr val="00035E"/>
                </a:solidFill>
              </a:rPr>
              <a:t>balanced accuracy </a:t>
            </a:r>
            <a:r>
              <a:rPr lang="en-US" sz="2800" b="1" dirty="0">
                <a:solidFill>
                  <a:srgbClr val="FF0000"/>
                </a:solidFill>
              </a:rPr>
              <a:t>50</a:t>
            </a:r>
            <a:r>
              <a:rPr lang="en-US" sz="2000" b="1" dirty="0">
                <a:solidFill>
                  <a:srgbClr val="FF0000"/>
                </a:solidFill>
              </a:rPr>
              <a:t>.00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%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C8C89CE-D064-6381-9A1A-E349D708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468" y="2802435"/>
            <a:ext cx="2616467" cy="192627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0C3CEFC-604A-348F-3561-DD62E5E1CA8A}"/>
              </a:ext>
            </a:extLst>
          </p:cNvPr>
          <p:cNvSpPr txBox="1"/>
          <p:nvPr/>
        </p:nvSpPr>
        <p:spPr>
          <a:xfrm>
            <a:off x="2141659" y="2497862"/>
            <a:ext cx="1138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Loss</a:t>
            </a:r>
            <a:endParaRPr lang="it-IT" b="1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CBED124-27C6-328F-EAE2-7B3ADADBD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679" y="2801862"/>
            <a:ext cx="2616467" cy="195137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6E4D1B-FFC0-3467-19F6-2C7ED81C0F37}"/>
              </a:ext>
            </a:extLst>
          </p:cNvPr>
          <p:cNvSpPr txBox="1"/>
          <p:nvPr/>
        </p:nvSpPr>
        <p:spPr>
          <a:xfrm>
            <a:off x="4902337" y="2497862"/>
            <a:ext cx="2616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Training accuracy</a:t>
            </a:r>
            <a:endParaRPr lang="it-IT" b="1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6AAD7EF-A34E-39DE-9D0B-32970124B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91" y="2801862"/>
            <a:ext cx="2616467" cy="195137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71C8A5-3C6A-FD0A-BF55-46E31098E5D2}"/>
              </a:ext>
            </a:extLst>
          </p:cNvPr>
          <p:cNvSpPr txBox="1"/>
          <p:nvPr/>
        </p:nvSpPr>
        <p:spPr>
          <a:xfrm>
            <a:off x="8323549" y="2497862"/>
            <a:ext cx="2616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Validation accuracy</a:t>
            </a:r>
            <a:endParaRPr lang="it-IT" b="1" dirty="0"/>
          </a:p>
        </p:txBody>
      </p:sp>
      <p:sp>
        <p:nvSpPr>
          <p:cNvPr id="7" name="CasellaDiTesto 6">
            <a:hlinkClick r:id="rId5"/>
            <a:extLst>
              <a:ext uri="{FF2B5EF4-FFF2-40B4-BE49-F238E27FC236}">
                <a16:creationId xmlns:a16="http://schemas.microsoft.com/office/drawing/2014/main" id="{D6FA704C-ED28-367E-55CF-7EB08379A691}"/>
              </a:ext>
            </a:extLst>
          </p:cNvPr>
          <p:cNvSpPr txBox="1"/>
          <p:nvPr/>
        </p:nvSpPr>
        <p:spPr>
          <a:xfrm>
            <a:off x="8849926" y="894744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</a:t>
            </a:r>
            <a:r>
              <a:rPr lang="it-IT" sz="800" dirty="0" err="1"/>
              <a:t>run_A</a:t>
            </a:r>
            <a:r>
              <a:rPr lang="it-IT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7647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3D4EB-B5E8-8521-E4C6-51142070A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4F213A-0BFA-A25E-B677-C6EBDEE4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ablation</a:t>
            </a:r>
            <a:r>
              <a:rPr lang="it-IT" dirty="0"/>
              <a:t> study: B and C steps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2BAFB7-7941-60AE-0F86-93A4B18F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BB5-E5D6-4816-8D90-BB648ABCEC8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E209DD-9247-224F-0EC6-0F18CD7E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51A8DF-6727-5483-A289-F324590A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13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E365A8C-1300-FBDC-F541-D57FFD16D6E4}"/>
              </a:ext>
            </a:extLst>
          </p:cNvPr>
          <p:cNvSpPr txBox="1"/>
          <p:nvPr/>
        </p:nvSpPr>
        <p:spPr>
          <a:xfrm>
            <a:off x="838199" y="1690688"/>
            <a:ext cx="98494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In this case, the output layer is composed of 10 neuron with shared </a:t>
            </a:r>
            <a:r>
              <a:rPr lang="en-US" sz="2000" dirty="0" err="1">
                <a:solidFill>
                  <a:srgbClr val="00035E"/>
                </a:solidFill>
              </a:rPr>
              <a:t>softmax</a:t>
            </a:r>
            <a:r>
              <a:rPr lang="en-US" sz="2000" dirty="0">
                <a:solidFill>
                  <a:srgbClr val="00035E"/>
                </a:solidFill>
              </a:rPr>
              <a:t> activation function</a:t>
            </a: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Choosing other 9 classes </a:t>
            </a:r>
            <a:r>
              <a:rPr lang="en-US" sz="2000" b="1" dirty="0">
                <a:solidFill>
                  <a:srgbClr val="00035E"/>
                </a:solidFill>
              </a:rPr>
              <a:t>randomly</a:t>
            </a:r>
            <a:r>
              <a:rPr lang="en-US" sz="2000" dirty="0">
                <a:solidFill>
                  <a:srgbClr val="00035E"/>
                </a:solidFill>
              </a:rPr>
              <a:t>, we obtain these results for </a:t>
            </a:r>
            <a:r>
              <a:rPr lang="en-US" sz="2000" i="1" dirty="0">
                <a:solidFill>
                  <a:srgbClr val="00035E"/>
                </a:solidFill>
              </a:rPr>
              <a:t>Lemon</a:t>
            </a:r>
            <a:r>
              <a:rPr lang="en-US" sz="2000" dirty="0">
                <a:solidFill>
                  <a:srgbClr val="00035E"/>
                </a:solidFill>
              </a:rPr>
              <a:t> class (4 runs)</a:t>
            </a: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Choosing other 9 classes with those </a:t>
            </a:r>
            <a:r>
              <a:rPr lang="en-US" sz="2000" b="1" dirty="0">
                <a:solidFill>
                  <a:srgbClr val="FF0000"/>
                </a:solidFill>
              </a:rPr>
              <a:t>more similar </a:t>
            </a:r>
            <a:r>
              <a:rPr lang="en-US" sz="2000" dirty="0">
                <a:solidFill>
                  <a:srgbClr val="00035E"/>
                </a:solidFill>
              </a:rPr>
              <a:t>to the </a:t>
            </a:r>
            <a:r>
              <a:rPr lang="en-US" sz="2000" i="1" dirty="0">
                <a:solidFill>
                  <a:srgbClr val="00035E"/>
                </a:solidFill>
              </a:rPr>
              <a:t>Lemon</a:t>
            </a:r>
            <a:r>
              <a:rPr lang="en-US" sz="2000" dirty="0">
                <a:solidFill>
                  <a:srgbClr val="00035E"/>
                </a:solidFill>
              </a:rPr>
              <a:t> one, it’s more difficult for model to recognize </a:t>
            </a:r>
            <a:r>
              <a:rPr lang="en-US" sz="2000" i="1" dirty="0">
                <a:solidFill>
                  <a:srgbClr val="00035E"/>
                </a:solidFill>
              </a:rPr>
              <a:t>Lemon</a:t>
            </a:r>
            <a:r>
              <a:rPr lang="en-US" sz="2000" dirty="0">
                <a:solidFill>
                  <a:srgbClr val="00035E"/>
                </a:solidFill>
              </a:rPr>
              <a:t> class</a:t>
            </a: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Then, </a:t>
            </a:r>
            <a:r>
              <a:rPr lang="en-US" sz="2000" b="1" dirty="0">
                <a:solidFill>
                  <a:srgbClr val="00035E"/>
                </a:solidFill>
              </a:rPr>
              <a:t>it is better to train model with more non-similar classes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0F3129B-DCD3-F132-8177-EC3B436BA734}"/>
              </a:ext>
            </a:extLst>
          </p:cNvPr>
          <p:cNvSpPr txBox="1"/>
          <p:nvPr/>
        </p:nvSpPr>
        <p:spPr>
          <a:xfrm>
            <a:off x="1945193" y="3040621"/>
            <a:ext cx="2030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90</a:t>
            </a:r>
            <a:r>
              <a:rPr lang="en-US" sz="2000" b="1" dirty="0">
                <a:solidFill>
                  <a:srgbClr val="00035E"/>
                </a:solidFill>
              </a:rPr>
              <a:t>.00 %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7CD3C8-8800-C28A-8169-483ADBCD8245}"/>
              </a:ext>
            </a:extLst>
          </p:cNvPr>
          <p:cNvSpPr txBox="1"/>
          <p:nvPr/>
        </p:nvSpPr>
        <p:spPr>
          <a:xfrm>
            <a:off x="3975557" y="3040621"/>
            <a:ext cx="2030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76</a:t>
            </a:r>
            <a:r>
              <a:rPr lang="en-US" sz="2000" b="1" dirty="0">
                <a:solidFill>
                  <a:srgbClr val="00035E"/>
                </a:solidFill>
              </a:rPr>
              <a:t>.00 %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EDD8A28-0B9C-F51B-21F0-0E6C102881DC}"/>
              </a:ext>
            </a:extLst>
          </p:cNvPr>
          <p:cNvSpPr txBox="1"/>
          <p:nvPr/>
        </p:nvSpPr>
        <p:spPr>
          <a:xfrm>
            <a:off x="6005921" y="3040621"/>
            <a:ext cx="2030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84</a:t>
            </a:r>
            <a:r>
              <a:rPr lang="en-US" sz="2000" b="1" dirty="0">
                <a:solidFill>
                  <a:srgbClr val="00035E"/>
                </a:solidFill>
              </a:rPr>
              <a:t>.00 %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F2F5AC-C541-B23A-118D-39B127FDC064}"/>
              </a:ext>
            </a:extLst>
          </p:cNvPr>
          <p:cNvSpPr txBox="1"/>
          <p:nvPr/>
        </p:nvSpPr>
        <p:spPr>
          <a:xfrm>
            <a:off x="8036285" y="3040621"/>
            <a:ext cx="2030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86</a:t>
            </a:r>
            <a:r>
              <a:rPr lang="en-US" sz="2000" b="1" dirty="0">
                <a:solidFill>
                  <a:srgbClr val="00035E"/>
                </a:solidFill>
              </a:rPr>
              <a:t>.00 %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8D121B-4634-B596-4655-622650612548}"/>
              </a:ext>
            </a:extLst>
          </p:cNvPr>
          <p:cNvSpPr txBox="1"/>
          <p:nvPr/>
        </p:nvSpPr>
        <p:spPr>
          <a:xfrm>
            <a:off x="5080818" y="4366184"/>
            <a:ext cx="2030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42</a:t>
            </a:r>
            <a:r>
              <a:rPr lang="en-US" sz="2000" b="1" dirty="0">
                <a:solidFill>
                  <a:srgbClr val="FF0000"/>
                </a:solidFill>
              </a:rPr>
              <a:t>.00 %</a:t>
            </a:r>
          </a:p>
        </p:txBody>
      </p:sp>
      <p:sp>
        <p:nvSpPr>
          <p:cNvPr id="11" name="CasellaDiTesto 10">
            <a:hlinkClick r:id="rId3"/>
            <a:extLst>
              <a:ext uri="{FF2B5EF4-FFF2-40B4-BE49-F238E27FC236}">
                <a16:creationId xmlns:a16="http://schemas.microsoft.com/office/drawing/2014/main" id="{0A667A6E-CCFF-4211-15EC-9BD4A0D54CC8}"/>
              </a:ext>
            </a:extLst>
          </p:cNvPr>
          <p:cNvSpPr txBox="1"/>
          <p:nvPr/>
        </p:nvSpPr>
        <p:spPr>
          <a:xfrm>
            <a:off x="2960375" y="3040621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[run_B1]</a:t>
            </a:r>
          </a:p>
        </p:txBody>
      </p:sp>
      <p:sp>
        <p:nvSpPr>
          <p:cNvPr id="13" name="CasellaDiTesto 12">
            <a:hlinkClick r:id="rId3"/>
            <a:extLst>
              <a:ext uri="{FF2B5EF4-FFF2-40B4-BE49-F238E27FC236}">
                <a16:creationId xmlns:a16="http://schemas.microsoft.com/office/drawing/2014/main" id="{25F2F495-F4BD-E36C-16CA-22656FBEA0AC}"/>
              </a:ext>
            </a:extLst>
          </p:cNvPr>
          <p:cNvSpPr txBox="1"/>
          <p:nvPr/>
        </p:nvSpPr>
        <p:spPr>
          <a:xfrm>
            <a:off x="4951842" y="3040621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[run_B2]</a:t>
            </a:r>
          </a:p>
        </p:txBody>
      </p:sp>
      <p:sp>
        <p:nvSpPr>
          <p:cNvPr id="14" name="CasellaDiTesto 13">
            <a:hlinkClick r:id="rId3"/>
            <a:extLst>
              <a:ext uri="{FF2B5EF4-FFF2-40B4-BE49-F238E27FC236}">
                <a16:creationId xmlns:a16="http://schemas.microsoft.com/office/drawing/2014/main" id="{9FF7D442-83B4-17CD-004B-09ED58EC5428}"/>
              </a:ext>
            </a:extLst>
          </p:cNvPr>
          <p:cNvSpPr txBox="1"/>
          <p:nvPr/>
        </p:nvSpPr>
        <p:spPr>
          <a:xfrm>
            <a:off x="7021103" y="3040621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[run_B3]</a:t>
            </a:r>
          </a:p>
        </p:txBody>
      </p:sp>
      <p:sp>
        <p:nvSpPr>
          <p:cNvPr id="15" name="CasellaDiTesto 14">
            <a:hlinkClick r:id="rId3"/>
            <a:extLst>
              <a:ext uri="{FF2B5EF4-FFF2-40B4-BE49-F238E27FC236}">
                <a16:creationId xmlns:a16="http://schemas.microsoft.com/office/drawing/2014/main" id="{A6CC0A83-DAE9-4EC2-50A7-D2CAC3F47688}"/>
              </a:ext>
            </a:extLst>
          </p:cNvPr>
          <p:cNvSpPr txBox="1"/>
          <p:nvPr/>
        </p:nvSpPr>
        <p:spPr>
          <a:xfrm>
            <a:off x="9013369" y="3040621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[run_B4]</a:t>
            </a:r>
          </a:p>
        </p:txBody>
      </p:sp>
      <p:sp>
        <p:nvSpPr>
          <p:cNvPr id="16" name="CasellaDiTesto 15">
            <a:hlinkClick r:id="rId3"/>
            <a:extLst>
              <a:ext uri="{FF2B5EF4-FFF2-40B4-BE49-F238E27FC236}">
                <a16:creationId xmlns:a16="http://schemas.microsoft.com/office/drawing/2014/main" id="{AC6D80F0-2014-706C-BFD2-F065D2FB28CC}"/>
              </a:ext>
            </a:extLst>
          </p:cNvPr>
          <p:cNvSpPr txBox="1"/>
          <p:nvPr/>
        </p:nvSpPr>
        <p:spPr>
          <a:xfrm>
            <a:off x="6057902" y="4393223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</a:t>
            </a:r>
            <a:r>
              <a:rPr lang="it-IT" sz="800" dirty="0" err="1"/>
              <a:t>run_C</a:t>
            </a:r>
            <a:r>
              <a:rPr lang="it-IT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8792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5560-EE4E-FFBD-918D-70A215C5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7D311-869F-1B56-1803-FD30E799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Tiny</a:t>
            </a:r>
            <a:r>
              <a:rPr lang="it-IT" dirty="0"/>
              <a:t> </a:t>
            </a:r>
            <a:r>
              <a:rPr lang="it-IT" dirty="0" err="1"/>
              <a:t>ImageNet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A8320-0A87-2A1C-7C96-824F0A58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BB5-E5D6-4816-8D90-BB648ABCEC8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F7B952-39E4-D2F9-93FC-2ABF407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C4F0C0-8DF4-B610-EFB1-6CA127DC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D8CDA-8932-EAE5-E4D1-91021D5D9FAA}"/>
              </a:ext>
            </a:extLst>
          </p:cNvPr>
          <p:cNvSpPr txBox="1"/>
          <p:nvPr/>
        </p:nvSpPr>
        <p:spPr>
          <a:xfrm>
            <a:off x="838200" y="1690688"/>
            <a:ext cx="93578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Tiny ImageNet contains </a:t>
            </a:r>
            <a:r>
              <a:rPr lang="en-US" sz="2000" b="1" dirty="0">
                <a:solidFill>
                  <a:srgbClr val="00035E"/>
                </a:solidFill>
              </a:rPr>
              <a:t>200 disjoint classes</a:t>
            </a:r>
            <a:r>
              <a:rPr lang="en-US" sz="2000" dirty="0">
                <a:solidFill>
                  <a:srgbClr val="00035E"/>
                </a:solidFill>
              </a:rPr>
              <a:t> of </a:t>
            </a:r>
            <a:r>
              <a:rPr lang="en-US" sz="2000" b="1" dirty="0">
                <a:solidFill>
                  <a:srgbClr val="00035E"/>
                </a:solidFill>
              </a:rPr>
              <a:t>RGB 64x64 images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437F5AD-5A8B-E9E4-B777-0BEEDA8777D8}"/>
              </a:ext>
            </a:extLst>
          </p:cNvPr>
          <p:cNvSpPr/>
          <p:nvPr/>
        </p:nvSpPr>
        <p:spPr>
          <a:xfrm>
            <a:off x="1766732" y="2898632"/>
            <a:ext cx="2144050" cy="1271945"/>
          </a:xfrm>
          <a:prstGeom prst="roundRect">
            <a:avLst>
              <a:gd name="adj" fmla="val 25596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5696F5-2A21-6235-A01E-E3D8495FD361}"/>
              </a:ext>
            </a:extLst>
          </p:cNvPr>
          <p:cNvSpPr txBox="1"/>
          <p:nvPr/>
        </p:nvSpPr>
        <p:spPr>
          <a:xfrm>
            <a:off x="1766732" y="4332143"/>
            <a:ext cx="2144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1" dirty="0">
                <a:solidFill>
                  <a:srgbClr val="002060"/>
                </a:solidFill>
              </a:rPr>
              <a:t>100000 images</a:t>
            </a:r>
          </a:p>
          <a:p>
            <a:pPr algn="ctr"/>
            <a:r>
              <a:rPr lang="it-IT" sz="1400" dirty="0">
                <a:solidFill>
                  <a:srgbClr val="002060"/>
                </a:solidFill>
              </a:rPr>
              <a:t>500 for </a:t>
            </a:r>
            <a:r>
              <a:rPr lang="it-IT" sz="1400" dirty="0" err="1">
                <a:solidFill>
                  <a:srgbClr val="002060"/>
                </a:solidFill>
              </a:rPr>
              <a:t>each</a:t>
            </a:r>
            <a:r>
              <a:rPr lang="it-IT" sz="1400" dirty="0">
                <a:solidFill>
                  <a:srgbClr val="002060"/>
                </a:solidFill>
              </a:rPr>
              <a:t> class</a:t>
            </a:r>
            <a:endParaRPr lang="it-IT" sz="1400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A9E50C0-AEF2-3368-D9F9-37EABF90101A}"/>
              </a:ext>
            </a:extLst>
          </p:cNvPr>
          <p:cNvSpPr/>
          <p:nvPr/>
        </p:nvSpPr>
        <p:spPr>
          <a:xfrm>
            <a:off x="5505757" y="3244092"/>
            <a:ext cx="1509869" cy="652512"/>
          </a:xfrm>
          <a:prstGeom prst="roundRect">
            <a:avLst>
              <a:gd name="adj" fmla="val 25596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Validation</a:t>
            </a:r>
            <a:r>
              <a:rPr lang="it-IT" sz="1400" dirty="0">
                <a:solidFill>
                  <a:schemeClr val="tx1"/>
                </a:solidFill>
              </a:rPr>
              <a:t> set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941192-E1E6-69F1-C6DB-56A6D19A667F}"/>
              </a:ext>
            </a:extLst>
          </p:cNvPr>
          <p:cNvSpPr txBox="1"/>
          <p:nvPr/>
        </p:nvSpPr>
        <p:spPr>
          <a:xfrm>
            <a:off x="5188666" y="4332143"/>
            <a:ext cx="2144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1" dirty="0">
                <a:solidFill>
                  <a:srgbClr val="002060"/>
                </a:solidFill>
              </a:rPr>
              <a:t>10000 images</a:t>
            </a:r>
          </a:p>
          <a:p>
            <a:pPr algn="ctr"/>
            <a:r>
              <a:rPr lang="it-IT" sz="1400" dirty="0">
                <a:solidFill>
                  <a:srgbClr val="002060"/>
                </a:solidFill>
              </a:rPr>
              <a:t>50 for </a:t>
            </a:r>
            <a:r>
              <a:rPr lang="it-IT" sz="1400" dirty="0" err="1">
                <a:solidFill>
                  <a:srgbClr val="002060"/>
                </a:solidFill>
              </a:rPr>
              <a:t>each</a:t>
            </a:r>
            <a:r>
              <a:rPr lang="it-IT" sz="1400" dirty="0">
                <a:solidFill>
                  <a:srgbClr val="002060"/>
                </a:solidFill>
              </a:rPr>
              <a:t> class</a:t>
            </a:r>
            <a:endParaRPr lang="it-IT" sz="1400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99C1431A-A1C1-03FA-826C-80E4A554F5B2}"/>
              </a:ext>
            </a:extLst>
          </p:cNvPr>
          <p:cNvSpPr/>
          <p:nvPr/>
        </p:nvSpPr>
        <p:spPr>
          <a:xfrm>
            <a:off x="8610600" y="3245208"/>
            <a:ext cx="1509869" cy="652512"/>
          </a:xfrm>
          <a:prstGeom prst="roundRect">
            <a:avLst>
              <a:gd name="adj" fmla="val 25596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6553FF5-103D-9D4D-46C1-E3F558D22F89}"/>
              </a:ext>
            </a:extLst>
          </p:cNvPr>
          <p:cNvSpPr txBox="1"/>
          <p:nvPr/>
        </p:nvSpPr>
        <p:spPr>
          <a:xfrm>
            <a:off x="8134962" y="4332143"/>
            <a:ext cx="2461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1" dirty="0">
                <a:solidFill>
                  <a:srgbClr val="002060"/>
                </a:solidFill>
              </a:rPr>
              <a:t>10000 </a:t>
            </a:r>
            <a:r>
              <a:rPr lang="it-IT" sz="1400" b="1" dirty="0" err="1">
                <a:solidFill>
                  <a:srgbClr val="FF0000"/>
                </a:solidFill>
              </a:rPr>
              <a:t>unlabelled</a:t>
            </a:r>
            <a:r>
              <a:rPr lang="it-IT" sz="1400" b="1" dirty="0">
                <a:solidFill>
                  <a:srgbClr val="002060"/>
                </a:solidFill>
              </a:rPr>
              <a:t> images</a:t>
            </a:r>
          </a:p>
          <a:p>
            <a:pPr algn="ctr"/>
            <a:r>
              <a:rPr lang="it-IT" sz="1400" dirty="0">
                <a:solidFill>
                  <a:srgbClr val="002060"/>
                </a:solidFill>
              </a:rPr>
              <a:t>50 for </a:t>
            </a:r>
            <a:r>
              <a:rPr lang="it-IT" sz="1400" dirty="0" err="1">
                <a:solidFill>
                  <a:srgbClr val="002060"/>
                </a:solidFill>
              </a:rPr>
              <a:t>each</a:t>
            </a:r>
            <a:r>
              <a:rPr lang="it-IT" sz="1400" dirty="0">
                <a:solidFill>
                  <a:srgbClr val="002060"/>
                </a:solidFill>
              </a:rPr>
              <a:t> class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2542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3B0A-5050-B5A4-D75A-1F7C79FB6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30903-BEED-EFB8-E11E-30D13A07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 and Plan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696B6-7CBA-7953-F299-383A6842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BB5-E5D6-4816-8D90-BB648ABCEC8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85DB82-69E4-49BB-E504-743FC3D9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96A377-79EE-BB63-055C-ABD8DB0F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3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399D7E-B5A4-82EE-75D3-FAB4B30CA8DA}"/>
              </a:ext>
            </a:extLst>
          </p:cNvPr>
          <p:cNvSpPr txBox="1"/>
          <p:nvPr/>
        </p:nvSpPr>
        <p:spPr>
          <a:xfrm>
            <a:off x="838199" y="1690688"/>
            <a:ext cx="64770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The objective is making a classifier to classify all the images using </a:t>
            </a:r>
            <a:r>
              <a:rPr lang="en-US" sz="2000" b="1" dirty="0" err="1">
                <a:solidFill>
                  <a:srgbClr val="00035E"/>
                </a:solidFill>
              </a:rPr>
              <a:t>ResNet</a:t>
            </a:r>
            <a:r>
              <a:rPr lang="en-US" sz="2000" b="1" dirty="0">
                <a:solidFill>
                  <a:srgbClr val="00035E"/>
                </a:solidFill>
              </a:rPr>
              <a:t> architecture</a:t>
            </a:r>
          </a:p>
          <a:p>
            <a:pPr marL="0" indent="0">
              <a:buNone/>
            </a:pPr>
            <a:endParaRPr lang="en-US" sz="2000" b="1" dirty="0">
              <a:solidFill>
                <a:srgbClr val="00035E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I decided to work with </a:t>
            </a:r>
            <a:r>
              <a:rPr lang="en-US" sz="2000" b="1" dirty="0">
                <a:solidFill>
                  <a:srgbClr val="00035E"/>
                </a:solidFill>
              </a:rPr>
              <a:t>pretrained</a:t>
            </a:r>
            <a:r>
              <a:rPr lang="en-US" sz="2000" dirty="0">
                <a:solidFill>
                  <a:srgbClr val="00035E"/>
                </a:solidFill>
              </a:rPr>
              <a:t> </a:t>
            </a:r>
            <a:r>
              <a:rPr lang="en-US" sz="2000" b="1" dirty="0">
                <a:solidFill>
                  <a:srgbClr val="00035E"/>
                </a:solidFill>
              </a:rPr>
              <a:t>resnet-18</a:t>
            </a:r>
            <a:r>
              <a:rPr lang="en-US" sz="2000" dirty="0">
                <a:solidFill>
                  <a:srgbClr val="00035E"/>
                </a:solidFill>
              </a:rPr>
              <a:t> trying to maximize performance with lower latency, and then increase the depth</a:t>
            </a: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During training </a:t>
            </a:r>
            <a:r>
              <a:rPr lang="en-US" sz="2000" b="1" dirty="0">
                <a:solidFill>
                  <a:srgbClr val="00035E"/>
                </a:solidFill>
              </a:rPr>
              <a:t>the model is saved only when there is an improvement on validation set</a:t>
            </a:r>
            <a:r>
              <a:rPr lang="en-US" sz="2000" dirty="0">
                <a:solidFill>
                  <a:srgbClr val="00035E"/>
                </a:solidFill>
              </a:rPr>
              <a:t>. I also implemented an </a:t>
            </a:r>
            <a:r>
              <a:rPr lang="en-US" sz="2000" b="1" dirty="0">
                <a:solidFill>
                  <a:srgbClr val="00035E"/>
                </a:solidFill>
              </a:rPr>
              <a:t>early-stopping strategy</a:t>
            </a:r>
            <a:r>
              <a:rPr lang="en-US" sz="2000" dirty="0">
                <a:solidFill>
                  <a:srgbClr val="00035E"/>
                </a:solidFill>
              </a:rPr>
              <a:t> which stop training when the number of non-improvements on validation surpass a specified threshold</a:t>
            </a:r>
          </a:p>
        </p:txBody>
      </p:sp>
      <p:pic>
        <p:nvPicPr>
          <p:cNvPr id="10" name="Elemento grafico 9" descr="Tiro a segno con riempimento a tinta unita">
            <a:extLst>
              <a:ext uri="{FF2B5EF4-FFF2-40B4-BE49-F238E27FC236}">
                <a16:creationId xmlns:a16="http://schemas.microsoft.com/office/drawing/2014/main" id="{7E6BF118-07B2-9B63-9539-A39C43FB7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1718" y="1819937"/>
            <a:ext cx="1094004" cy="1094004"/>
          </a:xfrm>
          <a:prstGeom prst="rect">
            <a:avLst/>
          </a:prstGeom>
        </p:spPr>
      </p:pic>
      <p:pic>
        <p:nvPicPr>
          <p:cNvPr id="8" name="Elemento grafico 7" descr="Progetto contorno">
            <a:extLst>
              <a:ext uri="{FF2B5EF4-FFF2-40B4-BE49-F238E27FC236}">
                <a16:creationId xmlns:a16="http://schemas.microsoft.com/office/drawing/2014/main" id="{6D1F0667-E6BB-E7D3-5CFE-4DED07CF0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7414" y="3807533"/>
            <a:ext cx="1325564" cy="1325564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FDB5E56-B056-88D6-33C8-218F15FF910E}"/>
              </a:ext>
            </a:extLst>
          </p:cNvPr>
          <p:cNvCxnSpPr>
            <a:cxnSpLocks/>
          </p:cNvCxnSpPr>
          <p:nvPr/>
        </p:nvCxnSpPr>
        <p:spPr>
          <a:xfrm>
            <a:off x="9218720" y="3071445"/>
            <a:ext cx="0" cy="736088"/>
          </a:xfrm>
          <a:prstGeom prst="straightConnector1">
            <a:avLst/>
          </a:prstGeom>
          <a:ln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6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1D587-2EC0-2246-6FDD-D66EF98F6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529BA-C456-C144-5810-BC57EA7D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attempts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C9E906-F1CA-C6EC-3710-6478706E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BB5-E5D6-4816-8D90-BB648ABCEC8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C4F3DA-C301-B775-1A7D-46BDFA1B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B5F83B-6B74-A6F1-C997-ED1B0848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4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B9D286-8283-2FF0-B4FC-CB97477A997A}"/>
              </a:ext>
            </a:extLst>
          </p:cNvPr>
          <p:cNvSpPr txBox="1"/>
          <p:nvPr/>
        </p:nvSpPr>
        <p:spPr>
          <a:xfrm>
            <a:off x="838199" y="1690688"/>
            <a:ext cx="845328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At first, I decided to finetune complete resnet-18 pretrained on ImageNet</a:t>
            </a: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With first layers freezing, there is even a worsening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5CFC7B6-60E3-1B13-E71D-86BD76803D89}"/>
              </a:ext>
            </a:extLst>
          </p:cNvPr>
          <p:cNvGrpSpPr/>
          <p:nvPr/>
        </p:nvGrpSpPr>
        <p:grpSpPr>
          <a:xfrm>
            <a:off x="2284770" y="2501173"/>
            <a:ext cx="5306961" cy="407700"/>
            <a:chOff x="3581400" y="2334614"/>
            <a:chExt cx="5306961" cy="40770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4D40AF71-5057-DF46-713C-A64B739AB841}"/>
                </a:ext>
              </a:extLst>
            </p:cNvPr>
            <p:cNvSpPr/>
            <p:nvPr/>
          </p:nvSpPr>
          <p:spPr>
            <a:xfrm>
              <a:off x="3581400" y="2447123"/>
              <a:ext cx="590243" cy="295191"/>
            </a:xfrm>
            <a:prstGeom prst="roundRect">
              <a:avLst>
                <a:gd name="adj" fmla="val 2559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</a:rPr>
                <a:t>conv1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19F5AF95-F6C5-2CFE-C0C6-AA538DF3099B}"/>
                </a:ext>
              </a:extLst>
            </p:cNvPr>
            <p:cNvSpPr/>
            <p:nvPr/>
          </p:nvSpPr>
          <p:spPr>
            <a:xfrm>
              <a:off x="4468761" y="2447123"/>
              <a:ext cx="590243" cy="295191"/>
            </a:xfrm>
            <a:prstGeom prst="roundRect">
              <a:avLst>
                <a:gd name="adj" fmla="val 2559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</a:rPr>
                <a:t>layer1</a:t>
              </a:r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6B4AFEA6-ABBD-C91B-F7BA-173C53D06258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>
              <a:off x="4171643" y="2594719"/>
              <a:ext cx="2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02AF2525-D3F8-ED5B-F6B5-38DF7DCCD7B7}"/>
                </a:ext>
              </a:extLst>
            </p:cNvPr>
            <p:cNvSpPr/>
            <p:nvPr/>
          </p:nvSpPr>
          <p:spPr>
            <a:xfrm>
              <a:off x="5356122" y="2447123"/>
              <a:ext cx="590243" cy="295191"/>
            </a:xfrm>
            <a:prstGeom prst="roundRect">
              <a:avLst>
                <a:gd name="adj" fmla="val 2559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</a:rPr>
                <a:t>layer2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34114485-8B1E-2B77-6743-B86A92181D8E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>
              <a:off x="5059004" y="2594719"/>
              <a:ext cx="2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3D45B4EB-9D00-27DD-4991-54DFAA3A0AD2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>
              <a:off x="5946365" y="2594719"/>
              <a:ext cx="2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4C29F17A-92B4-0B4F-22B1-DEF629ECF278}"/>
                </a:ext>
              </a:extLst>
            </p:cNvPr>
            <p:cNvSpPr/>
            <p:nvPr/>
          </p:nvSpPr>
          <p:spPr>
            <a:xfrm>
              <a:off x="6243483" y="2447123"/>
              <a:ext cx="590243" cy="295191"/>
            </a:xfrm>
            <a:prstGeom prst="roundRect">
              <a:avLst>
                <a:gd name="adj" fmla="val 2559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</a:rPr>
                <a:t>layer3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668112E6-26A0-955D-3360-CE89755C7D1A}"/>
                </a:ext>
              </a:extLst>
            </p:cNvPr>
            <p:cNvSpPr/>
            <p:nvPr/>
          </p:nvSpPr>
          <p:spPr>
            <a:xfrm>
              <a:off x="7130844" y="2447123"/>
              <a:ext cx="590243" cy="295191"/>
            </a:xfrm>
            <a:prstGeom prst="roundRect">
              <a:avLst>
                <a:gd name="adj" fmla="val 2559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</a:rPr>
                <a:t>layer4</a:t>
              </a:r>
            </a:p>
          </p:txBody>
        </p: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CA42D05D-EB44-30F0-E8D4-3448C4836A29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6833726" y="2594719"/>
              <a:ext cx="2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39918AF7-712A-FE8F-1C3B-30FCD4F66AD1}"/>
                </a:ext>
              </a:extLst>
            </p:cNvPr>
            <p:cNvCxnSpPr>
              <a:cxnSpLocks/>
              <a:stCxn id="26" idx="3"/>
              <a:endCxn id="31" idx="1"/>
            </p:cNvCxnSpPr>
            <p:nvPr/>
          </p:nvCxnSpPr>
          <p:spPr>
            <a:xfrm>
              <a:off x="7721087" y="2594719"/>
              <a:ext cx="2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8E56E7BE-382F-0688-C7DE-9FD96A00BFC3}"/>
                </a:ext>
              </a:extLst>
            </p:cNvPr>
            <p:cNvSpPr/>
            <p:nvPr/>
          </p:nvSpPr>
          <p:spPr>
            <a:xfrm>
              <a:off x="8018205" y="2447123"/>
              <a:ext cx="360000" cy="295191"/>
            </a:xfrm>
            <a:prstGeom prst="roundRect">
              <a:avLst>
                <a:gd name="adj" fmla="val 25596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fc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07CB7512-2F2D-66EC-873E-F55501FDB469}"/>
                </a:ext>
              </a:extLst>
            </p:cNvPr>
            <p:cNvCxnSpPr>
              <a:cxnSpLocks/>
            </p:cNvCxnSpPr>
            <p:nvPr/>
          </p:nvCxnSpPr>
          <p:spPr>
            <a:xfrm>
              <a:off x="8378205" y="2594719"/>
              <a:ext cx="5101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FBE75EE-F177-698C-F0F7-CC6E833A103C}"/>
                </a:ext>
              </a:extLst>
            </p:cNvPr>
            <p:cNvSpPr/>
            <p:nvPr/>
          </p:nvSpPr>
          <p:spPr>
            <a:xfrm>
              <a:off x="8371644" y="2334614"/>
              <a:ext cx="501140" cy="254242"/>
            </a:xfrm>
            <a:prstGeom prst="roundRect">
              <a:avLst>
                <a:gd name="adj" fmla="val 25596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</a:rPr>
                <a:t>200</a:t>
              </a: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F78CE7B3-DF81-688E-03B6-CB428913368F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8540437" y="2604663"/>
              <a:ext cx="1447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882A036-4F88-2043-BA09-E6BB14D541D3}"/>
                  </a:ext>
                </a:extLst>
              </p:cNvPr>
              <p:cNvSpPr txBox="1"/>
              <p:nvPr/>
            </p:nvSpPr>
            <p:spPr>
              <a:xfrm>
                <a:off x="1727680" y="3075068"/>
                <a:ext cx="643834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035E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it-IT" sz="2000" b="0" i="1" smtClean="0">
                          <a:solidFill>
                            <a:srgbClr val="00035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20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it-IT" sz="2000" b="0" dirty="0">
                  <a:solidFill>
                    <a:srgbClr val="00035E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035E"/>
                          </a:solidFill>
                          <a:latin typeface="Cambria Math" panose="02040503050406030204" pitchFamily="18" charset="0"/>
                        </a:rPr>
                        <m:t>𝑒𝑝𝑜𝑐h𝑠</m:t>
                      </m:r>
                      <m:r>
                        <a:rPr lang="it-IT" sz="2000" b="0" i="1" smtClean="0">
                          <a:solidFill>
                            <a:srgbClr val="00035E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035E"/>
                          </a:solidFill>
                          <a:latin typeface="Cambria Math" panose="02040503050406030204" pitchFamily="18" charset="0"/>
                        </a:rPr>
                        <m:t>𝑠𝑖𝑧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00035E"/>
                          </a:solidFill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it-IT" sz="2000" b="0" dirty="0">
                  <a:solidFill>
                    <a:srgbClr val="00035E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882A036-4F88-2043-BA09-E6BB14D5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80" y="3075068"/>
                <a:ext cx="6438346" cy="1015663"/>
              </a:xfrm>
              <a:prstGeom prst="rect">
                <a:avLst/>
              </a:prstGeom>
              <a:blipFill>
                <a:blip r:embed="rId2"/>
                <a:stretch>
                  <a:fillRect b="-11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674F6E-B056-C75B-4342-69BCD21C2C38}"/>
              </a:ext>
            </a:extLst>
          </p:cNvPr>
          <p:cNvSpPr txBox="1"/>
          <p:nvPr/>
        </p:nvSpPr>
        <p:spPr>
          <a:xfrm>
            <a:off x="7961668" y="3016251"/>
            <a:ext cx="20303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00035E"/>
                </a:solidFill>
              </a:rPr>
              <a:t>51</a:t>
            </a:r>
            <a:r>
              <a:rPr lang="en-US" sz="3200" b="1" dirty="0">
                <a:solidFill>
                  <a:srgbClr val="00035E"/>
                </a:solidFill>
              </a:rPr>
              <a:t>.54 %</a:t>
            </a:r>
            <a:br>
              <a:rPr lang="en-US" sz="3200" b="1" dirty="0">
                <a:solidFill>
                  <a:srgbClr val="00035E"/>
                </a:solidFill>
              </a:rPr>
            </a:br>
            <a:r>
              <a:rPr lang="en-US" sz="1600" b="1" dirty="0">
                <a:solidFill>
                  <a:srgbClr val="00035E"/>
                </a:solidFill>
              </a:rPr>
              <a:t>accuracy</a:t>
            </a:r>
            <a:endParaRPr lang="en-US" sz="3200" b="1" dirty="0">
              <a:solidFill>
                <a:srgbClr val="00035E"/>
              </a:solidFill>
            </a:endParaRPr>
          </a:p>
        </p:txBody>
      </p:sp>
      <p:sp>
        <p:nvSpPr>
          <p:cNvPr id="20" name="CasellaDiTesto 19">
            <a:hlinkClick r:id="rId3"/>
            <a:extLst>
              <a:ext uri="{FF2B5EF4-FFF2-40B4-BE49-F238E27FC236}">
                <a16:creationId xmlns:a16="http://schemas.microsoft.com/office/drawing/2014/main" id="{28B9D5C5-67DD-A1E3-0D92-63E56D4F71E9}"/>
              </a:ext>
            </a:extLst>
          </p:cNvPr>
          <p:cNvSpPr txBox="1"/>
          <p:nvPr/>
        </p:nvSpPr>
        <p:spPr>
          <a:xfrm>
            <a:off x="9179642" y="3016251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[run_01]</a:t>
            </a:r>
          </a:p>
        </p:txBody>
      </p:sp>
      <p:sp>
        <p:nvSpPr>
          <p:cNvPr id="21" name="CasellaDiTesto 20">
            <a:hlinkClick r:id="rId3"/>
            <a:extLst>
              <a:ext uri="{FF2B5EF4-FFF2-40B4-BE49-F238E27FC236}">
                <a16:creationId xmlns:a16="http://schemas.microsoft.com/office/drawing/2014/main" id="{D97CF38C-5E4B-1428-6E8F-34D63D6EE641}"/>
              </a:ext>
            </a:extLst>
          </p:cNvPr>
          <p:cNvSpPr txBox="1"/>
          <p:nvPr/>
        </p:nvSpPr>
        <p:spPr>
          <a:xfrm>
            <a:off x="6573016" y="4540553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[run_06]</a:t>
            </a:r>
          </a:p>
        </p:txBody>
      </p:sp>
    </p:spTree>
    <p:extLst>
      <p:ext uri="{BB962C8B-B14F-4D97-AF65-F5344CB8AC3E}">
        <p14:creationId xmlns:p14="http://schemas.microsoft.com/office/powerpoint/2010/main" val="241134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4FD43-4812-83F9-F354-3439CAAB6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87BC11-E38C-B9EA-8117-64770D58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Image </a:t>
            </a:r>
            <a:r>
              <a:rPr lang="it-IT" dirty="0" err="1"/>
              <a:t>resizing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A66136-3C79-8312-810D-0BB8F002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BB5-E5D6-4816-8D90-BB648ABCEC8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6A630F-DFC3-18D4-9129-B637C345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753939-0AB6-C58D-22CC-39DB2C24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5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406C2D-F72C-5BE3-DEDD-3EDECDFE4FD3}"/>
              </a:ext>
            </a:extLst>
          </p:cNvPr>
          <p:cNvSpPr txBox="1"/>
          <p:nvPr/>
        </p:nvSpPr>
        <p:spPr>
          <a:xfrm>
            <a:off x="838200" y="1690688"/>
            <a:ext cx="330758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The images used in the pre-training of the network are 224x224 (ImageNet1k), while those of Tiny ImageNet are 64x64</a:t>
            </a: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I tried </a:t>
            </a:r>
            <a:r>
              <a:rPr lang="en-US" sz="2000" b="1" dirty="0">
                <a:solidFill>
                  <a:srgbClr val="00035E"/>
                </a:solidFill>
              </a:rPr>
              <a:t>resizing the images to 224x224</a:t>
            </a:r>
            <a:r>
              <a:rPr lang="en-US" sz="2000" dirty="0">
                <a:solidFill>
                  <a:srgbClr val="00035E"/>
                </a:solidFill>
              </a:rPr>
              <a:t> for different frozen modules</a:t>
            </a: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I choose the second better model, because it showed better results in next step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C606EB1D-4B20-4A30-5F5E-38058F379B78}"/>
              </a:ext>
            </a:extLst>
          </p:cNvPr>
          <p:cNvGrpSpPr/>
          <p:nvPr/>
        </p:nvGrpSpPr>
        <p:grpSpPr>
          <a:xfrm>
            <a:off x="4302406" y="1871152"/>
            <a:ext cx="7474434" cy="769441"/>
            <a:chOff x="4356520" y="1629236"/>
            <a:chExt cx="7474434" cy="769441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16B2BDB-2D16-56D1-1539-ADA0A8F1EC72}"/>
                </a:ext>
              </a:extLst>
            </p:cNvPr>
            <p:cNvSpPr txBox="1"/>
            <p:nvPr/>
          </p:nvSpPr>
          <p:spPr>
            <a:xfrm>
              <a:off x="9800590" y="1629236"/>
              <a:ext cx="203036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4400" b="1" dirty="0">
                  <a:solidFill>
                    <a:srgbClr val="00035E"/>
                  </a:solidFill>
                </a:rPr>
                <a:t>70</a:t>
              </a:r>
              <a:r>
                <a:rPr lang="en-US" sz="3200" b="1" dirty="0">
                  <a:solidFill>
                    <a:srgbClr val="00035E"/>
                  </a:solidFill>
                </a:rPr>
                <a:t>.26 %</a:t>
              </a: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15B569C7-380B-E16E-E36E-448030159C5B}"/>
                </a:ext>
              </a:extLst>
            </p:cNvPr>
            <p:cNvGrpSpPr/>
            <p:nvPr/>
          </p:nvGrpSpPr>
          <p:grpSpPr>
            <a:xfrm>
              <a:off x="4356520" y="1759715"/>
              <a:ext cx="5306961" cy="407700"/>
              <a:chOff x="3581400" y="2334614"/>
              <a:chExt cx="5306961" cy="407700"/>
            </a:xfrm>
          </p:grpSpPr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53527B40-8361-0786-CBB5-8BD110D3AA98}"/>
                  </a:ext>
                </a:extLst>
              </p:cNvPr>
              <p:cNvSpPr/>
              <p:nvPr/>
            </p:nvSpPr>
            <p:spPr>
              <a:xfrm>
                <a:off x="3581400" y="2447123"/>
                <a:ext cx="590243" cy="295191"/>
              </a:xfrm>
              <a:prstGeom prst="roundRect">
                <a:avLst>
                  <a:gd name="adj" fmla="val 2559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schemeClr val="tx1"/>
                    </a:solidFill>
                  </a:rPr>
                  <a:t>conv1</a:t>
                </a:r>
              </a:p>
            </p:txBody>
          </p:sp>
          <p:sp>
            <p:nvSpPr>
              <p:cNvPr id="21" name="Rettangolo con angoli arrotondati 20">
                <a:extLst>
                  <a:ext uri="{FF2B5EF4-FFF2-40B4-BE49-F238E27FC236}">
                    <a16:creationId xmlns:a16="http://schemas.microsoft.com/office/drawing/2014/main" id="{49AB45BD-C539-06AF-F2C9-90B999662CE0}"/>
                  </a:ext>
                </a:extLst>
              </p:cNvPr>
              <p:cNvSpPr/>
              <p:nvPr/>
            </p:nvSpPr>
            <p:spPr>
              <a:xfrm>
                <a:off x="4468761" y="2447123"/>
                <a:ext cx="590243" cy="295191"/>
              </a:xfrm>
              <a:prstGeom prst="roundRect">
                <a:avLst>
                  <a:gd name="adj" fmla="val 2559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schemeClr val="tx1"/>
                    </a:solidFill>
                  </a:rPr>
                  <a:t>layer1</a:t>
                </a:r>
              </a:p>
            </p:txBody>
          </p:sp>
          <p:cxnSp>
            <p:nvCxnSpPr>
              <p:cNvPr id="24" name="Connettore 2 23">
                <a:extLst>
                  <a:ext uri="{FF2B5EF4-FFF2-40B4-BE49-F238E27FC236}">
                    <a16:creationId xmlns:a16="http://schemas.microsoft.com/office/drawing/2014/main" id="{B4A794F2-C5A9-F45F-D07F-41CE11ED1AEA}"/>
                  </a:ext>
                </a:extLst>
              </p:cNvPr>
              <p:cNvCxnSpPr>
                <a:cxnSpLocks/>
                <a:stCxn id="12" idx="3"/>
                <a:endCxn id="21" idx="1"/>
              </p:cNvCxnSpPr>
              <p:nvPr/>
            </p:nvCxnSpPr>
            <p:spPr>
              <a:xfrm>
                <a:off x="4171643" y="2594719"/>
                <a:ext cx="297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EDC26FF4-6BBB-EF6C-C41C-EE5925DC8C09}"/>
                  </a:ext>
                </a:extLst>
              </p:cNvPr>
              <p:cNvSpPr/>
              <p:nvPr/>
            </p:nvSpPr>
            <p:spPr>
              <a:xfrm>
                <a:off x="5356122" y="2447123"/>
                <a:ext cx="590243" cy="295191"/>
              </a:xfrm>
              <a:prstGeom prst="roundRect">
                <a:avLst>
                  <a:gd name="adj" fmla="val 2559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schemeClr val="tx1"/>
                    </a:solidFill>
                  </a:rPr>
                  <a:t>layer2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E5D1B1C6-FEBF-B91B-5B57-34352BE43A63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>
                <a:off x="5059004" y="2594719"/>
                <a:ext cx="297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2 28">
                <a:extLst>
                  <a:ext uri="{FF2B5EF4-FFF2-40B4-BE49-F238E27FC236}">
                    <a16:creationId xmlns:a16="http://schemas.microsoft.com/office/drawing/2014/main" id="{CC1DC4AB-E6DE-52F7-DA98-324FAF8916A9}"/>
                  </a:ext>
                </a:extLst>
              </p:cNvPr>
              <p:cNvCxnSpPr>
                <a:cxnSpLocks/>
                <a:stCxn id="25" idx="3"/>
                <a:endCxn id="32" idx="1"/>
              </p:cNvCxnSpPr>
              <p:nvPr/>
            </p:nvCxnSpPr>
            <p:spPr>
              <a:xfrm>
                <a:off x="5946365" y="2594719"/>
                <a:ext cx="297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ttangolo con angoli arrotondati 31">
                <a:extLst>
                  <a:ext uri="{FF2B5EF4-FFF2-40B4-BE49-F238E27FC236}">
                    <a16:creationId xmlns:a16="http://schemas.microsoft.com/office/drawing/2014/main" id="{9849933B-27A3-F723-C975-623BA7271298}"/>
                  </a:ext>
                </a:extLst>
              </p:cNvPr>
              <p:cNvSpPr/>
              <p:nvPr/>
            </p:nvSpPr>
            <p:spPr>
              <a:xfrm>
                <a:off x="6243483" y="2447123"/>
                <a:ext cx="590243" cy="295191"/>
              </a:xfrm>
              <a:prstGeom prst="roundRect">
                <a:avLst>
                  <a:gd name="adj" fmla="val 2559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schemeClr val="tx1"/>
                    </a:solidFill>
                  </a:rPr>
                  <a:t>layer3</a:t>
                </a:r>
              </a:p>
            </p:txBody>
          </p:sp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974B8177-8A98-0B0C-2F86-B7CAF9B97B57}"/>
                  </a:ext>
                </a:extLst>
              </p:cNvPr>
              <p:cNvSpPr/>
              <p:nvPr/>
            </p:nvSpPr>
            <p:spPr>
              <a:xfrm>
                <a:off x="7130844" y="2447123"/>
                <a:ext cx="590243" cy="295191"/>
              </a:xfrm>
              <a:prstGeom prst="roundRect">
                <a:avLst>
                  <a:gd name="adj" fmla="val 2559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schemeClr val="tx1"/>
                    </a:solidFill>
                  </a:rPr>
                  <a:t>layer4</a:t>
                </a:r>
              </a:p>
            </p:txBody>
          </p:sp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AB6EA874-E2FF-4052-9083-F3E29EE61FE6}"/>
                  </a:ext>
                </a:extLst>
              </p:cNvPr>
              <p:cNvCxnSpPr>
                <a:cxnSpLocks/>
                <a:stCxn id="32" idx="3"/>
                <a:endCxn id="33" idx="1"/>
              </p:cNvCxnSpPr>
              <p:nvPr/>
            </p:nvCxnSpPr>
            <p:spPr>
              <a:xfrm>
                <a:off x="6833726" y="2594719"/>
                <a:ext cx="297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2 34">
                <a:extLst>
                  <a:ext uri="{FF2B5EF4-FFF2-40B4-BE49-F238E27FC236}">
                    <a16:creationId xmlns:a16="http://schemas.microsoft.com/office/drawing/2014/main" id="{5B943954-0524-F66B-1C89-4BC7BF2997C3}"/>
                  </a:ext>
                </a:extLst>
              </p:cNvPr>
              <p:cNvCxnSpPr>
                <a:cxnSpLocks/>
                <a:stCxn id="33" idx="3"/>
                <a:endCxn id="36" idx="1"/>
              </p:cNvCxnSpPr>
              <p:nvPr/>
            </p:nvCxnSpPr>
            <p:spPr>
              <a:xfrm>
                <a:off x="7721087" y="2594719"/>
                <a:ext cx="297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26929E32-D325-1D65-B883-0545FA341F4D}"/>
                  </a:ext>
                </a:extLst>
              </p:cNvPr>
              <p:cNvSpPr/>
              <p:nvPr/>
            </p:nvSpPr>
            <p:spPr>
              <a:xfrm>
                <a:off x="8018205" y="2447123"/>
                <a:ext cx="360000" cy="295191"/>
              </a:xfrm>
              <a:prstGeom prst="roundRect">
                <a:avLst>
                  <a:gd name="adj" fmla="val 25596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 err="1">
                    <a:solidFill>
                      <a:schemeClr val="tx1"/>
                    </a:solidFill>
                  </a:rPr>
                  <a:t>fc</a:t>
                </a:r>
                <a:endParaRPr lang="it-IT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Connettore 2 36">
                <a:extLst>
                  <a:ext uri="{FF2B5EF4-FFF2-40B4-BE49-F238E27FC236}">
                    <a16:creationId xmlns:a16="http://schemas.microsoft.com/office/drawing/2014/main" id="{AE40BE38-FEAE-65DF-DEB4-046EA7F04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8205" y="2594719"/>
                <a:ext cx="5101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ttangolo con angoli arrotondati 37">
                <a:extLst>
                  <a:ext uri="{FF2B5EF4-FFF2-40B4-BE49-F238E27FC236}">
                    <a16:creationId xmlns:a16="http://schemas.microsoft.com/office/drawing/2014/main" id="{CDC9AC89-108F-78EA-EE07-C9E8915FDB50}"/>
                  </a:ext>
                </a:extLst>
              </p:cNvPr>
              <p:cNvSpPr/>
              <p:nvPr/>
            </p:nvSpPr>
            <p:spPr>
              <a:xfrm>
                <a:off x="8371644" y="2334614"/>
                <a:ext cx="501140" cy="254242"/>
              </a:xfrm>
              <a:prstGeom prst="roundRect">
                <a:avLst>
                  <a:gd name="adj" fmla="val 25596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schemeClr val="tx1"/>
                    </a:solidFill>
                  </a:rPr>
                  <a:t>200</a:t>
                </a:r>
              </a:p>
            </p:txBody>
          </p:sp>
          <p:cxnSp>
            <p:nvCxnSpPr>
              <p:cNvPr id="39" name="Connettore 2 38">
                <a:extLst>
                  <a:ext uri="{FF2B5EF4-FFF2-40B4-BE49-F238E27FC236}">
                    <a16:creationId xmlns:a16="http://schemas.microsoft.com/office/drawing/2014/main" id="{6D289BBA-6A4B-B588-38EF-EF9D23E8F54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8540437" y="2604663"/>
                <a:ext cx="1447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8AD5592-6921-86EA-C6E5-EEF7741ABFB5}"/>
              </a:ext>
            </a:extLst>
          </p:cNvPr>
          <p:cNvGrpSpPr/>
          <p:nvPr/>
        </p:nvGrpSpPr>
        <p:grpSpPr>
          <a:xfrm>
            <a:off x="4315604" y="4080030"/>
            <a:ext cx="7461236" cy="826401"/>
            <a:chOff x="4365122" y="2491328"/>
            <a:chExt cx="7461236" cy="826401"/>
          </a:xfrm>
        </p:grpSpPr>
        <p:grpSp>
          <p:nvGrpSpPr>
            <p:cNvPr id="81" name="Gruppo 80">
              <a:extLst>
                <a:ext uri="{FF2B5EF4-FFF2-40B4-BE49-F238E27FC236}">
                  <a16:creationId xmlns:a16="http://schemas.microsoft.com/office/drawing/2014/main" id="{0D568B0D-649C-C890-2266-BA9668324FC1}"/>
                </a:ext>
              </a:extLst>
            </p:cNvPr>
            <p:cNvGrpSpPr/>
            <p:nvPr/>
          </p:nvGrpSpPr>
          <p:grpSpPr>
            <a:xfrm>
              <a:off x="4365122" y="2606000"/>
              <a:ext cx="5306961" cy="711729"/>
              <a:chOff x="4365122" y="2606000"/>
              <a:chExt cx="5306961" cy="711729"/>
            </a:xfrm>
          </p:grpSpPr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7C41A5EF-87A5-9379-8680-ED78BA9792DF}"/>
                  </a:ext>
                </a:extLst>
              </p:cNvPr>
              <p:cNvGrpSpPr/>
              <p:nvPr/>
            </p:nvGrpSpPr>
            <p:grpSpPr>
              <a:xfrm>
                <a:off x="4365122" y="2606000"/>
                <a:ext cx="5306961" cy="407700"/>
                <a:chOff x="3581400" y="2334614"/>
                <a:chExt cx="5306961" cy="407700"/>
              </a:xfrm>
            </p:grpSpPr>
            <p:sp>
              <p:nvSpPr>
                <p:cNvPr id="41" name="Rettangolo con angoli arrotondati 40">
                  <a:extLst>
                    <a:ext uri="{FF2B5EF4-FFF2-40B4-BE49-F238E27FC236}">
                      <a16:creationId xmlns:a16="http://schemas.microsoft.com/office/drawing/2014/main" id="{1CE05581-B3E6-690F-D742-E89083E7B06C}"/>
                    </a:ext>
                  </a:extLst>
                </p:cNvPr>
                <p:cNvSpPr/>
                <p:nvPr/>
              </p:nvSpPr>
              <p:spPr>
                <a:xfrm>
                  <a:off x="3581400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bg2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conv1</a:t>
                  </a:r>
                </a:p>
              </p:txBody>
            </p:sp>
            <p:sp>
              <p:nvSpPr>
                <p:cNvPr id="42" name="Rettangolo con angoli arrotondati 41">
                  <a:extLst>
                    <a:ext uri="{FF2B5EF4-FFF2-40B4-BE49-F238E27FC236}">
                      <a16:creationId xmlns:a16="http://schemas.microsoft.com/office/drawing/2014/main" id="{9F942947-E1EE-B8EB-02AA-481BC9A4A5C3}"/>
                    </a:ext>
                  </a:extLst>
                </p:cNvPr>
                <p:cNvSpPr/>
                <p:nvPr/>
              </p:nvSpPr>
              <p:spPr>
                <a:xfrm>
                  <a:off x="4468761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bg2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layer1</a:t>
                  </a:r>
                </a:p>
              </p:txBody>
            </p:sp>
            <p:cxnSp>
              <p:nvCxnSpPr>
                <p:cNvPr id="43" name="Connettore 2 42">
                  <a:extLst>
                    <a:ext uri="{FF2B5EF4-FFF2-40B4-BE49-F238E27FC236}">
                      <a16:creationId xmlns:a16="http://schemas.microsoft.com/office/drawing/2014/main" id="{42535B0A-64F1-5F1E-0E33-F685CEEDADAD}"/>
                    </a:ext>
                  </a:extLst>
                </p:cNvPr>
                <p:cNvCxnSpPr>
                  <a:cxnSpLocks/>
                  <a:stCxn id="41" idx="3"/>
                  <a:endCxn id="42" idx="1"/>
                </p:cNvCxnSpPr>
                <p:nvPr/>
              </p:nvCxnSpPr>
              <p:spPr>
                <a:xfrm>
                  <a:off x="4171643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ttangolo con angoli arrotondati 43">
                  <a:extLst>
                    <a:ext uri="{FF2B5EF4-FFF2-40B4-BE49-F238E27FC236}">
                      <a16:creationId xmlns:a16="http://schemas.microsoft.com/office/drawing/2014/main" id="{2EC9B499-0A3A-A177-00B4-8BF472B5C746}"/>
                    </a:ext>
                  </a:extLst>
                </p:cNvPr>
                <p:cNvSpPr/>
                <p:nvPr/>
              </p:nvSpPr>
              <p:spPr>
                <a:xfrm>
                  <a:off x="5356122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bg2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layer2</a:t>
                  </a:r>
                </a:p>
              </p:txBody>
            </p:sp>
            <p:cxnSp>
              <p:nvCxnSpPr>
                <p:cNvPr id="45" name="Connettore 2 44">
                  <a:extLst>
                    <a:ext uri="{FF2B5EF4-FFF2-40B4-BE49-F238E27FC236}">
                      <a16:creationId xmlns:a16="http://schemas.microsoft.com/office/drawing/2014/main" id="{5FFFED1E-C2B5-1841-0F89-C1D766798102}"/>
                    </a:ext>
                  </a:extLst>
                </p:cNvPr>
                <p:cNvCxnSpPr>
                  <a:cxnSpLocks/>
                  <a:stCxn id="42" idx="3"/>
                  <a:endCxn id="44" idx="1"/>
                </p:cNvCxnSpPr>
                <p:nvPr/>
              </p:nvCxnSpPr>
              <p:spPr>
                <a:xfrm>
                  <a:off x="5059004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ttore 2 45">
                  <a:extLst>
                    <a:ext uri="{FF2B5EF4-FFF2-40B4-BE49-F238E27FC236}">
                      <a16:creationId xmlns:a16="http://schemas.microsoft.com/office/drawing/2014/main" id="{AFBA775F-A05B-FC34-5288-EFA342BC0EDB}"/>
                    </a:ext>
                  </a:extLst>
                </p:cNvPr>
                <p:cNvCxnSpPr>
                  <a:cxnSpLocks/>
                  <a:stCxn id="44" idx="3"/>
                  <a:endCxn id="47" idx="1"/>
                </p:cNvCxnSpPr>
                <p:nvPr/>
              </p:nvCxnSpPr>
              <p:spPr>
                <a:xfrm>
                  <a:off x="5946365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ettangolo con angoli arrotondati 46">
                  <a:extLst>
                    <a:ext uri="{FF2B5EF4-FFF2-40B4-BE49-F238E27FC236}">
                      <a16:creationId xmlns:a16="http://schemas.microsoft.com/office/drawing/2014/main" id="{1281A08B-AB02-B7C3-8DB8-F0F42B7E6ECC}"/>
                    </a:ext>
                  </a:extLst>
                </p:cNvPr>
                <p:cNvSpPr/>
                <p:nvPr/>
              </p:nvSpPr>
              <p:spPr>
                <a:xfrm>
                  <a:off x="6243483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bg2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layer3</a:t>
                  </a:r>
                </a:p>
              </p:txBody>
            </p:sp>
            <p:sp>
              <p:nvSpPr>
                <p:cNvPr id="48" name="Rettangolo con angoli arrotondati 47">
                  <a:extLst>
                    <a:ext uri="{FF2B5EF4-FFF2-40B4-BE49-F238E27FC236}">
                      <a16:creationId xmlns:a16="http://schemas.microsoft.com/office/drawing/2014/main" id="{FA1DEB4D-663D-4C3D-316D-75AE58FCABC1}"/>
                    </a:ext>
                  </a:extLst>
                </p:cNvPr>
                <p:cNvSpPr/>
                <p:nvPr/>
              </p:nvSpPr>
              <p:spPr>
                <a:xfrm>
                  <a:off x="7130844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layer4</a:t>
                  </a:r>
                </a:p>
              </p:txBody>
            </p:sp>
            <p:cxnSp>
              <p:nvCxnSpPr>
                <p:cNvPr id="49" name="Connettore 2 48">
                  <a:extLst>
                    <a:ext uri="{FF2B5EF4-FFF2-40B4-BE49-F238E27FC236}">
                      <a16:creationId xmlns:a16="http://schemas.microsoft.com/office/drawing/2014/main" id="{030D4C4D-4B63-7E03-BD0D-1DCB1A91EC37}"/>
                    </a:ext>
                  </a:extLst>
                </p:cNvPr>
                <p:cNvCxnSpPr>
                  <a:cxnSpLocks/>
                  <a:stCxn id="47" idx="3"/>
                  <a:endCxn id="48" idx="1"/>
                </p:cNvCxnSpPr>
                <p:nvPr/>
              </p:nvCxnSpPr>
              <p:spPr>
                <a:xfrm>
                  <a:off x="6833726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ttore 2 49">
                  <a:extLst>
                    <a:ext uri="{FF2B5EF4-FFF2-40B4-BE49-F238E27FC236}">
                      <a16:creationId xmlns:a16="http://schemas.microsoft.com/office/drawing/2014/main" id="{548954A9-0B2B-39FA-F224-273A49E5B7EF}"/>
                    </a:ext>
                  </a:extLst>
                </p:cNvPr>
                <p:cNvCxnSpPr>
                  <a:cxnSpLocks/>
                  <a:stCxn id="48" idx="3"/>
                  <a:endCxn id="51" idx="1"/>
                </p:cNvCxnSpPr>
                <p:nvPr/>
              </p:nvCxnSpPr>
              <p:spPr>
                <a:xfrm>
                  <a:off x="7721087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ttangolo con angoli arrotondati 50">
                  <a:extLst>
                    <a:ext uri="{FF2B5EF4-FFF2-40B4-BE49-F238E27FC236}">
                      <a16:creationId xmlns:a16="http://schemas.microsoft.com/office/drawing/2014/main" id="{762A8246-A6B6-4E84-AB7E-8E0E116DF6C2}"/>
                    </a:ext>
                  </a:extLst>
                </p:cNvPr>
                <p:cNvSpPr/>
                <p:nvPr/>
              </p:nvSpPr>
              <p:spPr>
                <a:xfrm>
                  <a:off x="8018205" y="2447123"/>
                  <a:ext cx="360000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 err="1">
                      <a:solidFill>
                        <a:schemeClr val="tx1"/>
                      </a:solidFill>
                    </a:rPr>
                    <a:t>fc</a:t>
                  </a:r>
                  <a:endParaRPr lang="it-IT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ttore 2 51">
                  <a:extLst>
                    <a:ext uri="{FF2B5EF4-FFF2-40B4-BE49-F238E27FC236}">
                      <a16:creationId xmlns:a16="http://schemas.microsoft.com/office/drawing/2014/main" id="{36F1A19A-5A6A-0484-B521-9A1DD3591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78205" y="2594719"/>
                  <a:ext cx="51015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ttangolo con angoli arrotondati 52">
                  <a:extLst>
                    <a:ext uri="{FF2B5EF4-FFF2-40B4-BE49-F238E27FC236}">
                      <a16:creationId xmlns:a16="http://schemas.microsoft.com/office/drawing/2014/main" id="{BC16176D-253D-4B8E-6124-DC997C4BAEBE}"/>
                    </a:ext>
                  </a:extLst>
                </p:cNvPr>
                <p:cNvSpPr/>
                <p:nvPr/>
              </p:nvSpPr>
              <p:spPr>
                <a:xfrm>
                  <a:off x="8371644" y="2334614"/>
                  <a:ext cx="501140" cy="254242"/>
                </a:xfrm>
                <a:prstGeom prst="roundRect">
                  <a:avLst>
                    <a:gd name="adj" fmla="val 25596"/>
                  </a:avLst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200</a:t>
                  </a:r>
                </a:p>
              </p:txBody>
            </p:sp>
            <p:cxnSp>
              <p:nvCxnSpPr>
                <p:cNvPr id="54" name="Connettore 2 53">
                  <a:extLst>
                    <a:ext uri="{FF2B5EF4-FFF2-40B4-BE49-F238E27FC236}">
                      <a16:creationId xmlns:a16="http://schemas.microsoft.com/office/drawing/2014/main" id="{5FECFB30-ABF5-8AC1-FC6A-806FDF73D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 flipV="1">
                  <a:off x="8540437" y="2604663"/>
                  <a:ext cx="1447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Elemento grafico 70" descr="Fiocco di neve con riempimento a tinta unita">
                <a:extLst>
                  <a:ext uri="{FF2B5EF4-FFF2-40B4-BE49-F238E27FC236}">
                    <a16:creationId xmlns:a16="http://schemas.microsoft.com/office/drawing/2014/main" id="{A34EE38E-4749-2939-C8DF-4FFAB45D2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2647" y="3022538"/>
                <a:ext cx="295191" cy="295191"/>
              </a:xfrm>
              <a:prstGeom prst="rect">
                <a:avLst/>
              </a:prstGeom>
            </p:spPr>
          </p:pic>
          <p:pic>
            <p:nvPicPr>
              <p:cNvPr id="72" name="Elemento grafico 71" descr="Fiocco di neve con riempimento a tinta unita">
                <a:extLst>
                  <a:ext uri="{FF2B5EF4-FFF2-40B4-BE49-F238E27FC236}">
                    <a16:creationId xmlns:a16="http://schemas.microsoft.com/office/drawing/2014/main" id="{6A5E1402-71BB-29AB-DF97-F898DC985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0008" y="3013700"/>
                <a:ext cx="295191" cy="295191"/>
              </a:xfrm>
              <a:prstGeom prst="rect">
                <a:avLst/>
              </a:prstGeom>
            </p:spPr>
          </p:pic>
          <p:pic>
            <p:nvPicPr>
              <p:cNvPr id="73" name="Elemento grafico 72" descr="Fiocco di neve con riempimento a tinta unita">
                <a:extLst>
                  <a:ext uri="{FF2B5EF4-FFF2-40B4-BE49-F238E27FC236}">
                    <a16:creationId xmlns:a16="http://schemas.microsoft.com/office/drawing/2014/main" id="{02CE189A-CDB4-3011-C661-B77F24C0A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87369" y="3007329"/>
                <a:ext cx="295191" cy="295191"/>
              </a:xfrm>
              <a:prstGeom prst="rect">
                <a:avLst/>
              </a:prstGeom>
            </p:spPr>
          </p:pic>
          <p:pic>
            <p:nvPicPr>
              <p:cNvPr id="74" name="Elemento grafico 73" descr="Fiocco di neve con riempimento a tinta unita">
                <a:extLst>
                  <a:ext uri="{FF2B5EF4-FFF2-40B4-BE49-F238E27FC236}">
                    <a16:creationId xmlns:a16="http://schemas.microsoft.com/office/drawing/2014/main" id="{44B3EE7B-6FDE-F2B2-89D4-808F03CC0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66128" y="3022152"/>
                <a:ext cx="295191" cy="295191"/>
              </a:xfrm>
              <a:prstGeom prst="rect">
                <a:avLst/>
              </a:prstGeom>
            </p:spPr>
          </p:pic>
        </p:grp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D38C5726-5F60-604F-DB5F-4AB9F27AEA70}"/>
                </a:ext>
              </a:extLst>
            </p:cNvPr>
            <p:cNvSpPr txBox="1"/>
            <p:nvPr/>
          </p:nvSpPr>
          <p:spPr>
            <a:xfrm>
              <a:off x="9795994" y="2491328"/>
              <a:ext cx="203036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4400" b="1" dirty="0">
                  <a:solidFill>
                    <a:srgbClr val="00035E"/>
                  </a:solidFill>
                </a:rPr>
                <a:t>67</a:t>
              </a:r>
              <a:r>
                <a:rPr lang="en-US" sz="3200" b="1" dirty="0">
                  <a:solidFill>
                    <a:srgbClr val="00035E"/>
                  </a:solidFill>
                </a:rPr>
                <a:t>.61 %</a:t>
              </a:r>
            </a:p>
          </p:txBody>
        </p: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9A89CB0-89EE-F4D5-EDDF-5A977E384572}"/>
              </a:ext>
            </a:extLst>
          </p:cNvPr>
          <p:cNvGrpSpPr/>
          <p:nvPr/>
        </p:nvGrpSpPr>
        <p:grpSpPr>
          <a:xfrm>
            <a:off x="4302406" y="3346762"/>
            <a:ext cx="7443084" cy="826913"/>
            <a:chOff x="4370700" y="3383823"/>
            <a:chExt cx="7443084" cy="826913"/>
          </a:xfrm>
        </p:grpSpPr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DD9B9052-01B0-076D-B791-54AEBEB26531}"/>
                </a:ext>
              </a:extLst>
            </p:cNvPr>
            <p:cNvSpPr txBox="1"/>
            <p:nvPr/>
          </p:nvSpPr>
          <p:spPr>
            <a:xfrm>
              <a:off x="9783420" y="3383823"/>
              <a:ext cx="203036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4400" b="1" dirty="0">
                  <a:solidFill>
                    <a:srgbClr val="00035E"/>
                  </a:solidFill>
                </a:rPr>
                <a:t>69</a:t>
              </a:r>
              <a:r>
                <a:rPr lang="en-US" sz="3200" b="1" dirty="0">
                  <a:solidFill>
                    <a:srgbClr val="00035E"/>
                  </a:solidFill>
                </a:rPr>
                <a:t>.96 %</a:t>
              </a:r>
            </a:p>
          </p:txBody>
        </p:sp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3A27EFAD-10A8-6D37-0C9D-B18B45746F95}"/>
                </a:ext>
              </a:extLst>
            </p:cNvPr>
            <p:cNvGrpSpPr/>
            <p:nvPr/>
          </p:nvGrpSpPr>
          <p:grpSpPr>
            <a:xfrm>
              <a:off x="4370700" y="3508479"/>
              <a:ext cx="5306961" cy="702257"/>
              <a:chOff x="4370700" y="3508479"/>
              <a:chExt cx="5306961" cy="702257"/>
            </a:xfrm>
          </p:grpSpPr>
          <p:grpSp>
            <p:nvGrpSpPr>
              <p:cNvPr id="55" name="Gruppo 54">
                <a:extLst>
                  <a:ext uri="{FF2B5EF4-FFF2-40B4-BE49-F238E27FC236}">
                    <a16:creationId xmlns:a16="http://schemas.microsoft.com/office/drawing/2014/main" id="{2D18D6B0-3CD6-F529-F3F6-D36655D1BFE0}"/>
                  </a:ext>
                </a:extLst>
              </p:cNvPr>
              <p:cNvGrpSpPr/>
              <p:nvPr/>
            </p:nvGrpSpPr>
            <p:grpSpPr>
              <a:xfrm>
                <a:off x="4370700" y="3508479"/>
                <a:ext cx="5306961" cy="407700"/>
                <a:chOff x="3581400" y="2334614"/>
                <a:chExt cx="5306961" cy="407700"/>
              </a:xfrm>
            </p:grpSpPr>
            <p:sp>
              <p:nvSpPr>
                <p:cNvPr id="56" name="Rettangolo con angoli arrotondati 55">
                  <a:extLst>
                    <a:ext uri="{FF2B5EF4-FFF2-40B4-BE49-F238E27FC236}">
                      <a16:creationId xmlns:a16="http://schemas.microsoft.com/office/drawing/2014/main" id="{95EE4AE7-7DEA-CFF3-F4C6-396E310D7896}"/>
                    </a:ext>
                  </a:extLst>
                </p:cNvPr>
                <p:cNvSpPr/>
                <p:nvPr/>
              </p:nvSpPr>
              <p:spPr>
                <a:xfrm>
                  <a:off x="3581400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bg2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conv1</a:t>
                  </a:r>
                </a:p>
              </p:txBody>
            </p:sp>
            <p:sp>
              <p:nvSpPr>
                <p:cNvPr id="57" name="Rettangolo con angoli arrotondati 56">
                  <a:extLst>
                    <a:ext uri="{FF2B5EF4-FFF2-40B4-BE49-F238E27FC236}">
                      <a16:creationId xmlns:a16="http://schemas.microsoft.com/office/drawing/2014/main" id="{A783FDE4-C177-4DE6-8346-96C7923C1BDA}"/>
                    </a:ext>
                  </a:extLst>
                </p:cNvPr>
                <p:cNvSpPr/>
                <p:nvPr/>
              </p:nvSpPr>
              <p:spPr>
                <a:xfrm>
                  <a:off x="4468761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bg2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layer1</a:t>
                  </a:r>
                </a:p>
              </p:txBody>
            </p:sp>
            <p:cxnSp>
              <p:nvCxnSpPr>
                <p:cNvPr id="58" name="Connettore 2 57">
                  <a:extLst>
                    <a:ext uri="{FF2B5EF4-FFF2-40B4-BE49-F238E27FC236}">
                      <a16:creationId xmlns:a16="http://schemas.microsoft.com/office/drawing/2014/main" id="{7E12CF35-7D01-AD08-CE17-0BE7A12E9598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4171643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ttangolo con angoli arrotondati 58">
                  <a:extLst>
                    <a:ext uri="{FF2B5EF4-FFF2-40B4-BE49-F238E27FC236}">
                      <a16:creationId xmlns:a16="http://schemas.microsoft.com/office/drawing/2014/main" id="{3BA5AF4C-B8B7-3768-D650-A7A092C65D77}"/>
                    </a:ext>
                  </a:extLst>
                </p:cNvPr>
                <p:cNvSpPr/>
                <p:nvPr/>
              </p:nvSpPr>
              <p:spPr>
                <a:xfrm>
                  <a:off x="5356122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bg2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layer2</a:t>
                  </a:r>
                </a:p>
              </p:txBody>
            </p:sp>
            <p:cxnSp>
              <p:nvCxnSpPr>
                <p:cNvPr id="60" name="Connettore 2 59">
                  <a:extLst>
                    <a:ext uri="{FF2B5EF4-FFF2-40B4-BE49-F238E27FC236}">
                      <a16:creationId xmlns:a16="http://schemas.microsoft.com/office/drawing/2014/main" id="{4B302D45-E8C2-5470-27DC-0DB15B3826EE}"/>
                    </a:ext>
                  </a:extLst>
                </p:cNvPr>
                <p:cNvCxnSpPr>
                  <a:cxnSpLocks/>
                  <a:stCxn id="57" idx="3"/>
                  <a:endCxn id="59" idx="1"/>
                </p:cNvCxnSpPr>
                <p:nvPr/>
              </p:nvCxnSpPr>
              <p:spPr>
                <a:xfrm>
                  <a:off x="5059004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2 60">
                  <a:extLst>
                    <a:ext uri="{FF2B5EF4-FFF2-40B4-BE49-F238E27FC236}">
                      <a16:creationId xmlns:a16="http://schemas.microsoft.com/office/drawing/2014/main" id="{7D7E118C-9836-0DB4-9EEE-19572BD05928}"/>
                    </a:ext>
                  </a:extLst>
                </p:cNvPr>
                <p:cNvCxnSpPr>
                  <a:cxnSpLocks/>
                  <a:stCxn id="59" idx="3"/>
                  <a:endCxn id="62" idx="1"/>
                </p:cNvCxnSpPr>
                <p:nvPr/>
              </p:nvCxnSpPr>
              <p:spPr>
                <a:xfrm>
                  <a:off x="5946365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161C4400-CE66-FBC4-38B2-DB4871A37AB4}"/>
                    </a:ext>
                  </a:extLst>
                </p:cNvPr>
                <p:cNvSpPr/>
                <p:nvPr/>
              </p:nvSpPr>
              <p:spPr>
                <a:xfrm>
                  <a:off x="6243483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layer3</a:t>
                  </a:r>
                </a:p>
              </p:txBody>
            </p:sp>
            <p:sp>
              <p:nvSpPr>
                <p:cNvPr id="63" name="Rettangolo con angoli arrotondati 62">
                  <a:extLst>
                    <a:ext uri="{FF2B5EF4-FFF2-40B4-BE49-F238E27FC236}">
                      <a16:creationId xmlns:a16="http://schemas.microsoft.com/office/drawing/2014/main" id="{F506FDA1-6FB2-D03C-16B7-683B0F692553}"/>
                    </a:ext>
                  </a:extLst>
                </p:cNvPr>
                <p:cNvSpPr/>
                <p:nvPr/>
              </p:nvSpPr>
              <p:spPr>
                <a:xfrm>
                  <a:off x="7130844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layer4</a:t>
                  </a:r>
                </a:p>
              </p:txBody>
            </p:sp>
            <p:cxnSp>
              <p:nvCxnSpPr>
                <p:cNvPr id="64" name="Connettore 2 63">
                  <a:extLst>
                    <a:ext uri="{FF2B5EF4-FFF2-40B4-BE49-F238E27FC236}">
                      <a16:creationId xmlns:a16="http://schemas.microsoft.com/office/drawing/2014/main" id="{DD2D12C4-C6FD-DC30-F405-926EC4722ED0}"/>
                    </a:ext>
                  </a:extLst>
                </p:cNvPr>
                <p:cNvCxnSpPr>
                  <a:cxnSpLocks/>
                  <a:stCxn id="62" idx="3"/>
                  <a:endCxn id="63" idx="1"/>
                </p:cNvCxnSpPr>
                <p:nvPr/>
              </p:nvCxnSpPr>
              <p:spPr>
                <a:xfrm>
                  <a:off x="6833726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ttore 2 64">
                  <a:extLst>
                    <a:ext uri="{FF2B5EF4-FFF2-40B4-BE49-F238E27FC236}">
                      <a16:creationId xmlns:a16="http://schemas.microsoft.com/office/drawing/2014/main" id="{C4D69FF6-76AB-97AA-E1E2-FCC05D9FEC45}"/>
                    </a:ext>
                  </a:extLst>
                </p:cNvPr>
                <p:cNvCxnSpPr>
                  <a:cxnSpLocks/>
                  <a:stCxn id="63" idx="3"/>
                  <a:endCxn id="66" idx="1"/>
                </p:cNvCxnSpPr>
                <p:nvPr/>
              </p:nvCxnSpPr>
              <p:spPr>
                <a:xfrm>
                  <a:off x="7721087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F488E427-9F48-597B-8474-CF0559A84D05}"/>
                    </a:ext>
                  </a:extLst>
                </p:cNvPr>
                <p:cNvSpPr/>
                <p:nvPr/>
              </p:nvSpPr>
              <p:spPr>
                <a:xfrm>
                  <a:off x="8018205" y="2447123"/>
                  <a:ext cx="360000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 err="1">
                      <a:solidFill>
                        <a:schemeClr val="tx1"/>
                      </a:solidFill>
                    </a:rPr>
                    <a:t>fc</a:t>
                  </a:r>
                  <a:endParaRPr lang="it-IT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Connettore 2 66">
                  <a:extLst>
                    <a:ext uri="{FF2B5EF4-FFF2-40B4-BE49-F238E27FC236}">
                      <a16:creationId xmlns:a16="http://schemas.microsoft.com/office/drawing/2014/main" id="{679F953A-C585-5410-9CA6-A51F62572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78205" y="2594719"/>
                  <a:ext cx="51015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ttangolo con angoli arrotondati 67">
                  <a:extLst>
                    <a:ext uri="{FF2B5EF4-FFF2-40B4-BE49-F238E27FC236}">
                      <a16:creationId xmlns:a16="http://schemas.microsoft.com/office/drawing/2014/main" id="{3B413840-C4FB-3C1D-14B6-DC87E8EC5C70}"/>
                    </a:ext>
                  </a:extLst>
                </p:cNvPr>
                <p:cNvSpPr/>
                <p:nvPr/>
              </p:nvSpPr>
              <p:spPr>
                <a:xfrm>
                  <a:off x="8371644" y="2334614"/>
                  <a:ext cx="501140" cy="254242"/>
                </a:xfrm>
                <a:prstGeom prst="roundRect">
                  <a:avLst>
                    <a:gd name="adj" fmla="val 25596"/>
                  </a:avLst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200</a:t>
                  </a:r>
                </a:p>
              </p:txBody>
            </p:sp>
            <p:cxnSp>
              <p:nvCxnSpPr>
                <p:cNvPr id="69" name="Connettore 2 68">
                  <a:extLst>
                    <a:ext uri="{FF2B5EF4-FFF2-40B4-BE49-F238E27FC236}">
                      <a16:creationId xmlns:a16="http://schemas.microsoft.com/office/drawing/2014/main" id="{885E3A55-5880-245C-1868-3F23339A0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 flipV="1">
                  <a:off x="8540437" y="2604663"/>
                  <a:ext cx="1447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7" name="Elemento grafico 76" descr="Fiocco di neve con riempimento a tinta unita">
                <a:extLst>
                  <a:ext uri="{FF2B5EF4-FFF2-40B4-BE49-F238E27FC236}">
                    <a16:creationId xmlns:a16="http://schemas.microsoft.com/office/drawing/2014/main" id="{A9546735-89CD-45ED-C9AC-B6E4A16A2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07317" y="3915545"/>
                <a:ext cx="295191" cy="295191"/>
              </a:xfrm>
              <a:prstGeom prst="rect">
                <a:avLst/>
              </a:prstGeom>
            </p:spPr>
          </p:pic>
          <p:pic>
            <p:nvPicPr>
              <p:cNvPr id="78" name="Elemento grafico 77" descr="Fiocco di neve con riempimento a tinta unita">
                <a:extLst>
                  <a:ext uri="{FF2B5EF4-FFF2-40B4-BE49-F238E27FC236}">
                    <a16:creationId xmlns:a16="http://schemas.microsoft.com/office/drawing/2014/main" id="{957E075E-6A72-668C-07AC-ECE74A79F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4678" y="3906707"/>
                <a:ext cx="295191" cy="295191"/>
              </a:xfrm>
              <a:prstGeom prst="rect">
                <a:avLst/>
              </a:prstGeom>
            </p:spPr>
          </p:pic>
          <p:pic>
            <p:nvPicPr>
              <p:cNvPr id="79" name="Elemento grafico 78" descr="Fiocco di neve con riempimento a tinta unita">
                <a:extLst>
                  <a:ext uri="{FF2B5EF4-FFF2-40B4-BE49-F238E27FC236}">
                    <a16:creationId xmlns:a16="http://schemas.microsoft.com/office/drawing/2014/main" id="{8C13A6DB-3D41-0028-DFEA-DF50412E5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82039" y="3900336"/>
                <a:ext cx="295191" cy="295191"/>
              </a:xfrm>
              <a:prstGeom prst="rect">
                <a:avLst/>
              </a:prstGeom>
            </p:spPr>
          </p:pic>
        </p:grpSp>
      </p:grpSp>
      <p:grpSp>
        <p:nvGrpSpPr>
          <p:cNvPr id="109" name="Gruppo 108">
            <a:extLst>
              <a:ext uri="{FF2B5EF4-FFF2-40B4-BE49-F238E27FC236}">
                <a16:creationId xmlns:a16="http://schemas.microsoft.com/office/drawing/2014/main" id="{3C808577-93AA-165D-1EDC-837939CF3206}"/>
              </a:ext>
            </a:extLst>
          </p:cNvPr>
          <p:cNvGrpSpPr/>
          <p:nvPr/>
        </p:nvGrpSpPr>
        <p:grpSpPr>
          <a:xfrm>
            <a:off x="4315604" y="4838738"/>
            <a:ext cx="7461236" cy="826401"/>
            <a:chOff x="4356520" y="2430031"/>
            <a:chExt cx="7461236" cy="826401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6D402217-A477-B18F-D957-7C4678F9AC95}"/>
                </a:ext>
              </a:extLst>
            </p:cNvPr>
            <p:cNvGrpSpPr/>
            <p:nvPr/>
          </p:nvGrpSpPr>
          <p:grpSpPr>
            <a:xfrm>
              <a:off x="4356520" y="2430031"/>
              <a:ext cx="7461236" cy="826401"/>
              <a:chOff x="4365122" y="2491328"/>
              <a:chExt cx="7461236" cy="826401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623FB50-9069-BAE1-F962-389B32951336}"/>
                  </a:ext>
                </a:extLst>
              </p:cNvPr>
              <p:cNvGrpSpPr/>
              <p:nvPr/>
            </p:nvGrpSpPr>
            <p:grpSpPr>
              <a:xfrm>
                <a:off x="4365122" y="2606000"/>
                <a:ext cx="5306961" cy="711729"/>
                <a:chOff x="4365122" y="2606000"/>
                <a:chExt cx="5306961" cy="711729"/>
              </a:xfrm>
            </p:grpSpPr>
            <p:grpSp>
              <p:nvGrpSpPr>
                <p:cNvPr id="89" name="Gruppo 88">
                  <a:extLst>
                    <a:ext uri="{FF2B5EF4-FFF2-40B4-BE49-F238E27FC236}">
                      <a16:creationId xmlns:a16="http://schemas.microsoft.com/office/drawing/2014/main" id="{93BAF3BD-C13D-8794-BF39-4353D4102425}"/>
                    </a:ext>
                  </a:extLst>
                </p:cNvPr>
                <p:cNvGrpSpPr/>
                <p:nvPr/>
              </p:nvGrpSpPr>
              <p:grpSpPr>
                <a:xfrm>
                  <a:off x="4365122" y="2606000"/>
                  <a:ext cx="5306961" cy="407700"/>
                  <a:chOff x="3581400" y="2334614"/>
                  <a:chExt cx="5306961" cy="407700"/>
                </a:xfrm>
              </p:grpSpPr>
              <p:sp>
                <p:nvSpPr>
                  <p:cNvPr id="94" name="Rettangolo con angoli arrotondati 93">
                    <a:extLst>
                      <a:ext uri="{FF2B5EF4-FFF2-40B4-BE49-F238E27FC236}">
                        <a16:creationId xmlns:a16="http://schemas.microsoft.com/office/drawing/2014/main" id="{E004E45D-58D9-AF68-072A-699969713576}"/>
                      </a:ext>
                    </a:extLst>
                  </p:cNvPr>
                  <p:cNvSpPr/>
                  <p:nvPr/>
                </p:nvSpPr>
                <p:spPr>
                  <a:xfrm>
                    <a:off x="3581400" y="2447123"/>
                    <a:ext cx="590243" cy="295191"/>
                  </a:xfrm>
                  <a:prstGeom prst="roundRect">
                    <a:avLst>
                      <a:gd name="adj" fmla="val 25596"/>
                    </a:avLst>
                  </a:prstGeom>
                  <a:solidFill>
                    <a:schemeClr val="bg2"/>
                  </a:solidFill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000" dirty="0">
                        <a:solidFill>
                          <a:schemeClr val="tx1"/>
                        </a:solidFill>
                      </a:rPr>
                      <a:t>conv1</a:t>
                    </a:r>
                  </a:p>
                </p:txBody>
              </p:sp>
              <p:sp>
                <p:nvSpPr>
                  <p:cNvPr id="95" name="Rettangolo con angoli arrotondati 94">
                    <a:extLst>
                      <a:ext uri="{FF2B5EF4-FFF2-40B4-BE49-F238E27FC236}">
                        <a16:creationId xmlns:a16="http://schemas.microsoft.com/office/drawing/2014/main" id="{5CE34C84-56F2-3437-4F9F-7F356D7F2F90}"/>
                      </a:ext>
                    </a:extLst>
                  </p:cNvPr>
                  <p:cNvSpPr/>
                  <p:nvPr/>
                </p:nvSpPr>
                <p:spPr>
                  <a:xfrm>
                    <a:off x="4468761" y="2447123"/>
                    <a:ext cx="590243" cy="295191"/>
                  </a:xfrm>
                  <a:prstGeom prst="roundRect">
                    <a:avLst>
                      <a:gd name="adj" fmla="val 25596"/>
                    </a:avLst>
                  </a:prstGeom>
                  <a:solidFill>
                    <a:schemeClr val="bg2"/>
                  </a:solidFill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000" dirty="0">
                        <a:solidFill>
                          <a:schemeClr val="tx1"/>
                        </a:solidFill>
                      </a:rPr>
                      <a:t>layer1</a:t>
                    </a:r>
                  </a:p>
                </p:txBody>
              </p:sp>
              <p:cxnSp>
                <p:nvCxnSpPr>
                  <p:cNvPr id="96" name="Connettore 2 95">
                    <a:extLst>
                      <a:ext uri="{FF2B5EF4-FFF2-40B4-BE49-F238E27FC236}">
                        <a16:creationId xmlns:a16="http://schemas.microsoft.com/office/drawing/2014/main" id="{1980A4A2-F114-71E9-75BE-74EFC3CD9B94}"/>
                      </a:ext>
                    </a:extLst>
                  </p:cNvPr>
                  <p:cNvCxnSpPr>
                    <a:cxnSpLocks/>
                    <a:stCxn id="94" idx="3"/>
                    <a:endCxn id="95" idx="1"/>
                  </p:cNvCxnSpPr>
                  <p:nvPr/>
                </p:nvCxnSpPr>
                <p:spPr>
                  <a:xfrm>
                    <a:off x="4171643" y="2594719"/>
                    <a:ext cx="29711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Rettangolo con angoli arrotondati 96">
                    <a:extLst>
                      <a:ext uri="{FF2B5EF4-FFF2-40B4-BE49-F238E27FC236}">
                        <a16:creationId xmlns:a16="http://schemas.microsoft.com/office/drawing/2014/main" id="{94A0F590-8269-80E1-120F-6BC7B3D4ECAD}"/>
                      </a:ext>
                    </a:extLst>
                  </p:cNvPr>
                  <p:cNvSpPr/>
                  <p:nvPr/>
                </p:nvSpPr>
                <p:spPr>
                  <a:xfrm>
                    <a:off x="5356122" y="2447123"/>
                    <a:ext cx="590243" cy="295191"/>
                  </a:xfrm>
                  <a:prstGeom prst="roundRect">
                    <a:avLst>
                      <a:gd name="adj" fmla="val 25596"/>
                    </a:avLst>
                  </a:prstGeom>
                  <a:solidFill>
                    <a:schemeClr val="bg2"/>
                  </a:solidFill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000" dirty="0">
                        <a:solidFill>
                          <a:schemeClr val="tx1"/>
                        </a:solidFill>
                      </a:rPr>
                      <a:t>layer2</a:t>
                    </a:r>
                  </a:p>
                </p:txBody>
              </p:sp>
              <p:cxnSp>
                <p:nvCxnSpPr>
                  <p:cNvPr id="98" name="Connettore 2 97">
                    <a:extLst>
                      <a:ext uri="{FF2B5EF4-FFF2-40B4-BE49-F238E27FC236}">
                        <a16:creationId xmlns:a16="http://schemas.microsoft.com/office/drawing/2014/main" id="{C6324C3B-5FDC-323B-B09D-35F2372EC6AF}"/>
                      </a:ext>
                    </a:extLst>
                  </p:cNvPr>
                  <p:cNvCxnSpPr>
                    <a:cxnSpLocks/>
                    <a:stCxn id="95" idx="3"/>
                    <a:endCxn id="97" idx="1"/>
                  </p:cNvCxnSpPr>
                  <p:nvPr/>
                </p:nvCxnSpPr>
                <p:spPr>
                  <a:xfrm>
                    <a:off x="5059004" y="2594719"/>
                    <a:ext cx="29711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ttore 2 98">
                    <a:extLst>
                      <a:ext uri="{FF2B5EF4-FFF2-40B4-BE49-F238E27FC236}">
                        <a16:creationId xmlns:a16="http://schemas.microsoft.com/office/drawing/2014/main" id="{6DDAD04A-BE9D-F808-D610-ED98DD8F200F}"/>
                      </a:ext>
                    </a:extLst>
                  </p:cNvPr>
                  <p:cNvCxnSpPr>
                    <a:cxnSpLocks/>
                    <a:stCxn id="97" idx="3"/>
                    <a:endCxn id="100" idx="1"/>
                  </p:cNvCxnSpPr>
                  <p:nvPr/>
                </p:nvCxnSpPr>
                <p:spPr>
                  <a:xfrm>
                    <a:off x="5946365" y="2594719"/>
                    <a:ext cx="29711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Rettangolo con angoli arrotondati 99">
                    <a:extLst>
                      <a:ext uri="{FF2B5EF4-FFF2-40B4-BE49-F238E27FC236}">
                        <a16:creationId xmlns:a16="http://schemas.microsoft.com/office/drawing/2014/main" id="{29B9725A-2BDA-7BFC-BE9A-7157A1344A97}"/>
                      </a:ext>
                    </a:extLst>
                  </p:cNvPr>
                  <p:cNvSpPr/>
                  <p:nvPr/>
                </p:nvSpPr>
                <p:spPr>
                  <a:xfrm>
                    <a:off x="6243483" y="2447123"/>
                    <a:ext cx="590243" cy="295191"/>
                  </a:xfrm>
                  <a:prstGeom prst="roundRect">
                    <a:avLst>
                      <a:gd name="adj" fmla="val 25596"/>
                    </a:avLst>
                  </a:prstGeom>
                  <a:solidFill>
                    <a:schemeClr val="bg2"/>
                  </a:solidFill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000" dirty="0">
                        <a:solidFill>
                          <a:schemeClr val="tx1"/>
                        </a:solidFill>
                      </a:rPr>
                      <a:t>layer3</a:t>
                    </a:r>
                  </a:p>
                </p:txBody>
              </p:sp>
              <p:sp>
                <p:nvSpPr>
                  <p:cNvPr id="101" name="Rettangolo con angoli arrotondati 100">
                    <a:extLst>
                      <a:ext uri="{FF2B5EF4-FFF2-40B4-BE49-F238E27FC236}">
                        <a16:creationId xmlns:a16="http://schemas.microsoft.com/office/drawing/2014/main" id="{91BEAF43-1D3D-6107-A25A-45ACA20E9A36}"/>
                      </a:ext>
                    </a:extLst>
                  </p:cNvPr>
                  <p:cNvSpPr/>
                  <p:nvPr/>
                </p:nvSpPr>
                <p:spPr>
                  <a:xfrm>
                    <a:off x="7130844" y="2447123"/>
                    <a:ext cx="590243" cy="295191"/>
                  </a:xfrm>
                  <a:prstGeom prst="roundRect">
                    <a:avLst>
                      <a:gd name="adj" fmla="val 25596"/>
                    </a:avLst>
                  </a:prstGeom>
                  <a:solidFill>
                    <a:schemeClr val="bg2"/>
                  </a:solidFill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000" dirty="0">
                        <a:solidFill>
                          <a:schemeClr val="tx1"/>
                        </a:solidFill>
                      </a:rPr>
                      <a:t>layer4</a:t>
                    </a:r>
                  </a:p>
                </p:txBody>
              </p:sp>
              <p:cxnSp>
                <p:nvCxnSpPr>
                  <p:cNvPr id="102" name="Connettore 2 101">
                    <a:extLst>
                      <a:ext uri="{FF2B5EF4-FFF2-40B4-BE49-F238E27FC236}">
                        <a16:creationId xmlns:a16="http://schemas.microsoft.com/office/drawing/2014/main" id="{6D091EAB-4370-347C-6A66-CD7B6EC44589}"/>
                      </a:ext>
                    </a:extLst>
                  </p:cNvPr>
                  <p:cNvCxnSpPr>
                    <a:cxnSpLocks/>
                    <a:stCxn id="100" idx="3"/>
                    <a:endCxn id="101" idx="1"/>
                  </p:cNvCxnSpPr>
                  <p:nvPr/>
                </p:nvCxnSpPr>
                <p:spPr>
                  <a:xfrm>
                    <a:off x="6833726" y="2594719"/>
                    <a:ext cx="29711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ttore 2 102">
                    <a:extLst>
                      <a:ext uri="{FF2B5EF4-FFF2-40B4-BE49-F238E27FC236}">
                        <a16:creationId xmlns:a16="http://schemas.microsoft.com/office/drawing/2014/main" id="{E8B17178-C695-0219-247D-E1984D8B6A30}"/>
                      </a:ext>
                    </a:extLst>
                  </p:cNvPr>
                  <p:cNvCxnSpPr>
                    <a:cxnSpLocks/>
                    <a:stCxn id="101" idx="3"/>
                    <a:endCxn id="104" idx="1"/>
                  </p:cNvCxnSpPr>
                  <p:nvPr/>
                </p:nvCxnSpPr>
                <p:spPr>
                  <a:xfrm>
                    <a:off x="7721087" y="2594719"/>
                    <a:ext cx="29711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Rettangolo con angoli arrotondati 103">
                    <a:extLst>
                      <a:ext uri="{FF2B5EF4-FFF2-40B4-BE49-F238E27FC236}">
                        <a16:creationId xmlns:a16="http://schemas.microsoft.com/office/drawing/2014/main" id="{392F2022-EF3C-AF8A-5FEF-FC80BA35E8A6}"/>
                      </a:ext>
                    </a:extLst>
                  </p:cNvPr>
                  <p:cNvSpPr/>
                  <p:nvPr/>
                </p:nvSpPr>
                <p:spPr>
                  <a:xfrm>
                    <a:off x="8018205" y="2447123"/>
                    <a:ext cx="360000" cy="295191"/>
                  </a:xfrm>
                  <a:prstGeom prst="roundRect">
                    <a:avLst>
                      <a:gd name="adj" fmla="val 25596"/>
                    </a:avLst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85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000" dirty="0" err="1">
                        <a:solidFill>
                          <a:schemeClr val="tx1"/>
                        </a:solidFill>
                      </a:rPr>
                      <a:t>fc</a:t>
                    </a:r>
                    <a:endParaRPr lang="it-IT" sz="1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5" name="Connettore 2 104">
                    <a:extLst>
                      <a:ext uri="{FF2B5EF4-FFF2-40B4-BE49-F238E27FC236}">
                        <a16:creationId xmlns:a16="http://schemas.microsoft.com/office/drawing/2014/main" id="{FAFD634D-05ED-055D-DC75-2CCBCBDA78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78205" y="2594719"/>
                    <a:ext cx="51015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Rettangolo con angoli arrotondati 105">
                    <a:extLst>
                      <a:ext uri="{FF2B5EF4-FFF2-40B4-BE49-F238E27FC236}">
                        <a16:creationId xmlns:a16="http://schemas.microsoft.com/office/drawing/2014/main" id="{8090B2D6-AA2F-68DB-29C6-FBF7A6F0D9D5}"/>
                      </a:ext>
                    </a:extLst>
                  </p:cNvPr>
                  <p:cNvSpPr/>
                  <p:nvPr/>
                </p:nvSpPr>
                <p:spPr>
                  <a:xfrm>
                    <a:off x="8371644" y="2334614"/>
                    <a:ext cx="501140" cy="254242"/>
                  </a:xfrm>
                  <a:prstGeom prst="roundRect">
                    <a:avLst>
                      <a:gd name="adj" fmla="val 25596"/>
                    </a:avLst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000" dirty="0">
                        <a:solidFill>
                          <a:schemeClr val="tx1"/>
                        </a:solidFill>
                      </a:rPr>
                      <a:t>200</a:t>
                    </a:r>
                  </a:p>
                </p:txBody>
              </p:sp>
              <p:cxnSp>
                <p:nvCxnSpPr>
                  <p:cNvPr id="107" name="Connettore 2 106">
                    <a:extLst>
                      <a:ext uri="{FF2B5EF4-FFF2-40B4-BE49-F238E27FC236}">
                        <a16:creationId xmlns:a16="http://schemas.microsoft.com/office/drawing/2014/main" id="{A49E208A-BFCC-D397-7254-AD071FA8CB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 flipH="1" flipV="1">
                    <a:off x="8540437" y="2604663"/>
                    <a:ext cx="14471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0" name="Elemento grafico 89" descr="Fiocco di neve con riempimento a tinta unita">
                  <a:extLst>
                    <a:ext uri="{FF2B5EF4-FFF2-40B4-BE49-F238E27FC236}">
                      <a16:creationId xmlns:a16="http://schemas.microsoft.com/office/drawing/2014/main" id="{4B52806A-D5A3-C0EA-3AAB-0001F3128F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2647" y="3022538"/>
                  <a:ext cx="295191" cy="295191"/>
                </a:xfrm>
                <a:prstGeom prst="rect">
                  <a:avLst/>
                </a:prstGeom>
              </p:spPr>
            </p:pic>
            <p:pic>
              <p:nvPicPr>
                <p:cNvPr id="91" name="Elemento grafico 90" descr="Fiocco di neve con riempimento a tinta unita">
                  <a:extLst>
                    <a:ext uri="{FF2B5EF4-FFF2-40B4-BE49-F238E27FC236}">
                      <a16:creationId xmlns:a16="http://schemas.microsoft.com/office/drawing/2014/main" id="{E15C7511-888C-411D-EC6E-8344B0CDEC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0008" y="3013700"/>
                  <a:ext cx="295191" cy="295191"/>
                </a:xfrm>
                <a:prstGeom prst="rect">
                  <a:avLst/>
                </a:prstGeom>
              </p:spPr>
            </p:pic>
            <p:pic>
              <p:nvPicPr>
                <p:cNvPr id="92" name="Elemento grafico 91" descr="Fiocco di neve con riempimento a tinta unita">
                  <a:extLst>
                    <a:ext uri="{FF2B5EF4-FFF2-40B4-BE49-F238E27FC236}">
                      <a16:creationId xmlns:a16="http://schemas.microsoft.com/office/drawing/2014/main" id="{672C2EC9-4341-8A4F-1C46-2C275BACD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87369" y="3007329"/>
                  <a:ext cx="295191" cy="295191"/>
                </a:xfrm>
                <a:prstGeom prst="rect">
                  <a:avLst/>
                </a:prstGeom>
              </p:spPr>
            </p:pic>
            <p:pic>
              <p:nvPicPr>
                <p:cNvPr id="93" name="Elemento grafico 92" descr="Fiocco di neve con riempimento a tinta unita">
                  <a:extLst>
                    <a:ext uri="{FF2B5EF4-FFF2-40B4-BE49-F238E27FC236}">
                      <a16:creationId xmlns:a16="http://schemas.microsoft.com/office/drawing/2014/main" id="{EBCFB736-3D03-0421-C92C-EE737D0AFE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66128" y="3022152"/>
                  <a:ext cx="295191" cy="295191"/>
                </a:xfrm>
                <a:prstGeom prst="rect">
                  <a:avLst/>
                </a:prstGeom>
              </p:spPr>
            </p:pic>
          </p:grpSp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9836B8B3-1DD0-6B74-89CC-A3AF415D7804}"/>
                  </a:ext>
                </a:extLst>
              </p:cNvPr>
              <p:cNvSpPr txBox="1"/>
              <p:nvPr/>
            </p:nvSpPr>
            <p:spPr>
              <a:xfrm>
                <a:off x="9795994" y="2491328"/>
                <a:ext cx="2030364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4400" b="1" dirty="0">
                    <a:solidFill>
                      <a:srgbClr val="00035E"/>
                    </a:solidFill>
                  </a:rPr>
                  <a:t>63</a:t>
                </a:r>
                <a:r>
                  <a:rPr lang="en-US" sz="3200" b="1" dirty="0">
                    <a:solidFill>
                      <a:srgbClr val="00035E"/>
                    </a:solidFill>
                  </a:rPr>
                  <a:t>.57 %</a:t>
                </a:r>
              </a:p>
            </p:txBody>
          </p:sp>
        </p:grpSp>
        <p:pic>
          <p:nvPicPr>
            <p:cNvPr id="108" name="Elemento grafico 107" descr="Fiocco di neve con riempimento a tinta unita">
              <a:extLst>
                <a:ext uri="{FF2B5EF4-FFF2-40B4-BE49-F238E27FC236}">
                  <a16:creationId xmlns:a16="http://schemas.microsoft.com/office/drawing/2014/main" id="{AA5A5025-21A6-09A4-C942-EBA2AB244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3489" y="2957105"/>
              <a:ext cx="295191" cy="295191"/>
            </a:xfrm>
            <a:prstGeom prst="rect">
              <a:avLst/>
            </a:prstGeom>
          </p:spPr>
        </p:pic>
      </p:grp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BC93D13D-203F-D842-4B30-9655899598A6}"/>
              </a:ext>
            </a:extLst>
          </p:cNvPr>
          <p:cNvGrpSpPr/>
          <p:nvPr/>
        </p:nvGrpSpPr>
        <p:grpSpPr>
          <a:xfrm>
            <a:off x="4302406" y="2609677"/>
            <a:ext cx="7474434" cy="862392"/>
            <a:chOff x="4358957" y="4949055"/>
            <a:chExt cx="7474434" cy="862392"/>
          </a:xfrm>
        </p:grpSpPr>
        <p:grpSp>
          <p:nvGrpSpPr>
            <p:cNvPr id="110" name="Gruppo 109">
              <a:extLst>
                <a:ext uri="{FF2B5EF4-FFF2-40B4-BE49-F238E27FC236}">
                  <a16:creationId xmlns:a16="http://schemas.microsoft.com/office/drawing/2014/main" id="{972B3B57-2E2A-3BE2-B982-90111F623166}"/>
                </a:ext>
              </a:extLst>
            </p:cNvPr>
            <p:cNvGrpSpPr/>
            <p:nvPr/>
          </p:nvGrpSpPr>
          <p:grpSpPr>
            <a:xfrm>
              <a:off x="4358957" y="4949055"/>
              <a:ext cx="7474434" cy="769441"/>
              <a:chOff x="4356520" y="1629236"/>
              <a:chExt cx="7474434" cy="769441"/>
            </a:xfrm>
          </p:grpSpPr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6C8B1A77-C301-3371-1F42-30F950EFB079}"/>
                  </a:ext>
                </a:extLst>
              </p:cNvPr>
              <p:cNvSpPr txBox="1"/>
              <p:nvPr/>
            </p:nvSpPr>
            <p:spPr>
              <a:xfrm>
                <a:off x="9800590" y="1629236"/>
                <a:ext cx="2030364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4400" b="1" dirty="0">
                    <a:solidFill>
                      <a:srgbClr val="00035E"/>
                    </a:solidFill>
                  </a:rPr>
                  <a:t>71</a:t>
                </a:r>
                <a:r>
                  <a:rPr lang="en-US" sz="3200" b="1" dirty="0">
                    <a:solidFill>
                      <a:srgbClr val="00035E"/>
                    </a:solidFill>
                  </a:rPr>
                  <a:t>.31 %</a:t>
                </a:r>
              </a:p>
            </p:txBody>
          </p:sp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7139A643-5583-67F5-48D8-CB244BD18C31}"/>
                  </a:ext>
                </a:extLst>
              </p:cNvPr>
              <p:cNvGrpSpPr/>
              <p:nvPr/>
            </p:nvGrpSpPr>
            <p:grpSpPr>
              <a:xfrm>
                <a:off x="4356520" y="1759715"/>
                <a:ext cx="5306961" cy="407700"/>
                <a:chOff x="3581400" y="2334614"/>
                <a:chExt cx="5306961" cy="407700"/>
              </a:xfrm>
            </p:grpSpPr>
            <p:sp>
              <p:nvSpPr>
                <p:cNvPr id="113" name="Rettangolo con angoli arrotondati 112">
                  <a:extLst>
                    <a:ext uri="{FF2B5EF4-FFF2-40B4-BE49-F238E27FC236}">
                      <a16:creationId xmlns:a16="http://schemas.microsoft.com/office/drawing/2014/main" id="{D1327328-0521-E476-AB8A-757E3BED1B17}"/>
                    </a:ext>
                  </a:extLst>
                </p:cNvPr>
                <p:cNvSpPr/>
                <p:nvPr/>
              </p:nvSpPr>
              <p:spPr>
                <a:xfrm>
                  <a:off x="3581400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bg2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conv1</a:t>
                  </a:r>
                </a:p>
              </p:txBody>
            </p:sp>
            <p:sp>
              <p:nvSpPr>
                <p:cNvPr id="114" name="Rettangolo con angoli arrotondati 113">
                  <a:extLst>
                    <a:ext uri="{FF2B5EF4-FFF2-40B4-BE49-F238E27FC236}">
                      <a16:creationId xmlns:a16="http://schemas.microsoft.com/office/drawing/2014/main" id="{396E8FB1-1CA6-21A3-D586-0F3A58FE0514}"/>
                    </a:ext>
                  </a:extLst>
                </p:cNvPr>
                <p:cNvSpPr/>
                <p:nvPr/>
              </p:nvSpPr>
              <p:spPr>
                <a:xfrm>
                  <a:off x="4468761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bg2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layer1</a:t>
                  </a:r>
                </a:p>
              </p:txBody>
            </p:sp>
            <p:cxnSp>
              <p:nvCxnSpPr>
                <p:cNvPr id="115" name="Connettore 2 114">
                  <a:extLst>
                    <a:ext uri="{FF2B5EF4-FFF2-40B4-BE49-F238E27FC236}">
                      <a16:creationId xmlns:a16="http://schemas.microsoft.com/office/drawing/2014/main" id="{7D08953C-7970-34B6-FA7F-CB6206AED58C}"/>
                    </a:ext>
                  </a:extLst>
                </p:cNvPr>
                <p:cNvCxnSpPr>
                  <a:cxnSpLocks/>
                  <a:stCxn id="113" idx="3"/>
                  <a:endCxn id="114" idx="1"/>
                </p:cNvCxnSpPr>
                <p:nvPr/>
              </p:nvCxnSpPr>
              <p:spPr>
                <a:xfrm>
                  <a:off x="4171643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ettangolo con angoli arrotondati 115">
                  <a:extLst>
                    <a:ext uri="{FF2B5EF4-FFF2-40B4-BE49-F238E27FC236}">
                      <a16:creationId xmlns:a16="http://schemas.microsoft.com/office/drawing/2014/main" id="{CF7F1962-743E-0763-D206-4856415AEEB8}"/>
                    </a:ext>
                  </a:extLst>
                </p:cNvPr>
                <p:cNvSpPr/>
                <p:nvPr/>
              </p:nvSpPr>
              <p:spPr>
                <a:xfrm>
                  <a:off x="5356122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layer2</a:t>
                  </a:r>
                </a:p>
              </p:txBody>
            </p:sp>
            <p:cxnSp>
              <p:nvCxnSpPr>
                <p:cNvPr id="117" name="Connettore 2 116">
                  <a:extLst>
                    <a:ext uri="{FF2B5EF4-FFF2-40B4-BE49-F238E27FC236}">
                      <a16:creationId xmlns:a16="http://schemas.microsoft.com/office/drawing/2014/main" id="{65E8A277-5C77-5142-D10A-95616ED56F92}"/>
                    </a:ext>
                  </a:extLst>
                </p:cNvPr>
                <p:cNvCxnSpPr>
                  <a:cxnSpLocks/>
                  <a:stCxn id="114" idx="3"/>
                  <a:endCxn id="116" idx="1"/>
                </p:cNvCxnSpPr>
                <p:nvPr/>
              </p:nvCxnSpPr>
              <p:spPr>
                <a:xfrm>
                  <a:off x="5059004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nettore 2 117">
                  <a:extLst>
                    <a:ext uri="{FF2B5EF4-FFF2-40B4-BE49-F238E27FC236}">
                      <a16:creationId xmlns:a16="http://schemas.microsoft.com/office/drawing/2014/main" id="{607F7F88-FEF2-1BF8-AC12-641BD92A6D94}"/>
                    </a:ext>
                  </a:extLst>
                </p:cNvPr>
                <p:cNvCxnSpPr>
                  <a:cxnSpLocks/>
                  <a:stCxn id="116" idx="3"/>
                  <a:endCxn id="119" idx="1"/>
                </p:cNvCxnSpPr>
                <p:nvPr/>
              </p:nvCxnSpPr>
              <p:spPr>
                <a:xfrm>
                  <a:off x="5946365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ttangolo con angoli arrotondati 118">
                  <a:extLst>
                    <a:ext uri="{FF2B5EF4-FFF2-40B4-BE49-F238E27FC236}">
                      <a16:creationId xmlns:a16="http://schemas.microsoft.com/office/drawing/2014/main" id="{D75930C2-873C-4D31-3781-E0523E455118}"/>
                    </a:ext>
                  </a:extLst>
                </p:cNvPr>
                <p:cNvSpPr/>
                <p:nvPr/>
              </p:nvSpPr>
              <p:spPr>
                <a:xfrm>
                  <a:off x="6243483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layer3</a:t>
                  </a:r>
                </a:p>
              </p:txBody>
            </p:sp>
            <p:sp>
              <p:nvSpPr>
                <p:cNvPr id="120" name="Rettangolo con angoli arrotondati 119">
                  <a:extLst>
                    <a:ext uri="{FF2B5EF4-FFF2-40B4-BE49-F238E27FC236}">
                      <a16:creationId xmlns:a16="http://schemas.microsoft.com/office/drawing/2014/main" id="{C3235446-F882-9EF0-1E76-EB61DB211588}"/>
                    </a:ext>
                  </a:extLst>
                </p:cNvPr>
                <p:cNvSpPr/>
                <p:nvPr/>
              </p:nvSpPr>
              <p:spPr>
                <a:xfrm>
                  <a:off x="7130844" y="2447123"/>
                  <a:ext cx="590243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layer4</a:t>
                  </a:r>
                </a:p>
              </p:txBody>
            </p:sp>
            <p:cxnSp>
              <p:nvCxnSpPr>
                <p:cNvPr id="121" name="Connettore 2 120">
                  <a:extLst>
                    <a:ext uri="{FF2B5EF4-FFF2-40B4-BE49-F238E27FC236}">
                      <a16:creationId xmlns:a16="http://schemas.microsoft.com/office/drawing/2014/main" id="{827C1A7D-4059-0D8A-2A13-FC449D5F7DBC}"/>
                    </a:ext>
                  </a:extLst>
                </p:cNvPr>
                <p:cNvCxnSpPr>
                  <a:cxnSpLocks/>
                  <a:stCxn id="119" idx="3"/>
                  <a:endCxn id="120" idx="1"/>
                </p:cNvCxnSpPr>
                <p:nvPr/>
              </p:nvCxnSpPr>
              <p:spPr>
                <a:xfrm>
                  <a:off x="6833726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ttore 2 121">
                  <a:extLst>
                    <a:ext uri="{FF2B5EF4-FFF2-40B4-BE49-F238E27FC236}">
                      <a16:creationId xmlns:a16="http://schemas.microsoft.com/office/drawing/2014/main" id="{5569109E-2271-E923-8476-CDC0CAEADCA1}"/>
                    </a:ext>
                  </a:extLst>
                </p:cNvPr>
                <p:cNvCxnSpPr>
                  <a:cxnSpLocks/>
                  <a:stCxn id="120" idx="3"/>
                  <a:endCxn id="123" idx="1"/>
                </p:cNvCxnSpPr>
                <p:nvPr/>
              </p:nvCxnSpPr>
              <p:spPr>
                <a:xfrm>
                  <a:off x="7721087" y="2594719"/>
                  <a:ext cx="2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ttangolo con angoli arrotondati 122">
                  <a:extLst>
                    <a:ext uri="{FF2B5EF4-FFF2-40B4-BE49-F238E27FC236}">
                      <a16:creationId xmlns:a16="http://schemas.microsoft.com/office/drawing/2014/main" id="{4E659685-FC1D-6F84-2393-7B911466774D}"/>
                    </a:ext>
                  </a:extLst>
                </p:cNvPr>
                <p:cNvSpPr/>
                <p:nvPr/>
              </p:nvSpPr>
              <p:spPr>
                <a:xfrm>
                  <a:off x="8018205" y="2447123"/>
                  <a:ext cx="360000" cy="295191"/>
                </a:xfrm>
                <a:prstGeom prst="roundRect">
                  <a:avLst>
                    <a:gd name="adj" fmla="val 25596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 err="1">
                      <a:solidFill>
                        <a:schemeClr val="tx1"/>
                      </a:solidFill>
                    </a:rPr>
                    <a:t>fc</a:t>
                  </a:r>
                  <a:endParaRPr lang="it-IT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4" name="Connettore 2 123">
                  <a:extLst>
                    <a:ext uri="{FF2B5EF4-FFF2-40B4-BE49-F238E27FC236}">
                      <a16:creationId xmlns:a16="http://schemas.microsoft.com/office/drawing/2014/main" id="{5A355931-CA6C-C31B-C1F2-CD1956432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78205" y="2594719"/>
                  <a:ext cx="51015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ttangolo con angoli arrotondati 124">
                  <a:extLst>
                    <a:ext uri="{FF2B5EF4-FFF2-40B4-BE49-F238E27FC236}">
                      <a16:creationId xmlns:a16="http://schemas.microsoft.com/office/drawing/2014/main" id="{34D8EC7C-B371-C7EB-A3FA-33214054F695}"/>
                    </a:ext>
                  </a:extLst>
                </p:cNvPr>
                <p:cNvSpPr/>
                <p:nvPr/>
              </p:nvSpPr>
              <p:spPr>
                <a:xfrm>
                  <a:off x="8371644" y="2334614"/>
                  <a:ext cx="501140" cy="254242"/>
                </a:xfrm>
                <a:prstGeom prst="roundRect">
                  <a:avLst>
                    <a:gd name="adj" fmla="val 25596"/>
                  </a:avLst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1"/>
                      </a:solidFill>
                    </a:rPr>
                    <a:t>200</a:t>
                  </a:r>
                </a:p>
              </p:txBody>
            </p:sp>
            <p:cxnSp>
              <p:nvCxnSpPr>
                <p:cNvPr id="126" name="Connettore 2 125">
                  <a:extLst>
                    <a:ext uri="{FF2B5EF4-FFF2-40B4-BE49-F238E27FC236}">
                      <a16:creationId xmlns:a16="http://schemas.microsoft.com/office/drawing/2014/main" id="{A4FAC23E-557D-07B8-E4C8-AE46DB1557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 flipV="1">
                  <a:off x="8540437" y="2604663"/>
                  <a:ext cx="1447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27" name="Elemento grafico 126" descr="Fiocco di neve con riempimento a tinta unita">
              <a:extLst>
                <a:ext uri="{FF2B5EF4-FFF2-40B4-BE49-F238E27FC236}">
                  <a16:creationId xmlns:a16="http://schemas.microsoft.com/office/drawing/2014/main" id="{C14358E6-C750-D86D-5B41-12CE96697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4045" y="5516256"/>
              <a:ext cx="295191" cy="295191"/>
            </a:xfrm>
            <a:prstGeom prst="rect">
              <a:avLst/>
            </a:prstGeom>
          </p:spPr>
        </p:pic>
        <p:pic>
          <p:nvPicPr>
            <p:cNvPr id="128" name="Elemento grafico 127" descr="Fiocco di neve con riempimento a tinta unita">
              <a:extLst>
                <a:ext uri="{FF2B5EF4-FFF2-40B4-BE49-F238E27FC236}">
                  <a16:creationId xmlns:a16="http://schemas.microsoft.com/office/drawing/2014/main" id="{38E96D34-B1A1-A2CA-38E9-41BB8100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1406" y="5507418"/>
              <a:ext cx="295191" cy="295191"/>
            </a:xfrm>
            <a:prstGeom prst="rect">
              <a:avLst/>
            </a:prstGeom>
          </p:spPr>
        </p:pic>
      </p:grpSp>
      <p:pic>
        <p:nvPicPr>
          <p:cNvPr id="7" name="Elemento grafico 6" descr="Badge Tick1 con riempimento a tinta unita">
            <a:extLst>
              <a:ext uri="{FF2B5EF4-FFF2-40B4-BE49-F238E27FC236}">
                <a16:creationId xmlns:a16="http://schemas.microsoft.com/office/drawing/2014/main" id="{D4266338-F519-F974-EAE2-E47C521C7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86725" y="2101603"/>
            <a:ext cx="365126" cy="365126"/>
          </a:xfrm>
          <a:prstGeom prst="rect">
            <a:avLst/>
          </a:prstGeom>
        </p:spPr>
      </p:pic>
      <p:sp>
        <p:nvSpPr>
          <p:cNvPr id="13" name="CasellaDiTesto 12">
            <a:hlinkClick r:id="rId6"/>
            <a:extLst>
              <a:ext uri="{FF2B5EF4-FFF2-40B4-BE49-F238E27FC236}">
                <a16:creationId xmlns:a16="http://schemas.microsoft.com/office/drawing/2014/main" id="{9D9FE932-5E01-2671-4591-4B4FAB5C3765}"/>
              </a:ext>
            </a:extLst>
          </p:cNvPr>
          <p:cNvSpPr txBox="1"/>
          <p:nvPr/>
        </p:nvSpPr>
        <p:spPr>
          <a:xfrm>
            <a:off x="10955478" y="1917249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[run_07]</a:t>
            </a:r>
          </a:p>
        </p:txBody>
      </p:sp>
      <p:sp>
        <p:nvSpPr>
          <p:cNvPr id="16" name="CasellaDiTesto 15">
            <a:hlinkClick r:id="rId6"/>
            <a:extLst>
              <a:ext uri="{FF2B5EF4-FFF2-40B4-BE49-F238E27FC236}">
                <a16:creationId xmlns:a16="http://schemas.microsoft.com/office/drawing/2014/main" id="{D33C5C27-F72C-ACC1-B555-FC3F29A22465}"/>
              </a:ext>
            </a:extLst>
          </p:cNvPr>
          <p:cNvSpPr txBox="1"/>
          <p:nvPr/>
        </p:nvSpPr>
        <p:spPr>
          <a:xfrm>
            <a:off x="10955478" y="2699889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[run_07b]</a:t>
            </a:r>
          </a:p>
        </p:txBody>
      </p:sp>
      <p:sp>
        <p:nvSpPr>
          <p:cNvPr id="18" name="CasellaDiTesto 17">
            <a:hlinkClick r:id="rId6"/>
            <a:extLst>
              <a:ext uri="{FF2B5EF4-FFF2-40B4-BE49-F238E27FC236}">
                <a16:creationId xmlns:a16="http://schemas.microsoft.com/office/drawing/2014/main" id="{6CC48CEA-0101-08D4-85A8-5F4430D46E91}"/>
              </a:ext>
            </a:extLst>
          </p:cNvPr>
          <p:cNvSpPr txBox="1"/>
          <p:nvPr/>
        </p:nvSpPr>
        <p:spPr>
          <a:xfrm>
            <a:off x="10945056" y="3435306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[run_09]</a:t>
            </a:r>
          </a:p>
        </p:txBody>
      </p:sp>
      <p:sp>
        <p:nvSpPr>
          <p:cNvPr id="19" name="CasellaDiTesto 18">
            <a:hlinkClick r:id="rId6"/>
            <a:extLst>
              <a:ext uri="{FF2B5EF4-FFF2-40B4-BE49-F238E27FC236}">
                <a16:creationId xmlns:a16="http://schemas.microsoft.com/office/drawing/2014/main" id="{1DA13DE5-F9DC-21D8-6924-6371A430E0FE}"/>
              </a:ext>
            </a:extLst>
          </p:cNvPr>
          <p:cNvSpPr txBox="1"/>
          <p:nvPr/>
        </p:nvSpPr>
        <p:spPr>
          <a:xfrm>
            <a:off x="10942387" y="4188053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[run_08]</a:t>
            </a:r>
          </a:p>
        </p:txBody>
      </p:sp>
      <p:sp>
        <p:nvSpPr>
          <p:cNvPr id="20" name="CasellaDiTesto 19">
            <a:hlinkClick r:id="rId6"/>
            <a:extLst>
              <a:ext uri="{FF2B5EF4-FFF2-40B4-BE49-F238E27FC236}">
                <a16:creationId xmlns:a16="http://schemas.microsoft.com/office/drawing/2014/main" id="{6FD29F2A-0163-2543-7A45-AE91C97928B8}"/>
              </a:ext>
            </a:extLst>
          </p:cNvPr>
          <p:cNvSpPr txBox="1"/>
          <p:nvPr/>
        </p:nvSpPr>
        <p:spPr>
          <a:xfrm>
            <a:off x="10955478" y="4940800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[run_10]</a:t>
            </a:r>
          </a:p>
        </p:txBody>
      </p:sp>
      <p:sp>
        <p:nvSpPr>
          <p:cNvPr id="22" name="CasellaDiTesto 21">
            <a:hlinkClick r:id="rId6"/>
            <a:extLst>
              <a:ext uri="{FF2B5EF4-FFF2-40B4-BE49-F238E27FC236}">
                <a16:creationId xmlns:a16="http://schemas.microsoft.com/office/drawing/2014/main" id="{1C981E45-F4E4-1977-D075-01070423AA8E}"/>
              </a:ext>
            </a:extLst>
          </p:cNvPr>
          <p:cNvSpPr txBox="1"/>
          <p:nvPr/>
        </p:nvSpPr>
        <p:spPr>
          <a:xfrm>
            <a:off x="1567215" y="5745973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[run_11b]</a:t>
            </a:r>
          </a:p>
        </p:txBody>
      </p:sp>
      <p:sp>
        <p:nvSpPr>
          <p:cNvPr id="23" name="CasellaDiTesto 22">
            <a:hlinkClick r:id="rId6"/>
            <a:extLst>
              <a:ext uri="{FF2B5EF4-FFF2-40B4-BE49-F238E27FC236}">
                <a16:creationId xmlns:a16="http://schemas.microsoft.com/office/drawing/2014/main" id="{EBFAFC20-861B-A952-BAEF-88361601F335}"/>
              </a:ext>
            </a:extLst>
          </p:cNvPr>
          <p:cNvSpPr txBox="1"/>
          <p:nvPr/>
        </p:nvSpPr>
        <p:spPr>
          <a:xfrm>
            <a:off x="2204353" y="5743786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[run_12b]</a:t>
            </a:r>
          </a:p>
        </p:txBody>
      </p:sp>
    </p:spTree>
    <p:extLst>
      <p:ext uri="{BB962C8B-B14F-4D97-AF65-F5344CB8AC3E}">
        <p14:creationId xmlns:p14="http://schemas.microsoft.com/office/powerpoint/2010/main" val="19469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EF8D0-6284-EB37-343D-05A61D3B7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05369C-9EF5-31F1-C2B6-48990903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Batch size </a:t>
            </a:r>
            <a:r>
              <a:rPr lang="it-IT" dirty="0" err="1"/>
              <a:t>increasing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FAA006-DDEE-3621-625A-19E5C2D1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BB5-E5D6-4816-8D90-BB648ABCEC8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C45A2A-298E-CFE4-1B07-3EB479EC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54E7FC-E7D6-635C-7D4B-FC34526F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6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33E869-CFB7-9673-0347-9FF88AD8984C}"/>
              </a:ext>
            </a:extLst>
          </p:cNvPr>
          <p:cNvSpPr txBox="1"/>
          <p:nvPr/>
        </p:nvSpPr>
        <p:spPr>
          <a:xfrm>
            <a:off x="838200" y="1690688"/>
            <a:ext cx="106163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Looking at the graph of loss over time, we notice a step-like descent. </a:t>
            </a:r>
            <a:r>
              <a:rPr lang="en-US" sz="2000" b="1" dirty="0">
                <a:solidFill>
                  <a:srgbClr val="00035E"/>
                </a:solidFill>
              </a:rPr>
              <a:t>By increasing the batch size, this behavior breaks down and accuracy increases </a:t>
            </a:r>
            <a:r>
              <a:rPr lang="en-US" sz="2000" dirty="0">
                <a:solidFill>
                  <a:srgbClr val="00035E"/>
                </a:solidFill>
              </a:rPr>
              <a:t>(with batch size of 128 it gets worse)</a:t>
            </a: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83E38B4-425D-DB82-60C0-487C0EF04741}"/>
                  </a:ext>
                </a:extLst>
              </p:cNvPr>
              <p:cNvSpPr txBox="1"/>
              <p:nvPr/>
            </p:nvSpPr>
            <p:spPr>
              <a:xfrm>
                <a:off x="1486035" y="48410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solidFill>
                            <a:srgbClr val="00035E"/>
                          </a:solidFill>
                          <a:latin typeface="Cambria Math" panose="02040503050406030204" pitchFamily="18" charset="0"/>
                        </a:rPr>
                        <m:t>𝑠𝑖𝑧</m:t>
                      </m:r>
                      <m:sSub>
                        <m:sSubPr>
                          <m:ctrlPr>
                            <a:rPr lang="it-IT" sz="18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it-IT" sz="1800" b="0" i="1" smtClean="0">
                          <a:solidFill>
                            <a:srgbClr val="00035E"/>
                          </a:solidFill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83E38B4-425D-DB82-60C0-487C0EF04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035" y="484109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51D275D-5C07-D1E5-E01A-2104BB6ED6DD}"/>
              </a:ext>
            </a:extLst>
          </p:cNvPr>
          <p:cNvSpPr txBox="1"/>
          <p:nvPr/>
        </p:nvSpPr>
        <p:spPr>
          <a:xfrm>
            <a:off x="1385253" y="5253274"/>
            <a:ext cx="2030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70</a:t>
            </a:r>
            <a:r>
              <a:rPr lang="en-US" sz="2000" b="1" dirty="0">
                <a:solidFill>
                  <a:srgbClr val="00035E"/>
                </a:solidFill>
              </a:rPr>
              <a:t>.26 %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4D6E0A8-D4E8-E4CD-5E14-4DAFEAF67477}"/>
                  </a:ext>
                </a:extLst>
              </p:cNvPr>
              <p:cNvSpPr txBox="1"/>
              <p:nvPr/>
            </p:nvSpPr>
            <p:spPr>
              <a:xfrm>
                <a:off x="5050228" y="48410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solidFill>
                            <a:srgbClr val="00035E"/>
                          </a:solidFill>
                          <a:latin typeface="Cambria Math" panose="02040503050406030204" pitchFamily="18" charset="0"/>
                        </a:rPr>
                        <m:t>𝑠𝑖𝑧</m:t>
                      </m:r>
                      <m:sSub>
                        <m:sSubPr>
                          <m:ctrlPr>
                            <a:rPr lang="it-IT" sz="18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it-IT" sz="1800" b="0" i="1" smtClean="0">
                          <a:solidFill>
                            <a:srgbClr val="00035E"/>
                          </a:solidFill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4D6E0A8-D4E8-E4CD-5E14-4DAFEAF67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28" y="4841097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970D6A0-23A9-E18B-D8B8-256F4FC227C2}"/>
              </a:ext>
            </a:extLst>
          </p:cNvPr>
          <p:cNvSpPr txBox="1"/>
          <p:nvPr/>
        </p:nvSpPr>
        <p:spPr>
          <a:xfrm>
            <a:off x="4949446" y="5253274"/>
            <a:ext cx="2030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72</a:t>
            </a:r>
            <a:r>
              <a:rPr lang="en-US" sz="2000" b="1" dirty="0">
                <a:solidFill>
                  <a:srgbClr val="00035E"/>
                </a:solidFill>
              </a:rPr>
              <a:t>.69 %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F0683F-C171-FE19-7BA2-0AAA5CD77BF1}"/>
                  </a:ext>
                </a:extLst>
              </p:cNvPr>
              <p:cNvSpPr txBox="1"/>
              <p:nvPr/>
            </p:nvSpPr>
            <p:spPr>
              <a:xfrm>
                <a:off x="8670293" y="48410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solidFill>
                            <a:srgbClr val="00035E"/>
                          </a:solidFill>
                          <a:latin typeface="Cambria Math" panose="02040503050406030204" pitchFamily="18" charset="0"/>
                        </a:rPr>
                        <m:t>𝑠𝑖𝑧</m:t>
                      </m:r>
                      <m:sSub>
                        <m:sSubPr>
                          <m:ctrlPr>
                            <a:rPr lang="it-IT" sz="18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rgbClr val="00035E"/>
                              </a:solidFill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it-IT" sz="1800" b="0" i="1" smtClean="0">
                          <a:solidFill>
                            <a:srgbClr val="00035E"/>
                          </a:solidFill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F0683F-C171-FE19-7BA2-0AAA5CD77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293" y="4841097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2E8240A-ACD3-BDB8-C313-C3D6C886AD13}"/>
              </a:ext>
            </a:extLst>
          </p:cNvPr>
          <p:cNvSpPr txBox="1"/>
          <p:nvPr/>
        </p:nvSpPr>
        <p:spPr>
          <a:xfrm>
            <a:off x="8569511" y="5253274"/>
            <a:ext cx="2030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73</a:t>
            </a:r>
            <a:r>
              <a:rPr lang="en-US" sz="2000" b="1" dirty="0">
                <a:solidFill>
                  <a:srgbClr val="00035E"/>
                </a:solidFill>
              </a:rPr>
              <a:t>.30 %</a:t>
            </a:r>
          </a:p>
        </p:txBody>
      </p:sp>
      <p:pic>
        <p:nvPicPr>
          <p:cNvPr id="27" name="Elemento grafico 26" descr="Badge Tick1 con riempimento a tinta unita">
            <a:extLst>
              <a:ext uri="{FF2B5EF4-FFF2-40B4-BE49-F238E27FC236}">
                <a16:creationId xmlns:a16="http://schemas.microsoft.com/office/drawing/2014/main" id="{781A8039-BAA0-337C-DD58-133AF023D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4749" y="5373443"/>
            <a:ext cx="365126" cy="36512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1CE77CD-7203-3F6E-C168-EDAB9FCD5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486" y="2640604"/>
            <a:ext cx="2627898" cy="195816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968BFD6-F8C6-CD5E-E189-32D8A02529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7332" y="2638146"/>
            <a:ext cx="2627898" cy="201843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C8142C2-E2B6-C78B-2BED-AF3B8B63CA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092" y="2600705"/>
            <a:ext cx="2743201" cy="2093315"/>
          </a:xfrm>
          <a:prstGeom prst="rect">
            <a:avLst/>
          </a:prstGeom>
        </p:spPr>
      </p:pic>
      <p:sp>
        <p:nvSpPr>
          <p:cNvPr id="9" name="CasellaDiTesto 8">
            <a:hlinkClick r:id="rId11"/>
            <a:extLst>
              <a:ext uri="{FF2B5EF4-FFF2-40B4-BE49-F238E27FC236}">
                <a16:creationId xmlns:a16="http://schemas.microsoft.com/office/drawing/2014/main" id="{E3A3088D-B6F3-29C6-654E-32AFA39E9A8F}"/>
              </a:ext>
            </a:extLst>
          </p:cNvPr>
          <p:cNvSpPr txBox="1"/>
          <p:nvPr/>
        </p:nvSpPr>
        <p:spPr>
          <a:xfrm>
            <a:off x="2390603" y="5262116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[run_07]</a:t>
            </a:r>
          </a:p>
        </p:txBody>
      </p:sp>
      <p:sp>
        <p:nvSpPr>
          <p:cNvPr id="12" name="CasellaDiTesto 11">
            <a:hlinkClick r:id="rId11"/>
            <a:extLst>
              <a:ext uri="{FF2B5EF4-FFF2-40B4-BE49-F238E27FC236}">
                <a16:creationId xmlns:a16="http://schemas.microsoft.com/office/drawing/2014/main" id="{BEFB09FB-EBCE-8DDB-7A2B-1F95738E6FFA}"/>
              </a:ext>
            </a:extLst>
          </p:cNvPr>
          <p:cNvSpPr txBox="1"/>
          <p:nvPr/>
        </p:nvSpPr>
        <p:spPr>
          <a:xfrm>
            <a:off x="5935132" y="5262116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[run_11]</a:t>
            </a:r>
          </a:p>
        </p:txBody>
      </p:sp>
      <p:sp>
        <p:nvSpPr>
          <p:cNvPr id="15" name="CasellaDiTesto 14">
            <a:hlinkClick r:id="rId11"/>
            <a:extLst>
              <a:ext uri="{FF2B5EF4-FFF2-40B4-BE49-F238E27FC236}">
                <a16:creationId xmlns:a16="http://schemas.microsoft.com/office/drawing/2014/main" id="{1B9F1204-A45C-012D-5BFC-B439C47E939B}"/>
              </a:ext>
            </a:extLst>
          </p:cNvPr>
          <p:cNvSpPr txBox="1"/>
          <p:nvPr/>
        </p:nvSpPr>
        <p:spPr>
          <a:xfrm>
            <a:off x="9520084" y="5262116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[run_12]</a:t>
            </a:r>
          </a:p>
        </p:txBody>
      </p:sp>
      <p:sp>
        <p:nvSpPr>
          <p:cNvPr id="16" name="CasellaDiTesto 15">
            <a:hlinkClick r:id="rId11"/>
            <a:extLst>
              <a:ext uri="{FF2B5EF4-FFF2-40B4-BE49-F238E27FC236}">
                <a16:creationId xmlns:a16="http://schemas.microsoft.com/office/drawing/2014/main" id="{A208BD13-451B-D51C-9D2B-1B1B4E3D776E}"/>
              </a:ext>
            </a:extLst>
          </p:cNvPr>
          <p:cNvSpPr txBox="1"/>
          <p:nvPr/>
        </p:nvSpPr>
        <p:spPr>
          <a:xfrm>
            <a:off x="8803758" y="2290852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[run_13]</a:t>
            </a:r>
          </a:p>
        </p:txBody>
      </p:sp>
    </p:spTree>
    <p:extLst>
      <p:ext uri="{BB962C8B-B14F-4D97-AF65-F5344CB8AC3E}">
        <p14:creationId xmlns:p14="http://schemas.microsoft.com/office/powerpoint/2010/main" val="72454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09C22-EFF6-461B-3E6D-ECCF51C28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A3D5B-AD22-802D-A382-BC6B9B25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augmentation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EE4C25-2739-AD1D-643E-1CC5F8D9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BB5-E5D6-4816-8D90-BB648ABCEC8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EFB155-B770-8166-81C8-945238C9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7C64C0-85F1-E449-FB69-3562A888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7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BD363A-2887-E605-BCD6-AE0301456326}"/>
              </a:ext>
            </a:extLst>
          </p:cNvPr>
          <p:cNvSpPr txBox="1"/>
          <p:nvPr/>
        </p:nvSpPr>
        <p:spPr>
          <a:xfrm>
            <a:off x="838200" y="1690688"/>
            <a:ext cx="106163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35E"/>
                </a:solidFill>
              </a:rPr>
              <a:t>Random Horizontal Flip with probability of 0.5 </a:t>
            </a:r>
            <a:r>
              <a:rPr lang="en-US" sz="2000" dirty="0">
                <a:solidFill>
                  <a:srgbClr val="00035E"/>
                </a:solidFill>
              </a:rPr>
              <a:t>and </a:t>
            </a:r>
            <a:r>
              <a:rPr lang="en-US" sz="2000" b="1" dirty="0">
                <a:solidFill>
                  <a:srgbClr val="00035E"/>
                </a:solidFill>
              </a:rPr>
              <a:t>Random Crop 80-100%</a:t>
            </a:r>
            <a:r>
              <a:rPr lang="en-US" sz="2000" dirty="0">
                <a:solidFill>
                  <a:srgbClr val="00035E"/>
                </a:solidFill>
              </a:rPr>
              <a:t> increase accuracy of the model, but not random rotation or color jitter</a:t>
            </a:r>
          </a:p>
          <a:p>
            <a:pPr marL="0" indent="0">
              <a:buNone/>
            </a:pPr>
            <a:endParaRPr lang="en-US" sz="2000" dirty="0">
              <a:solidFill>
                <a:srgbClr val="00035E"/>
              </a:solidFill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C5A4A6C5-7376-3C86-570A-265DB353C228}"/>
              </a:ext>
            </a:extLst>
          </p:cNvPr>
          <p:cNvGrpSpPr/>
          <p:nvPr/>
        </p:nvGrpSpPr>
        <p:grpSpPr>
          <a:xfrm>
            <a:off x="1087693" y="2822315"/>
            <a:ext cx="10016613" cy="2723346"/>
            <a:chOff x="1204452" y="2404246"/>
            <a:chExt cx="10016613" cy="2723346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F37891FB-1A13-06B9-82A3-F08021A67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452" y="2404246"/>
              <a:ext cx="9783096" cy="2723346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AD76AB6-9C5C-38D1-9C4D-B21C9D2BB8CA}"/>
                </a:ext>
              </a:extLst>
            </p:cNvPr>
            <p:cNvSpPr txBox="1"/>
            <p:nvPr/>
          </p:nvSpPr>
          <p:spPr>
            <a:xfrm>
              <a:off x="7128386" y="3042412"/>
              <a:ext cx="125853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solidFill>
                    <a:srgbClr val="00035E"/>
                  </a:solidFill>
                </a:rPr>
                <a:t>the latest best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0822AD8-402B-C280-D111-5C852A5EAC31}"/>
                </a:ext>
              </a:extLst>
            </p:cNvPr>
            <p:cNvSpPr txBox="1"/>
            <p:nvPr/>
          </p:nvSpPr>
          <p:spPr>
            <a:xfrm>
              <a:off x="8261102" y="2762920"/>
              <a:ext cx="172109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solidFill>
                    <a:srgbClr val="00035E"/>
                  </a:solidFill>
                </a:rPr>
                <a:t>+ random horizontal flip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BE09EC2-EC85-66AE-8059-0E1D1D489A8A}"/>
                </a:ext>
              </a:extLst>
            </p:cNvPr>
            <p:cNvSpPr txBox="1"/>
            <p:nvPr/>
          </p:nvSpPr>
          <p:spPr>
            <a:xfrm>
              <a:off x="9499967" y="2501310"/>
              <a:ext cx="172109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solidFill>
                    <a:srgbClr val="00035E"/>
                  </a:solidFill>
                </a:rPr>
                <a:t>+ random crop</a:t>
              </a: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43CD7272-7C51-53AF-1B91-F6AE5E3698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7986" y="2615329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3D59CBC-F343-9C3A-1AB5-230C581DDC4F}"/>
              </a:ext>
            </a:extLst>
          </p:cNvPr>
          <p:cNvSpPr txBox="1"/>
          <p:nvPr/>
        </p:nvSpPr>
        <p:spPr>
          <a:xfrm>
            <a:off x="6984588" y="2501377"/>
            <a:ext cx="1564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74</a:t>
            </a:r>
            <a:r>
              <a:rPr lang="en-US" sz="2000" b="1" dirty="0">
                <a:solidFill>
                  <a:srgbClr val="00035E"/>
                </a:solidFill>
              </a:rPr>
              <a:t>.77 %</a:t>
            </a:r>
          </a:p>
        </p:txBody>
      </p:sp>
      <p:pic>
        <p:nvPicPr>
          <p:cNvPr id="28" name="Elemento grafico 27" descr="Badge Tick1 con riempimento a tinta unita">
            <a:extLst>
              <a:ext uri="{FF2B5EF4-FFF2-40B4-BE49-F238E27FC236}">
                <a16:creationId xmlns:a16="http://schemas.microsoft.com/office/drawing/2014/main" id="{C251BC45-E9F0-4153-45A7-76EAA5C59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6449" y="2598811"/>
            <a:ext cx="365126" cy="365126"/>
          </a:xfrm>
          <a:prstGeom prst="rect">
            <a:avLst/>
          </a:prstGeom>
        </p:spPr>
      </p:pic>
      <p:sp>
        <p:nvSpPr>
          <p:cNvPr id="8" name="CasellaDiTesto 7">
            <a:hlinkClick r:id="rId6"/>
            <a:extLst>
              <a:ext uri="{FF2B5EF4-FFF2-40B4-BE49-F238E27FC236}">
                <a16:creationId xmlns:a16="http://schemas.microsoft.com/office/drawing/2014/main" id="{9EE7D19B-48DE-890E-2A44-759F1802E18B}"/>
              </a:ext>
            </a:extLst>
          </p:cNvPr>
          <p:cNvSpPr txBox="1"/>
          <p:nvPr/>
        </p:nvSpPr>
        <p:spPr>
          <a:xfrm>
            <a:off x="7585585" y="3632251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[run_12]</a:t>
            </a:r>
          </a:p>
        </p:txBody>
      </p:sp>
      <p:sp>
        <p:nvSpPr>
          <p:cNvPr id="10" name="CasellaDiTesto 9">
            <a:hlinkClick r:id="rId6"/>
            <a:extLst>
              <a:ext uri="{FF2B5EF4-FFF2-40B4-BE49-F238E27FC236}">
                <a16:creationId xmlns:a16="http://schemas.microsoft.com/office/drawing/2014/main" id="{82627843-B9C3-D73A-D163-3DF424CDD006}"/>
              </a:ext>
            </a:extLst>
          </p:cNvPr>
          <p:cNvSpPr txBox="1"/>
          <p:nvPr/>
        </p:nvSpPr>
        <p:spPr>
          <a:xfrm>
            <a:off x="9223721" y="3370889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[run_14]</a:t>
            </a:r>
          </a:p>
        </p:txBody>
      </p:sp>
      <p:sp>
        <p:nvSpPr>
          <p:cNvPr id="13" name="CasellaDiTesto 12">
            <a:hlinkClick r:id="rId6"/>
            <a:extLst>
              <a:ext uri="{FF2B5EF4-FFF2-40B4-BE49-F238E27FC236}">
                <a16:creationId xmlns:a16="http://schemas.microsoft.com/office/drawing/2014/main" id="{2CE2E0B1-C301-C325-1FBF-55C1E8F21202}"/>
              </a:ext>
            </a:extLst>
          </p:cNvPr>
          <p:cNvSpPr txBox="1"/>
          <p:nvPr/>
        </p:nvSpPr>
        <p:spPr>
          <a:xfrm>
            <a:off x="10205491" y="3106821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[run_15]</a:t>
            </a:r>
          </a:p>
        </p:txBody>
      </p:sp>
      <p:sp>
        <p:nvSpPr>
          <p:cNvPr id="17" name="CasellaDiTesto 16">
            <a:hlinkClick r:id="rId6"/>
            <a:extLst>
              <a:ext uri="{FF2B5EF4-FFF2-40B4-BE49-F238E27FC236}">
                <a16:creationId xmlns:a16="http://schemas.microsoft.com/office/drawing/2014/main" id="{19D23AD1-ED3E-2EA6-FDE6-2A4E46902C4C}"/>
              </a:ext>
            </a:extLst>
          </p:cNvPr>
          <p:cNvSpPr txBox="1"/>
          <p:nvPr/>
        </p:nvSpPr>
        <p:spPr>
          <a:xfrm>
            <a:off x="4843450" y="2314746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[run_16]</a:t>
            </a:r>
          </a:p>
        </p:txBody>
      </p:sp>
      <p:sp>
        <p:nvSpPr>
          <p:cNvPr id="18" name="CasellaDiTesto 17">
            <a:hlinkClick r:id="rId6"/>
            <a:extLst>
              <a:ext uri="{FF2B5EF4-FFF2-40B4-BE49-F238E27FC236}">
                <a16:creationId xmlns:a16="http://schemas.microsoft.com/office/drawing/2014/main" id="{4DB89499-13F5-8C39-32FB-CEBA32245FEB}"/>
              </a:ext>
            </a:extLst>
          </p:cNvPr>
          <p:cNvSpPr txBox="1"/>
          <p:nvPr/>
        </p:nvSpPr>
        <p:spPr>
          <a:xfrm>
            <a:off x="6676018" y="2313267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[run_17]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69E834-A747-E732-D796-372919D54325}"/>
              </a:ext>
            </a:extLst>
          </p:cNvPr>
          <p:cNvSpPr txBox="1"/>
          <p:nvPr/>
        </p:nvSpPr>
        <p:spPr>
          <a:xfrm>
            <a:off x="964932" y="2501377"/>
            <a:ext cx="2616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Validation accuracy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25555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7CD07-3375-ED1D-0A92-16E14AF12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BA8264-90B5-3432-F4F2-832BC4D0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Learning rate </a:t>
            </a:r>
            <a:r>
              <a:rPr lang="it-IT" dirty="0" err="1"/>
              <a:t>decreasing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22FD4-310D-4ADB-5AD6-DEED0503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BB5-E5D6-4816-8D90-BB648ABCEC8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5CD2B8-F448-1C82-98A3-34B0BBFE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D07B50-678E-091E-B2B7-82880A89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8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144FEF0-069F-43CE-D478-850FC3A016DB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61638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35E"/>
                    </a:solidFill>
                  </a:rPr>
                  <a:t>Decreasing learning rate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1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it-IT" sz="2000" b="1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1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35E"/>
                    </a:solidFill>
                  </a:rPr>
                  <a:t> training becomes slower, but step-like descent behavior breaks down and </a:t>
                </a:r>
                <a:r>
                  <a:rPr lang="en-US" sz="2000" b="1" dirty="0">
                    <a:solidFill>
                      <a:srgbClr val="00035E"/>
                    </a:solidFill>
                  </a:rPr>
                  <a:t>accuracy increases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144FEF0-069F-43CE-D478-850FC3A0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616381" cy="707886"/>
              </a:xfrm>
              <a:prstGeom prst="rect">
                <a:avLst/>
              </a:prstGeom>
              <a:blipFill>
                <a:blip r:embed="rId3"/>
                <a:stretch>
                  <a:fillRect l="-632" t="-3448" b="-15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E4CE93-9956-6CEC-95E1-A98786A45CEA}"/>
              </a:ext>
            </a:extLst>
          </p:cNvPr>
          <p:cNvSpPr txBox="1"/>
          <p:nvPr/>
        </p:nvSpPr>
        <p:spPr>
          <a:xfrm>
            <a:off x="2141659" y="2497862"/>
            <a:ext cx="1138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Loss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810E17-B1A3-5385-531D-C1F1CB2233AA}"/>
              </a:ext>
            </a:extLst>
          </p:cNvPr>
          <p:cNvSpPr txBox="1"/>
          <p:nvPr/>
        </p:nvSpPr>
        <p:spPr>
          <a:xfrm>
            <a:off x="4902337" y="2497862"/>
            <a:ext cx="2616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Training accuracy</a:t>
            </a:r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9B97EBB-F938-AF50-772D-5EF94F3B752F}"/>
              </a:ext>
            </a:extLst>
          </p:cNvPr>
          <p:cNvSpPr txBox="1"/>
          <p:nvPr/>
        </p:nvSpPr>
        <p:spPr>
          <a:xfrm>
            <a:off x="8323549" y="2497862"/>
            <a:ext cx="2616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35E"/>
                </a:solidFill>
              </a:rPr>
              <a:t>Validation accuracy</a:t>
            </a:r>
            <a:endParaRPr lang="it-IT" b="1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377BFC8-963F-CFA2-3453-F1F1A26F4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244" y="2867194"/>
            <a:ext cx="2450690" cy="195055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20B3565-D8AD-CEA1-CABA-79BA65E92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156" y="2867194"/>
            <a:ext cx="2616467" cy="201915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4AEA70D-38C3-16BC-CA81-0440EC3FA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208" y="2867193"/>
            <a:ext cx="2601609" cy="201915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B96303F-9B8C-D610-2B35-95A40CCA561B}"/>
              </a:ext>
            </a:extLst>
          </p:cNvPr>
          <p:cNvSpPr txBox="1"/>
          <p:nvPr/>
        </p:nvSpPr>
        <p:spPr>
          <a:xfrm>
            <a:off x="838200" y="5108787"/>
            <a:ext cx="8177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35E"/>
                </a:solidFill>
              </a:rPr>
              <a:t>In this case, training was stopped due to reaching the maximum number of epochs; so, we can try to resume this model to </a:t>
            </a:r>
            <a:r>
              <a:rPr lang="en-US" sz="2000" b="1" dirty="0">
                <a:solidFill>
                  <a:srgbClr val="00035E"/>
                </a:solidFill>
              </a:rPr>
              <a:t>continue training</a:t>
            </a:r>
            <a:r>
              <a:rPr lang="en-US" sz="2000" dirty="0">
                <a:solidFill>
                  <a:srgbClr val="00035E"/>
                </a:solidFill>
              </a:rPr>
              <a:t>…</a:t>
            </a:r>
            <a:endParaRPr lang="en-US" sz="2000" b="1" dirty="0">
              <a:solidFill>
                <a:srgbClr val="00035E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F1195D3-60F3-C757-52D0-C3E70EF1A676}"/>
              </a:ext>
            </a:extLst>
          </p:cNvPr>
          <p:cNvSpPr>
            <a:spLocks noChangeAspect="1"/>
          </p:cNvSpPr>
          <p:nvPr/>
        </p:nvSpPr>
        <p:spPr>
          <a:xfrm>
            <a:off x="10591084" y="3089628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596ABCF-7754-7CEF-B7AB-B4AB0B42CCCB}"/>
              </a:ext>
            </a:extLst>
          </p:cNvPr>
          <p:cNvSpPr txBox="1"/>
          <p:nvPr/>
        </p:nvSpPr>
        <p:spPr>
          <a:xfrm>
            <a:off x="9890157" y="3129872"/>
            <a:ext cx="1564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74</a:t>
            </a:r>
            <a:r>
              <a:rPr lang="en-US" sz="2000" b="1" dirty="0">
                <a:solidFill>
                  <a:srgbClr val="00035E"/>
                </a:solidFill>
              </a:rPr>
              <a:t>.84 %</a:t>
            </a:r>
          </a:p>
        </p:txBody>
      </p:sp>
      <p:pic>
        <p:nvPicPr>
          <p:cNvPr id="22" name="Elemento grafico 21" descr="Badge Tick1 con riempimento a tinta unita">
            <a:extLst>
              <a:ext uri="{FF2B5EF4-FFF2-40B4-BE49-F238E27FC236}">
                <a16:creationId xmlns:a16="http://schemas.microsoft.com/office/drawing/2014/main" id="{870A7D61-44B5-C8BC-C6E4-5E37E7ECB0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72018" y="3227306"/>
            <a:ext cx="365126" cy="36512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CA73F60-E612-1D15-0B16-F9670F2C226D}"/>
              </a:ext>
            </a:extLst>
          </p:cNvPr>
          <p:cNvSpPr txBox="1"/>
          <p:nvPr/>
        </p:nvSpPr>
        <p:spPr>
          <a:xfrm>
            <a:off x="9707594" y="5209349"/>
            <a:ext cx="1564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75</a:t>
            </a:r>
            <a:r>
              <a:rPr lang="en-US" sz="2000" b="1" dirty="0">
                <a:solidFill>
                  <a:srgbClr val="00035E"/>
                </a:solidFill>
              </a:rPr>
              <a:t>.18 %</a:t>
            </a:r>
          </a:p>
        </p:txBody>
      </p:sp>
      <p:pic>
        <p:nvPicPr>
          <p:cNvPr id="24" name="Elemento grafico 23" descr="Badge Tick1 con riempimento a tinta unita">
            <a:extLst>
              <a:ext uri="{FF2B5EF4-FFF2-40B4-BE49-F238E27FC236}">
                <a16:creationId xmlns:a16="http://schemas.microsoft.com/office/drawing/2014/main" id="{9F289AFD-FF6B-4A83-4DEB-71E3F9C16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89455" y="5306783"/>
            <a:ext cx="365126" cy="365126"/>
          </a:xfrm>
          <a:prstGeom prst="rect">
            <a:avLst/>
          </a:prstGeom>
        </p:spPr>
      </p:pic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2AC8E73-F985-D207-DA5D-518ED6E6981E}"/>
              </a:ext>
            </a:extLst>
          </p:cNvPr>
          <p:cNvCxnSpPr>
            <a:cxnSpLocks/>
          </p:cNvCxnSpPr>
          <p:nvPr/>
        </p:nvCxnSpPr>
        <p:spPr>
          <a:xfrm>
            <a:off x="9128612" y="5514855"/>
            <a:ext cx="510156" cy="0"/>
          </a:xfrm>
          <a:prstGeom prst="straightConnector1">
            <a:avLst/>
          </a:prstGeom>
          <a:ln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hlinkClick r:id="rId9"/>
            <a:extLst>
              <a:ext uri="{FF2B5EF4-FFF2-40B4-BE49-F238E27FC236}">
                <a16:creationId xmlns:a16="http://schemas.microsoft.com/office/drawing/2014/main" id="{18682FC7-0B7A-9D0C-BDDC-67FB6532D60F}"/>
              </a:ext>
            </a:extLst>
          </p:cNvPr>
          <p:cNvSpPr txBox="1"/>
          <p:nvPr/>
        </p:nvSpPr>
        <p:spPr>
          <a:xfrm>
            <a:off x="10620360" y="3165588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[run_21]</a:t>
            </a:r>
          </a:p>
        </p:txBody>
      </p:sp>
      <p:sp>
        <p:nvSpPr>
          <p:cNvPr id="11" name="CasellaDiTesto 10">
            <a:hlinkClick r:id="rId9"/>
            <a:extLst>
              <a:ext uri="{FF2B5EF4-FFF2-40B4-BE49-F238E27FC236}">
                <a16:creationId xmlns:a16="http://schemas.microsoft.com/office/drawing/2014/main" id="{F892DF65-DD36-0A9D-12E3-930E6F9BE17C}"/>
              </a:ext>
            </a:extLst>
          </p:cNvPr>
          <p:cNvSpPr txBox="1"/>
          <p:nvPr/>
        </p:nvSpPr>
        <p:spPr>
          <a:xfrm>
            <a:off x="10276482" y="5149038"/>
            <a:ext cx="10773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[run_21_resumed]</a:t>
            </a:r>
          </a:p>
        </p:txBody>
      </p:sp>
    </p:spTree>
    <p:extLst>
      <p:ext uri="{BB962C8B-B14F-4D97-AF65-F5344CB8AC3E}">
        <p14:creationId xmlns:p14="http://schemas.microsoft.com/office/powerpoint/2010/main" val="363002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8CC81-908E-65B2-9334-1479CB02A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E89BA-5382-B9D6-4A03-D1F712CA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High </a:t>
            </a:r>
            <a:r>
              <a:rPr lang="it-IT" dirty="0" err="1"/>
              <a:t>initial</a:t>
            </a:r>
            <a:r>
              <a:rPr lang="it-IT" dirty="0"/>
              <a:t> learning rate + </a:t>
            </a:r>
            <a:r>
              <a:rPr lang="it-IT" dirty="0" err="1"/>
              <a:t>refine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5BFCE7-8D8A-AB2F-4181-3552E863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BB5-E5D6-4816-8D90-BB648ABCEC83}" type="datetime1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51798D-DEAE-662B-CB8E-A7451F77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Parma - DLAGM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59D307-148D-C83D-40D8-82B54C1E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FD5B-77DF-497D-B1E1-D726720F45FE}" type="slidenum">
              <a:rPr lang="it-IT" smtClean="0"/>
              <a:t>9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3A74E4-DBB8-F984-BEC6-7378128FC075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016613" cy="4100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35E"/>
                    </a:solidFill>
                  </a:rPr>
                  <a:t>Training a model with a low learning rate from the beginning can cause convergence towards a local minimum (basin of attraction) even very distant from a global one. So, I tried </a:t>
                </a:r>
                <a:r>
                  <a:rPr lang="en-US" sz="2000" b="1" dirty="0">
                    <a:solidFill>
                      <a:srgbClr val="00035E"/>
                    </a:solidFill>
                  </a:rPr>
                  <a:t>training it with a higher learning rate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1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it-IT" sz="2000" b="1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1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00035E"/>
                    </a:solidFill>
                  </a:rPr>
                  <a:t>), then refine it with a lower one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1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it-IT" sz="2000" b="1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1" i="1" smtClean="0">
                            <a:solidFill>
                              <a:srgbClr val="00035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00035E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035E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035E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035E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035E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035E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035E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035E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035E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035E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35E"/>
                    </a:solidFill>
                  </a:rPr>
                  <a:t>The weight decay adding doesn’t change accuracy (75.77 %)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3A74E4-DBB8-F984-BEC6-7378128FC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016613" cy="4100418"/>
              </a:xfrm>
              <a:prstGeom prst="rect">
                <a:avLst/>
              </a:prstGeom>
              <a:blipFill>
                <a:blip r:embed="rId3"/>
                <a:stretch>
                  <a:fillRect l="-670" t="-743" b="-1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553EEBD-820E-9BE4-E7AB-33695A4A31D0}"/>
              </a:ext>
            </a:extLst>
          </p:cNvPr>
          <p:cNvSpPr txBox="1"/>
          <p:nvPr/>
        </p:nvSpPr>
        <p:spPr>
          <a:xfrm>
            <a:off x="7555223" y="4382866"/>
            <a:ext cx="1564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75</a:t>
            </a:r>
            <a:r>
              <a:rPr lang="en-US" sz="2000" b="1" dirty="0">
                <a:solidFill>
                  <a:srgbClr val="00035E"/>
                </a:solidFill>
              </a:rPr>
              <a:t>.80 %</a:t>
            </a:r>
          </a:p>
        </p:txBody>
      </p:sp>
      <p:pic>
        <p:nvPicPr>
          <p:cNvPr id="24" name="Elemento grafico 23" descr="Badge Tick1 con riempimento a tinta unita">
            <a:extLst>
              <a:ext uri="{FF2B5EF4-FFF2-40B4-BE49-F238E27FC236}">
                <a16:creationId xmlns:a16="http://schemas.microsoft.com/office/drawing/2014/main" id="{DF1D5833-7DA3-4F20-BF52-63B85ACB2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7084" y="4480300"/>
            <a:ext cx="365126" cy="365126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C0FD97DD-1E72-5FF9-3976-95D3AD983015}"/>
              </a:ext>
            </a:extLst>
          </p:cNvPr>
          <p:cNvGrpSpPr/>
          <p:nvPr/>
        </p:nvGrpSpPr>
        <p:grpSpPr>
          <a:xfrm>
            <a:off x="1862607" y="3089943"/>
            <a:ext cx="2880851" cy="1160633"/>
            <a:chOff x="1238865" y="3264310"/>
            <a:chExt cx="2880851" cy="1160633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C6149733-8301-5407-5A1E-A5D131A4FF82}"/>
                </a:ext>
              </a:extLst>
            </p:cNvPr>
            <p:cNvSpPr/>
            <p:nvPr/>
          </p:nvSpPr>
          <p:spPr>
            <a:xfrm>
              <a:off x="1238865" y="3264310"/>
              <a:ext cx="2880851" cy="1160633"/>
            </a:xfrm>
            <a:custGeom>
              <a:avLst/>
              <a:gdLst>
                <a:gd name="connsiteX0" fmla="*/ 0 w 2880851"/>
                <a:gd name="connsiteY0" fmla="*/ 0 h 1160633"/>
                <a:gd name="connsiteX1" fmla="*/ 471948 w 2880851"/>
                <a:gd name="connsiteY1" fmla="*/ 226142 h 1160633"/>
                <a:gd name="connsiteX2" fmla="*/ 737419 w 2880851"/>
                <a:gd name="connsiteY2" fmla="*/ 717755 h 1160633"/>
                <a:gd name="connsiteX3" fmla="*/ 993058 w 2880851"/>
                <a:gd name="connsiteY3" fmla="*/ 373625 h 1160633"/>
                <a:gd name="connsiteX4" fmla="*/ 1494503 w 2880851"/>
                <a:gd name="connsiteY4" fmla="*/ 1160206 h 1160633"/>
                <a:gd name="connsiteX5" fmla="*/ 1671483 w 2880851"/>
                <a:gd name="connsiteY5" fmla="*/ 481780 h 1160633"/>
                <a:gd name="connsiteX6" fmla="*/ 2094270 w 2880851"/>
                <a:gd name="connsiteY6" fmla="*/ 324464 h 1160633"/>
                <a:gd name="connsiteX7" fmla="*/ 2290916 w 2880851"/>
                <a:gd name="connsiteY7" fmla="*/ 570271 h 1160633"/>
                <a:gd name="connsiteX8" fmla="*/ 2880851 w 2880851"/>
                <a:gd name="connsiteY8" fmla="*/ 245806 h 116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851" h="1160633">
                  <a:moveTo>
                    <a:pt x="0" y="0"/>
                  </a:moveTo>
                  <a:cubicBezTo>
                    <a:pt x="174522" y="53258"/>
                    <a:pt x="349045" y="106516"/>
                    <a:pt x="471948" y="226142"/>
                  </a:cubicBezTo>
                  <a:cubicBezTo>
                    <a:pt x="594851" y="345768"/>
                    <a:pt x="650567" y="693175"/>
                    <a:pt x="737419" y="717755"/>
                  </a:cubicBezTo>
                  <a:cubicBezTo>
                    <a:pt x="824271" y="742336"/>
                    <a:pt x="866877" y="299883"/>
                    <a:pt x="993058" y="373625"/>
                  </a:cubicBezTo>
                  <a:cubicBezTo>
                    <a:pt x="1119239" y="447367"/>
                    <a:pt x="1381432" y="1142180"/>
                    <a:pt x="1494503" y="1160206"/>
                  </a:cubicBezTo>
                  <a:cubicBezTo>
                    <a:pt x="1607574" y="1178232"/>
                    <a:pt x="1571522" y="621070"/>
                    <a:pt x="1671483" y="481780"/>
                  </a:cubicBezTo>
                  <a:cubicBezTo>
                    <a:pt x="1771444" y="342490"/>
                    <a:pt x="1991031" y="309716"/>
                    <a:pt x="2094270" y="324464"/>
                  </a:cubicBezTo>
                  <a:cubicBezTo>
                    <a:pt x="2197509" y="339212"/>
                    <a:pt x="2159819" y="583381"/>
                    <a:pt x="2290916" y="570271"/>
                  </a:cubicBezTo>
                  <a:cubicBezTo>
                    <a:pt x="2422013" y="557161"/>
                    <a:pt x="2651432" y="401483"/>
                    <a:pt x="2880851" y="245806"/>
                  </a:cubicBezTo>
                </a:path>
              </a:pathLst>
            </a:cu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0D6ECA15-C37E-0A48-35A9-F0742C623EA8}"/>
                </a:ext>
              </a:extLst>
            </p:cNvPr>
            <p:cNvCxnSpPr>
              <a:cxnSpLocks/>
            </p:cNvCxnSpPr>
            <p:nvPr/>
          </p:nvCxnSpPr>
          <p:spPr>
            <a:xfrm>
              <a:off x="1468266" y="3334947"/>
              <a:ext cx="141079" cy="6662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C80BCBCA-84C4-FBFC-7CA7-1C6C8321844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1593669" y="3391118"/>
              <a:ext cx="117144" cy="993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9DAE6AEE-6D91-8EF4-6853-C52C6655ECB5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1710813" y="3490452"/>
              <a:ext cx="86636" cy="1268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6B6B0F86-CFC6-4319-58D1-84A8AB86025C}"/>
                </a:ext>
              </a:extLst>
            </p:cNvPr>
            <p:cNvCxnSpPr>
              <a:cxnSpLocks/>
            </p:cNvCxnSpPr>
            <p:nvPr/>
          </p:nvCxnSpPr>
          <p:spPr>
            <a:xfrm>
              <a:off x="1797449" y="3617260"/>
              <a:ext cx="47026" cy="110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713205A2-BAD3-7087-2983-6A28B1488671}"/>
                </a:ext>
              </a:extLst>
            </p:cNvPr>
            <p:cNvCxnSpPr>
              <a:cxnSpLocks/>
            </p:cNvCxnSpPr>
            <p:nvPr/>
          </p:nvCxnSpPr>
          <p:spPr>
            <a:xfrm>
              <a:off x="1844475" y="3728101"/>
              <a:ext cx="41802" cy="1165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1CCDD30C-6CAA-82B5-D2C1-1ED6E70D3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6277" y="3817086"/>
              <a:ext cx="41802" cy="1165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CCBC1DBC-E934-27EC-99A9-2F727044472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079" y="3933611"/>
              <a:ext cx="88826" cy="656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7CEF39AC-4070-8644-A1AC-576FA329561F}"/>
              </a:ext>
            </a:extLst>
          </p:cNvPr>
          <p:cNvGrpSpPr/>
          <p:nvPr/>
        </p:nvGrpSpPr>
        <p:grpSpPr>
          <a:xfrm>
            <a:off x="6842932" y="3160580"/>
            <a:ext cx="2880851" cy="1160633"/>
            <a:chOff x="7170174" y="3334947"/>
            <a:chExt cx="2880851" cy="1160633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A7245017-FAA3-0D26-DE8C-70507780A4C7}"/>
                </a:ext>
              </a:extLst>
            </p:cNvPr>
            <p:cNvGrpSpPr/>
            <p:nvPr/>
          </p:nvGrpSpPr>
          <p:grpSpPr>
            <a:xfrm>
              <a:off x="7170174" y="3334947"/>
              <a:ext cx="2880851" cy="1160633"/>
              <a:chOff x="1238865" y="3264310"/>
              <a:chExt cx="2880851" cy="1160633"/>
            </a:xfrm>
          </p:grpSpPr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7ACEBA76-35C8-5422-3B5F-382E724D1997}"/>
                  </a:ext>
                </a:extLst>
              </p:cNvPr>
              <p:cNvSpPr/>
              <p:nvPr/>
            </p:nvSpPr>
            <p:spPr>
              <a:xfrm>
                <a:off x="1238865" y="3264310"/>
                <a:ext cx="2880851" cy="1160633"/>
              </a:xfrm>
              <a:custGeom>
                <a:avLst/>
                <a:gdLst>
                  <a:gd name="connsiteX0" fmla="*/ 0 w 2880851"/>
                  <a:gd name="connsiteY0" fmla="*/ 0 h 1160633"/>
                  <a:gd name="connsiteX1" fmla="*/ 471948 w 2880851"/>
                  <a:gd name="connsiteY1" fmla="*/ 226142 h 1160633"/>
                  <a:gd name="connsiteX2" fmla="*/ 737419 w 2880851"/>
                  <a:gd name="connsiteY2" fmla="*/ 717755 h 1160633"/>
                  <a:gd name="connsiteX3" fmla="*/ 993058 w 2880851"/>
                  <a:gd name="connsiteY3" fmla="*/ 373625 h 1160633"/>
                  <a:gd name="connsiteX4" fmla="*/ 1494503 w 2880851"/>
                  <a:gd name="connsiteY4" fmla="*/ 1160206 h 1160633"/>
                  <a:gd name="connsiteX5" fmla="*/ 1671483 w 2880851"/>
                  <a:gd name="connsiteY5" fmla="*/ 481780 h 1160633"/>
                  <a:gd name="connsiteX6" fmla="*/ 2094270 w 2880851"/>
                  <a:gd name="connsiteY6" fmla="*/ 324464 h 1160633"/>
                  <a:gd name="connsiteX7" fmla="*/ 2290916 w 2880851"/>
                  <a:gd name="connsiteY7" fmla="*/ 570271 h 1160633"/>
                  <a:gd name="connsiteX8" fmla="*/ 2880851 w 2880851"/>
                  <a:gd name="connsiteY8" fmla="*/ 245806 h 1160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0851" h="1160633">
                    <a:moveTo>
                      <a:pt x="0" y="0"/>
                    </a:moveTo>
                    <a:cubicBezTo>
                      <a:pt x="174522" y="53258"/>
                      <a:pt x="349045" y="106516"/>
                      <a:pt x="471948" y="226142"/>
                    </a:cubicBezTo>
                    <a:cubicBezTo>
                      <a:pt x="594851" y="345768"/>
                      <a:pt x="650567" y="693175"/>
                      <a:pt x="737419" y="717755"/>
                    </a:cubicBezTo>
                    <a:cubicBezTo>
                      <a:pt x="824271" y="742336"/>
                      <a:pt x="866877" y="299883"/>
                      <a:pt x="993058" y="373625"/>
                    </a:cubicBezTo>
                    <a:cubicBezTo>
                      <a:pt x="1119239" y="447367"/>
                      <a:pt x="1381432" y="1142180"/>
                      <a:pt x="1494503" y="1160206"/>
                    </a:cubicBezTo>
                    <a:cubicBezTo>
                      <a:pt x="1607574" y="1178232"/>
                      <a:pt x="1571522" y="621070"/>
                      <a:pt x="1671483" y="481780"/>
                    </a:cubicBezTo>
                    <a:cubicBezTo>
                      <a:pt x="1771444" y="342490"/>
                      <a:pt x="1991031" y="309716"/>
                      <a:pt x="2094270" y="324464"/>
                    </a:cubicBezTo>
                    <a:cubicBezTo>
                      <a:pt x="2197509" y="339212"/>
                      <a:pt x="2159819" y="583381"/>
                      <a:pt x="2290916" y="570271"/>
                    </a:cubicBezTo>
                    <a:cubicBezTo>
                      <a:pt x="2422013" y="557161"/>
                      <a:pt x="2651432" y="401483"/>
                      <a:pt x="2880851" y="245806"/>
                    </a:cubicBezTo>
                  </a:path>
                </a:pathLst>
              </a:cu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2 32">
                <a:extLst>
                  <a:ext uri="{FF2B5EF4-FFF2-40B4-BE49-F238E27FC236}">
                    <a16:creationId xmlns:a16="http://schemas.microsoft.com/office/drawing/2014/main" id="{D8B1703C-32AB-05EE-04E9-2C852CBED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197" y="3299335"/>
                <a:ext cx="329009" cy="1549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ttore 2 41">
              <a:extLst>
                <a:ext uri="{FF2B5EF4-FFF2-40B4-BE49-F238E27FC236}">
                  <a16:creationId xmlns:a16="http://schemas.microsoft.com/office/drawing/2014/main" id="{83AD1574-48C1-58DC-0566-7F4415C74956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7619342" y="3517730"/>
              <a:ext cx="543890" cy="190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A458176A-C70E-DF24-E174-3DF1628A4FF8}"/>
                </a:ext>
              </a:extLst>
            </p:cNvPr>
            <p:cNvCxnSpPr>
              <a:cxnSpLocks/>
            </p:cNvCxnSpPr>
            <p:nvPr/>
          </p:nvCxnSpPr>
          <p:spPr>
            <a:xfrm>
              <a:off x="8159862" y="3693323"/>
              <a:ext cx="281521" cy="4438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5865443B-B700-B07B-993E-732BF5791CAB}"/>
                </a:ext>
              </a:extLst>
            </p:cNvPr>
            <p:cNvCxnSpPr>
              <a:cxnSpLocks/>
            </p:cNvCxnSpPr>
            <p:nvPr/>
          </p:nvCxnSpPr>
          <p:spPr>
            <a:xfrm>
              <a:off x="8422022" y="4130567"/>
              <a:ext cx="86636" cy="12680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2F4C40DA-7B27-45A5-3556-1B9A4A885D69}"/>
                </a:ext>
              </a:extLst>
            </p:cNvPr>
            <p:cNvCxnSpPr>
              <a:cxnSpLocks/>
            </p:cNvCxnSpPr>
            <p:nvPr/>
          </p:nvCxnSpPr>
          <p:spPr>
            <a:xfrm>
              <a:off x="8486624" y="4246536"/>
              <a:ext cx="47026" cy="11084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81C13CF-F9A5-A170-6701-B3910FFDBB6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650" y="4357377"/>
              <a:ext cx="63836" cy="6756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53A89838-D837-494D-EDE5-6CD5F2359027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>
              <a:off x="8565568" y="4424943"/>
              <a:ext cx="99109" cy="7021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BEDCC414-B558-0DAA-4BC0-93F0DE61EF59}"/>
                  </a:ext>
                </a:extLst>
              </p:cNvPr>
              <p:cNvSpPr txBox="1"/>
              <p:nvPr/>
            </p:nvSpPr>
            <p:spPr>
              <a:xfrm>
                <a:off x="1862608" y="2911797"/>
                <a:ext cx="28808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it-IT" b="1" dirty="0">
                    <a:solidFill>
                      <a:srgbClr val="002060"/>
                    </a:solidFill>
                  </a:rPr>
                  <a:t> always low</a:t>
                </a:r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BEDCC414-B558-0DAA-4BC0-93F0DE61E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08" y="2911797"/>
                <a:ext cx="288085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D2F87603-5699-361E-82C1-BE8D6274AD47}"/>
                  </a:ext>
                </a:extLst>
              </p:cNvPr>
              <p:cNvSpPr txBox="1"/>
              <p:nvPr/>
            </p:nvSpPr>
            <p:spPr>
              <a:xfrm>
                <a:off x="6897010" y="2907112"/>
                <a:ext cx="28808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it-IT" b="1" dirty="0">
                    <a:solidFill>
                      <a:srgbClr val="002060"/>
                    </a:solidFill>
                  </a:rPr>
                  <a:t> </a:t>
                </a:r>
                <a:r>
                  <a:rPr lang="it-IT" b="1" dirty="0" err="1">
                    <a:solidFill>
                      <a:srgbClr val="002060"/>
                    </a:solidFill>
                  </a:rPr>
                  <a:t>higher</a:t>
                </a:r>
                <a:r>
                  <a:rPr lang="it-IT" b="1" dirty="0">
                    <a:solidFill>
                      <a:srgbClr val="002060"/>
                    </a:solidFill>
                  </a:rPr>
                  <a:t> + </a:t>
                </a:r>
                <a:r>
                  <a:rPr lang="it-IT" b="1" dirty="0" err="1">
                    <a:solidFill>
                      <a:srgbClr val="00B0F0"/>
                    </a:solidFill>
                  </a:rPr>
                  <a:t>refine</a:t>
                </a:r>
                <a:endParaRPr lang="it-IT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D2F87603-5699-361E-82C1-BE8D6274A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010" y="2907112"/>
                <a:ext cx="288085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4DB4680-1236-CF2B-641E-E9E7214482F2}"/>
              </a:ext>
            </a:extLst>
          </p:cNvPr>
          <p:cNvSpPr txBox="1"/>
          <p:nvPr/>
        </p:nvSpPr>
        <p:spPr>
          <a:xfrm>
            <a:off x="2541006" y="4379467"/>
            <a:ext cx="1564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35E"/>
                </a:solidFill>
              </a:rPr>
              <a:t>75</a:t>
            </a:r>
            <a:r>
              <a:rPr lang="en-US" sz="2000" b="1" dirty="0">
                <a:solidFill>
                  <a:srgbClr val="00035E"/>
                </a:solidFill>
              </a:rPr>
              <a:t>.18 %</a:t>
            </a:r>
          </a:p>
        </p:txBody>
      </p:sp>
      <p:sp>
        <p:nvSpPr>
          <p:cNvPr id="61" name="CasellaDiTesto 60">
            <a:hlinkClick r:id="rId8"/>
            <a:extLst>
              <a:ext uri="{FF2B5EF4-FFF2-40B4-BE49-F238E27FC236}">
                <a16:creationId xmlns:a16="http://schemas.microsoft.com/office/drawing/2014/main" id="{676EF84E-7822-01A4-C868-3DD32FE30CE1}"/>
              </a:ext>
            </a:extLst>
          </p:cNvPr>
          <p:cNvSpPr txBox="1"/>
          <p:nvPr/>
        </p:nvSpPr>
        <p:spPr>
          <a:xfrm>
            <a:off x="3174446" y="4418940"/>
            <a:ext cx="1180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[run_21_resumed]</a:t>
            </a:r>
          </a:p>
        </p:txBody>
      </p:sp>
      <p:sp>
        <p:nvSpPr>
          <p:cNvPr id="62" name="CasellaDiTesto 61">
            <a:hlinkClick r:id="rId8"/>
            <a:extLst>
              <a:ext uri="{FF2B5EF4-FFF2-40B4-BE49-F238E27FC236}">
                <a16:creationId xmlns:a16="http://schemas.microsoft.com/office/drawing/2014/main" id="{653ABD61-8544-CBC1-766B-13C4B4B3A6F2}"/>
              </a:ext>
            </a:extLst>
          </p:cNvPr>
          <p:cNvSpPr txBox="1"/>
          <p:nvPr/>
        </p:nvSpPr>
        <p:spPr>
          <a:xfrm>
            <a:off x="9302210" y="4574681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[run_15]</a:t>
            </a:r>
          </a:p>
        </p:txBody>
      </p:sp>
      <p:sp>
        <p:nvSpPr>
          <p:cNvPr id="63" name="CasellaDiTesto 62">
            <a:hlinkClick r:id="rId8"/>
            <a:extLst>
              <a:ext uri="{FF2B5EF4-FFF2-40B4-BE49-F238E27FC236}">
                <a16:creationId xmlns:a16="http://schemas.microsoft.com/office/drawing/2014/main" id="{0EF1C8DA-0B1F-3F7C-F655-5ADB152D701C}"/>
              </a:ext>
            </a:extLst>
          </p:cNvPr>
          <p:cNvSpPr txBox="1"/>
          <p:nvPr/>
        </p:nvSpPr>
        <p:spPr>
          <a:xfrm>
            <a:off x="7511264" y="5468154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[run_22]</a:t>
            </a:r>
          </a:p>
        </p:txBody>
      </p:sp>
      <p:sp>
        <p:nvSpPr>
          <p:cNvPr id="64" name="CasellaDiTesto 63">
            <a:hlinkClick r:id="rId8"/>
            <a:extLst>
              <a:ext uri="{FF2B5EF4-FFF2-40B4-BE49-F238E27FC236}">
                <a16:creationId xmlns:a16="http://schemas.microsoft.com/office/drawing/2014/main" id="{F3C2CCE3-AFF5-DAA5-1C30-19245E0939F8}"/>
              </a:ext>
            </a:extLst>
          </p:cNvPr>
          <p:cNvSpPr txBox="1"/>
          <p:nvPr/>
        </p:nvSpPr>
        <p:spPr>
          <a:xfrm>
            <a:off x="8338210" y="5465516"/>
            <a:ext cx="92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[run_22_refine]</a:t>
            </a:r>
          </a:p>
        </p:txBody>
      </p:sp>
      <p:sp>
        <p:nvSpPr>
          <p:cNvPr id="65" name="CasellaDiTesto 64">
            <a:hlinkClick r:id="rId8"/>
            <a:extLst>
              <a:ext uri="{FF2B5EF4-FFF2-40B4-BE49-F238E27FC236}">
                <a16:creationId xmlns:a16="http://schemas.microsoft.com/office/drawing/2014/main" id="{12AA846A-21F0-F71C-D0DD-5A03CB483D14}"/>
              </a:ext>
            </a:extLst>
          </p:cNvPr>
          <p:cNvSpPr txBox="1"/>
          <p:nvPr/>
        </p:nvSpPr>
        <p:spPr>
          <a:xfrm>
            <a:off x="10123163" y="4574681"/>
            <a:ext cx="1121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[run_15_resumed]</a:t>
            </a:r>
          </a:p>
        </p:txBody>
      </p:sp>
    </p:spTree>
    <p:extLst>
      <p:ext uri="{BB962C8B-B14F-4D97-AF65-F5344CB8AC3E}">
        <p14:creationId xmlns:p14="http://schemas.microsoft.com/office/powerpoint/2010/main" val="1887311814"/>
      </p:ext>
    </p:extLst>
  </p:cSld>
  <p:clrMapOvr>
    <a:masterClrMapping/>
  </p:clrMapOvr>
</p:sld>
</file>

<file path=ppt/theme/theme1.xml><?xml version="1.0" encoding="utf-8"?>
<a:theme xmlns:a="http://schemas.openxmlformats.org/drawingml/2006/main" name="imp_lab_mini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_lab_minimal" id="{C1176030-00A4-4329-9489-EA2206E3A22A}" vid="{DF410215-F97D-43D0-9924-13800450E1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imp_lab_minimal</Template>
  <TotalTime>0</TotalTime>
  <Words>1030</Words>
  <Application>Microsoft Office PowerPoint</Application>
  <PresentationFormat>Widescreen</PresentationFormat>
  <Paragraphs>247</Paragraphs>
  <Slides>13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Lato</vt:lpstr>
      <vt:lpstr>Lato Black</vt:lpstr>
      <vt:lpstr>imp_lab_minimal</vt:lpstr>
      <vt:lpstr>Image Classification with ResNet</vt:lpstr>
      <vt:lpstr>Tiny ImageNet</vt:lpstr>
      <vt:lpstr>Objective and Plan</vt:lpstr>
      <vt:lpstr>First attempts</vt:lpstr>
      <vt:lpstr>Image resizing</vt:lpstr>
      <vt:lpstr>Batch size increasing</vt:lpstr>
      <vt:lpstr>Data augmentation</vt:lpstr>
      <vt:lpstr>Learning rate decreasing</vt:lpstr>
      <vt:lpstr>High initial learning rate + refine</vt:lpstr>
      <vt:lpstr>Depth increasing</vt:lpstr>
      <vt:lpstr>Particular ablation study</vt:lpstr>
      <vt:lpstr>Particular ablation study: step A</vt:lpstr>
      <vt:lpstr>Particular ablation study: B and C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&lt;Paper&gt; Presentation</dc:title>
  <dc:creator>Tomaso FONTANINI</dc:creator>
  <cp:lastModifiedBy>Federico BRANDINI</cp:lastModifiedBy>
  <cp:revision>44</cp:revision>
  <dcterms:created xsi:type="dcterms:W3CDTF">2022-11-29T16:18:09Z</dcterms:created>
  <dcterms:modified xsi:type="dcterms:W3CDTF">2025-02-18T15:32:15Z</dcterms:modified>
</cp:coreProperties>
</file>