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7E48-299D-A23C-BD4B-7C2DAB6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AA079-9049-3B2F-6741-E62423658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36C2-0C7E-30F1-FCFD-2E7C12B7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D5AD-0565-47CF-B168-D0593CDC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AB1D-13FA-32F9-ED86-8BFDA656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9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B0ED-DA07-74D7-1627-9314BBA0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EB70-898C-AC40-3F61-060E0F41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63E4-01E4-14A2-B6A3-9F373EA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21FA-2BF0-2BE1-8A06-4679E78A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3274-6FDF-830F-7B34-B493E62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01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5803D-E688-1FBE-44B3-51AC0F04F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E96A-D72A-8D1B-D463-D6FBD13F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03C8-0BF1-4657-C0D3-0A77F187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714D-B72F-02E9-C9BF-2A6D99ED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9768-2DCF-45FE-E0BB-BF045E61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59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30D2-8B45-0C8C-1539-59DFDA3C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D892-C36A-873D-F227-B2B48D95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D31D-49FB-D9A3-5621-7FB4720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10A1-245A-7B82-73EB-56BDFFD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7FC4-AF6C-C978-BD61-80CC15A6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8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478-6306-6F97-3716-874B7BA8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BF66-0FF0-ECFC-4C4E-8BEB9731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71A0-EE89-5E48-E71F-F154F88A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0DF5-A022-FA63-D6C1-159DABE9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F81F-A10F-AFA8-59BD-D08F1F5F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10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B5C5-3A84-A1F0-6306-9A871A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E522-BC85-9853-087A-63747BC7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057C-C643-ECF9-2E37-17E6D09B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6325B-282D-21E5-527B-620F795A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23DF-1D6C-8B58-04EF-541FB35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570A-501E-9717-1AD8-EAA61AF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98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3C4F-B6F9-FF1F-F613-A01F27EE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80C8-6DDC-BA19-C02A-FF676EB5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B783-DAE2-17A0-8BF9-384A959F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45B7A-58BB-4190-DB6A-C7922D87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2B507-7C20-F55B-FBC3-3AA57E389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34687-AB1F-E7AA-0AC3-39356EB7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27746-8EDD-A78F-9020-E46B9452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28E21-6AA7-BAEA-7D50-7E81387C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49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E4B2-EF2D-17D7-1958-D772E7E4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BA881-F4C9-BBFB-C644-7888427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E064D-9A62-927D-9B26-3822553B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F2C9-6AA8-93D6-6B8D-1CF0C01F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88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966C2-4953-8B01-5C0E-AA15C966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D2029-8A9E-AE60-9281-B928A77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32705-990E-E349-3ED1-8DE395D9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75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799C-7704-C5FA-CB26-FCA2F74D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9BEC-C3B7-CA38-8BF8-08E844DB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3BC8-2C5F-851F-9BA9-30AC3D79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C483B-1312-2261-3BA5-F554CA7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1DA6-E9BD-331D-BAAE-308385A6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86CC-0DFB-7228-B2E5-45D54BD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2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6966-6E15-0A29-F299-238186C8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4F37C-0BAD-7422-DFB6-73B78041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53624-E4E1-DA9E-57C8-2BC76313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4312-1F8E-68F1-CC08-3F6DBFEB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1422-7516-7585-91C4-8C1D575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575E-D0F2-6EDC-4672-E31CE6C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4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54BB-9C67-139B-3E9E-B1DA6BD2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B216-9053-AB67-1B33-092270CB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00A6-3A78-A878-DE63-56C9F8F74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33D1-3070-462D-B883-2739C81A91B0}" type="datetimeFigureOut">
              <a:rPr lang="en-NL" smtClean="0"/>
              <a:t>23/02/2023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E769-5D10-E9F7-9127-3485233A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8729-8F26-8F1B-AC4C-04C57D0E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F0B0-9760-49CE-A8F6-51ACEFFA27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5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05185-C494-EB6E-B435-27237B36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7" cy="57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948CF-EFCC-29CF-EA5F-90C03D59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436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Strategy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A9D7-5B65-EBFD-20D1-8C197D32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1272"/>
            <a:ext cx="9144000" cy="497541"/>
          </a:xfrm>
        </p:spPr>
        <p:txBody>
          <a:bodyPr/>
          <a:lstStyle/>
          <a:p>
            <a:r>
              <a:rPr lang="en-US" dirty="0"/>
              <a:t>Qblox Assignment – Example: NI USB-6000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78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D820-7EF0-8FCF-A94F-20F6AB2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E919-23C2-FF3C-6443-DCA78E0B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USB-6000: a data acquisition device that allows users to measure and analyze analog and digital signals in a variety of applications</a:t>
            </a:r>
          </a:p>
          <a:p>
            <a:endParaRPr lang="en-US" dirty="0"/>
          </a:p>
          <a:p>
            <a:r>
              <a:rPr lang="en-US" dirty="0"/>
              <a:t>Benefits of automated testing: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Repeatability</a:t>
            </a:r>
          </a:p>
          <a:p>
            <a:pPr lvl="1"/>
            <a:r>
              <a:rPr lang="en-US" dirty="0"/>
              <a:t>Error Reduction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44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EDF-1C8D-5E19-CF2B-FAD70243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6D99-C4D0-C0CB-BC05-549D8B99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test strategy for the device includes the following: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pPr lvl="1"/>
            <a:r>
              <a:rPr lang="en-US" sz="1800" dirty="0"/>
              <a:t>Testing of individual analog and digital input/output channels</a:t>
            </a:r>
          </a:p>
          <a:p>
            <a:pPr lvl="1"/>
            <a:r>
              <a:rPr lang="en-US" sz="1800" dirty="0"/>
              <a:t>Verification of proper signal levels</a:t>
            </a:r>
          </a:p>
          <a:p>
            <a:r>
              <a:rPr lang="en-US" dirty="0"/>
              <a:t>Integration Testing</a:t>
            </a:r>
          </a:p>
          <a:p>
            <a:pPr lvl="1"/>
            <a:r>
              <a:rPr lang="en-US" sz="1600" dirty="0"/>
              <a:t>Testing communication between the device and host software</a:t>
            </a:r>
          </a:p>
          <a:p>
            <a:r>
              <a:rPr lang="en-US" dirty="0"/>
              <a:t>Compatibility Testing</a:t>
            </a:r>
          </a:p>
          <a:p>
            <a:pPr lvl="1"/>
            <a:r>
              <a:rPr lang="en-US" sz="1600" dirty="0"/>
              <a:t>Testing of the device with different platforms and configurations</a:t>
            </a:r>
          </a:p>
          <a:p>
            <a:r>
              <a:rPr lang="en-US" dirty="0"/>
              <a:t>Performance Testing</a:t>
            </a:r>
          </a:p>
          <a:p>
            <a:pPr lvl="1"/>
            <a:r>
              <a:rPr lang="en-US" sz="1500" dirty="0"/>
              <a:t>Testing of the device speed, accuracy and responsiveness</a:t>
            </a:r>
            <a:endParaRPr lang="en-US" sz="1800" dirty="0"/>
          </a:p>
          <a:p>
            <a:r>
              <a:rPr lang="en-US" dirty="0"/>
              <a:t>Stress Testing</a:t>
            </a:r>
          </a:p>
          <a:p>
            <a:pPr lvl="1"/>
            <a:r>
              <a:rPr lang="en-US" sz="1500" dirty="0"/>
              <a:t>Testing the device under varying input/output loads and its performance under extreme conditions or loads</a:t>
            </a:r>
            <a:endParaRPr lang="en-US" sz="1900" dirty="0"/>
          </a:p>
          <a:p>
            <a:r>
              <a:rPr lang="en-US" dirty="0"/>
              <a:t>Regression Testing</a:t>
            </a:r>
          </a:p>
          <a:p>
            <a:pPr lvl="1"/>
            <a:r>
              <a:rPr lang="en-US" sz="1500" dirty="0"/>
              <a:t>Testing that changes made to the device don’t affect existing functionalities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27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1459-5B8B-46A7-0E73-6951F934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System Architecture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5487-CDD2-6D77-AECC-7933352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system architecture for automated testing should include the following components/parts:</a:t>
            </a:r>
          </a:p>
          <a:p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sz="1500" dirty="0"/>
              <a:t>The USB-6000 device, a laptop, power-supply, test fixtures (i.e. breadboard, resistors, …) and data acquisition systems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sz="1500" dirty="0"/>
              <a:t>Host software for device control and data acquisition, device drivers, test scripts and automation software for testing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sz="1500" dirty="0"/>
              <a:t>Controlled temperature and humidity</a:t>
            </a:r>
            <a:endParaRPr lang="en-US" sz="1600" dirty="0"/>
          </a:p>
          <a:p>
            <a:r>
              <a:rPr lang="en-US" dirty="0"/>
              <a:t>Execution</a:t>
            </a:r>
          </a:p>
          <a:p>
            <a:pPr lvl="1"/>
            <a:r>
              <a:rPr lang="en-US" sz="1600" dirty="0"/>
              <a:t>Configuration of hardware and software components, the automation software will run the various tests under different loads and collect data for reporting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sz="1500" dirty="0"/>
              <a:t>Collection of test results and aggregation of issues, performance improvements, and so on.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8192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4F3-DDCA-2E6B-52A1-3717F53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CCE4-9174-C8E0-49B7-98DF63E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test strategy illustrated before will ensure the quality of the product before it’s shipped to customers.</a:t>
            </a:r>
          </a:p>
          <a:p>
            <a:endParaRPr lang="en-US" dirty="0"/>
          </a:p>
          <a:p>
            <a:r>
              <a:rPr lang="en-US" dirty="0"/>
              <a:t>Automating tests on a device ensures consistent quality since each device is tested the same way as the previous one.</a:t>
            </a:r>
          </a:p>
          <a:p>
            <a:endParaRPr lang="en-US" dirty="0"/>
          </a:p>
          <a:p>
            <a:r>
              <a:rPr lang="en-US" dirty="0"/>
              <a:t>Automating tests can help with</a:t>
            </a:r>
          </a:p>
          <a:p>
            <a:pPr lvl="1"/>
            <a:r>
              <a:rPr lang="en-US" dirty="0"/>
              <a:t>Reducing costs associated with manual testing</a:t>
            </a:r>
          </a:p>
          <a:p>
            <a:pPr lvl="1"/>
            <a:r>
              <a:rPr lang="en-US" dirty="0"/>
              <a:t>Faster time-to-market</a:t>
            </a:r>
          </a:p>
          <a:p>
            <a:pPr lvl="1"/>
            <a:r>
              <a:rPr lang="en-US" dirty="0"/>
              <a:t>Improved </a:t>
            </a:r>
            <a:r>
              <a:rPr lang="en-US"/>
              <a:t>customer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Automated Testing Strategy</vt:lpstr>
      <vt:lpstr>Introduction</vt:lpstr>
      <vt:lpstr>Test Strategy</vt:lpstr>
      <vt:lpstr>Test System Architecture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Strategy</dc:title>
  <dc:creator>Federico Fiorini</dc:creator>
  <cp:lastModifiedBy>Federico Fiorini</cp:lastModifiedBy>
  <cp:revision>1</cp:revision>
  <dcterms:created xsi:type="dcterms:W3CDTF">2023-02-23T14:38:47Z</dcterms:created>
  <dcterms:modified xsi:type="dcterms:W3CDTF">2023-02-23T14:59:35Z</dcterms:modified>
</cp:coreProperties>
</file>