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Baus" initials="CB" lastIdx="1" clrIdx="0">
    <p:extLst>
      <p:ext uri="{19B8F6BF-5375-455C-9EA6-DF929625EA0E}">
        <p15:presenceInfo xmlns:p15="http://schemas.microsoft.com/office/powerpoint/2012/main" userId="9bb3c160fb3fdc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BE521-47B2-4FE4-B646-AB427A02939D}" type="datetimeFigureOut">
              <a:rPr lang="es-AR" smtClean="0"/>
              <a:t>16/4/2019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C923-9A0C-4B9E-ACBF-EB8766FB46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295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BC923-9A0C-4B9E-ACBF-EB8766FB463D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227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99068-7E11-4BA1-9D50-A165B6988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FE6793-A551-419E-84F6-1C8401567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                                                          UTN-FRA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736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pPr algn="ctr"/>
            <a:r>
              <a:rPr lang="es-AR" dirty="0"/>
              <a:t> Función Constructora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08" y="2779561"/>
            <a:ext cx="9425720" cy="316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4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pPr algn="ctr"/>
            <a:r>
              <a:rPr lang="es-AR" dirty="0"/>
              <a:t>Parámetros y Argumentos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5192" y="2220685"/>
            <a:ext cx="86533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-Una función puede o no recibir parámetros</a:t>
            </a:r>
          </a:p>
          <a:p>
            <a:r>
              <a:rPr lang="es-AR" dirty="0"/>
              <a:t>-Parámetros son los nombres que aparecen en la definición de una función</a:t>
            </a:r>
          </a:p>
          <a:p>
            <a:r>
              <a:rPr lang="es-AR" dirty="0"/>
              <a:t>-Argumentos son los valores que se le pasan a una función en la llamada</a:t>
            </a:r>
          </a:p>
          <a:p>
            <a:endParaRPr lang="es-AR" dirty="0"/>
          </a:p>
          <a:p>
            <a:r>
              <a:rPr lang="es-AR" dirty="0"/>
              <a:t>-No se especifican los tipos de los parámetros</a:t>
            </a:r>
          </a:p>
          <a:p>
            <a:r>
              <a:rPr lang="es-AR" dirty="0"/>
              <a:t>-No se verifican los tipos de los argumentos</a:t>
            </a:r>
          </a:p>
          <a:p>
            <a:r>
              <a:rPr lang="es-AR" dirty="0"/>
              <a:t>-No se comprueba el número de los argumentos recibidos</a:t>
            </a:r>
          </a:p>
          <a:p>
            <a:endParaRPr lang="es-AR" dirty="0"/>
          </a:p>
          <a:p>
            <a:r>
              <a:rPr lang="es-AR" b="1" dirty="0"/>
              <a:t>Parámetros por defecto: </a:t>
            </a:r>
            <a:r>
              <a:rPr lang="es-AR" dirty="0"/>
              <a:t>Si se llama a una función</a:t>
            </a:r>
          </a:p>
          <a:p>
            <a:r>
              <a:rPr lang="es-AR" dirty="0"/>
              <a:t> con menos argumentos de los declarados. </a:t>
            </a:r>
          </a:p>
          <a:p>
            <a:r>
              <a:rPr lang="es-AR" dirty="0"/>
              <a:t>Los valores que faltan no están definidos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182" y="3170332"/>
            <a:ext cx="4281229" cy="34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7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pPr algn="ctr"/>
            <a:r>
              <a:rPr lang="es-AR" dirty="0"/>
              <a:t>Parámetros y Argumentos II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19021" y="2778501"/>
            <a:ext cx="689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Objeto arguments: </a:t>
            </a:r>
            <a:r>
              <a:rPr lang="es-AR" dirty="0"/>
              <a:t>Es un objeto que guarda los argumentos</a:t>
            </a:r>
          </a:p>
          <a:p>
            <a:r>
              <a:rPr lang="es-AR" dirty="0"/>
              <a:t> recibidos en la llamada a la función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4" y="2030403"/>
            <a:ext cx="4640982" cy="24995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62" y="4172929"/>
            <a:ext cx="10058400" cy="254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3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Objetos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07" y="2017979"/>
            <a:ext cx="9517856" cy="46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8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Objetos  II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56" y="3253640"/>
            <a:ext cx="9670618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Objetos  Definición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34" y="1603685"/>
            <a:ext cx="6582904" cy="514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Objetos  Propiedades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03" y="2462168"/>
            <a:ext cx="7475868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6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Objetos Propiedades II - bucle </a:t>
            </a:r>
            <a:r>
              <a:rPr lang="es-AR" b="1" dirty="0"/>
              <a:t>for in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26720" y="2394858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 utiliza para movernos por las propiedades de un objeto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93" y="3051677"/>
            <a:ext cx="960965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5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Objetos – Métodos</a:t>
            </a:r>
            <a:endParaRPr lang="es-A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53" y="2512791"/>
            <a:ext cx="8954276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1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Objetos – Agregar propiedad</a:t>
            </a:r>
            <a:endParaRPr lang="es-AR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1" y="2252621"/>
            <a:ext cx="5532599" cy="407705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638903" y="5683343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La propiedad se agrega</a:t>
            </a:r>
          </a:p>
          <a:p>
            <a:r>
              <a:rPr lang="es-AR" dirty="0"/>
              <a:t>solo a la instancia</a:t>
            </a:r>
          </a:p>
        </p:txBody>
      </p:sp>
    </p:spTree>
    <p:extLst>
      <p:ext uri="{BB962C8B-B14F-4D97-AF65-F5344CB8AC3E}">
        <p14:creationId xmlns:p14="http://schemas.microsoft.com/office/powerpoint/2010/main" val="411440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B5B12-92FE-47F7-BD7B-71176E5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Javascript - Características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EC800-30CB-46CE-B419-5D7DB60A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734" y="3262121"/>
            <a:ext cx="11211116" cy="3376803"/>
          </a:xfrm>
        </p:spPr>
        <p:txBody>
          <a:bodyPr>
            <a:normAutofit/>
          </a:bodyPr>
          <a:lstStyle/>
          <a:p>
            <a:r>
              <a:rPr lang="es-AR" dirty="0"/>
              <a:t>Javascript es un lenguaje orientado a documento que ha surgido en un principio para extender las capacidades propias del lenguaje html.</a:t>
            </a:r>
          </a:p>
          <a:p>
            <a:r>
              <a:rPr lang="es-AR" dirty="0"/>
              <a:t>Javascript es un lenguaje interpretado que se embebe en una página web.</a:t>
            </a:r>
          </a:p>
          <a:p>
            <a:r>
              <a:rPr lang="es-AR" dirty="0"/>
              <a:t>El navegador es quien analiza e interpreta estas instrucciones en el momento que deben ser ejecutas.</a:t>
            </a:r>
          </a:p>
          <a:p>
            <a:r>
              <a:rPr lang="es-AR" dirty="0"/>
              <a:t>Orientado a objetos y basado en prototipos</a:t>
            </a:r>
          </a:p>
          <a:p>
            <a:r>
              <a:rPr lang="es-AR" dirty="0"/>
              <a:t>Es objetual, con tipificación débil y dinámica.</a:t>
            </a:r>
          </a:p>
        </p:txBody>
      </p:sp>
    </p:spTree>
    <p:extLst>
      <p:ext uri="{BB962C8B-B14F-4D97-AF65-F5344CB8AC3E}">
        <p14:creationId xmlns:p14="http://schemas.microsoft.com/office/powerpoint/2010/main" val="404641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Objetos – Prototype</a:t>
            </a:r>
            <a:endParaRPr lang="es-AR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67" y="1767627"/>
            <a:ext cx="6210838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2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Manejador de eventos en línea</a:t>
            </a:r>
            <a:endParaRPr lang="es-AR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59" y="1673352"/>
            <a:ext cx="6327462" cy="50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2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Manejador con funciones externas</a:t>
            </a:r>
            <a:endParaRPr lang="es-AR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1" y="2174223"/>
            <a:ext cx="8831418" cy="45642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45" y="1773629"/>
            <a:ext cx="4892464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Manejador Tradicional</a:t>
            </a:r>
            <a:endParaRPr lang="es-AR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6" y="1976385"/>
            <a:ext cx="8779001" cy="46333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03" y="4290964"/>
            <a:ext cx="6437757" cy="24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Manejador Tradicional 2</a:t>
            </a:r>
            <a:endParaRPr lang="es-AR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0" y="1951735"/>
            <a:ext cx="8085521" cy="39779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49" y="4702699"/>
            <a:ext cx="7117124" cy="19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2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Manejador del w3c</a:t>
            </a:r>
            <a:endParaRPr lang="es-AR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10" y="1673352"/>
            <a:ext cx="6934801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Manejador anónimo del w3c </a:t>
            </a:r>
            <a:endParaRPr lang="es-AR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99" y="2664644"/>
            <a:ext cx="705673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Obtener información de un evento</a:t>
            </a:r>
            <a:endParaRPr lang="es-AR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A27202-4387-4D70-8E2F-7841C392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49" y="1603280"/>
            <a:ext cx="6712420" cy="50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0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r>
              <a:rPr lang="es-AR" dirty="0"/>
              <a:t>Integración de código en el html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9D0F90-C169-4F54-8A9C-26D31C89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31" y="1774699"/>
            <a:ext cx="7525137" cy="48897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6A5F8A3-AD32-4A6D-9DE3-2FFCD8C9257F}"/>
              </a:ext>
            </a:extLst>
          </p:cNvPr>
          <p:cNvSpPr txBox="1"/>
          <p:nvPr/>
        </p:nvSpPr>
        <p:spPr>
          <a:xfrm>
            <a:off x="10067925" y="275272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En el head</a:t>
            </a:r>
          </a:p>
        </p:txBody>
      </p:sp>
    </p:spTree>
    <p:extLst>
      <p:ext uri="{BB962C8B-B14F-4D97-AF65-F5344CB8AC3E}">
        <p14:creationId xmlns:p14="http://schemas.microsoft.com/office/powerpoint/2010/main" val="363959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r>
              <a:rPr lang="es-AR" dirty="0"/>
              <a:t>Integración de código en el html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BA3D39-868B-4C29-B99C-E4B2BCED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07" y="2327165"/>
            <a:ext cx="7487035" cy="428012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ED6E7CC-AC31-4271-A6A2-B05624549B13}"/>
              </a:ext>
            </a:extLst>
          </p:cNvPr>
          <p:cNvSpPr txBox="1"/>
          <p:nvPr/>
        </p:nvSpPr>
        <p:spPr>
          <a:xfrm>
            <a:off x="9620442" y="232716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En el body</a:t>
            </a:r>
          </a:p>
        </p:txBody>
      </p:sp>
    </p:spTree>
    <p:extLst>
      <p:ext uri="{BB962C8B-B14F-4D97-AF65-F5344CB8AC3E}">
        <p14:creationId xmlns:p14="http://schemas.microsoft.com/office/powerpoint/2010/main" val="250781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r>
              <a:rPr lang="es-AR" dirty="0"/>
              <a:t>Integración de código en el html III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D6E7CC-AC31-4271-A6A2-B05624549B13}"/>
              </a:ext>
            </a:extLst>
          </p:cNvPr>
          <p:cNvSpPr txBox="1"/>
          <p:nvPr/>
        </p:nvSpPr>
        <p:spPr>
          <a:xfrm>
            <a:off x="8572692" y="2460515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En un archivo externo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F48A33-636A-445D-9F34-AE642787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4" y="1673352"/>
            <a:ext cx="7601341" cy="40197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04DD9E-92B7-4539-9400-508CE69F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230" y="4616405"/>
            <a:ext cx="3695890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8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r>
              <a:rPr lang="es-AR" dirty="0"/>
              <a:t>Instrucciones de Salida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C231EE-D4DC-4BEE-82C9-0DE02280E9C8}"/>
              </a:ext>
            </a:extLst>
          </p:cNvPr>
          <p:cNvSpPr txBox="1"/>
          <p:nvPr/>
        </p:nvSpPr>
        <p:spPr>
          <a:xfrm>
            <a:off x="742950" y="2601087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document.write(“Hola mundo”);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774CEF-4FDF-4DF1-BAE6-D61BC685E0F9}"/>
              </a:ext>
            </a:extLst>
          </p:cNvPr>
          <p:cNvSpPr txBox="1"/>
          <p:nvPr/>
        </p:nvSpPr>
        <p:spPr>
          <a:xfrm>
            <a:off x="1180719" y="3068740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document.write(“&lt;h1&gt;Hola mundo&lt;/h1&gt;”);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DA3071-1B3B-4975-8BB8-4E47EE49C700}"/>
              </a:ext>
            </a:extLst>
          </p:cNvPr>
          <p:cNvSpPr txBox="1"/>
          <p:nvPr/>
        </p:nvSpPr>
        <p:spPr>
          <a:xfrm>
            <a:off x="2270485" y="357458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window.alert(“Hola mundo”);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E681D-D844-4C8D-B47D-ABC47F12139C}"/>
              </a:ext>
            </a:extLst>
          </p:cNvPr>
          <p:cNvSpPr txBox="1"/>
          <p:nvPr/>
        </p:nvSpPr>
        <p:spPr>
          <a:xfrm>
            <a:off x="2692131" y="4124516"/>
            <a:ext cx="86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document.getElementById(“miParrafo”).innerHtml = “Hola mundo”;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ED4AD1-94CA-4C9F-AD4D-54247291D163}"/>
              </a:ext>
            </a:extLst>
          </p:cNvPr>
          <p:cNvSpPr txBox="1"/>
          <p:nvPr/>
        </p:nvSpPr>
        <p:spPr>
          <a:xfrm>
            <a:off x="3143250" y="4674443"/>
            <a:ext cx="845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document.getElementById(“miDiv”).innerHtml = “&lt;h1&gt;Hola mundo&lt;/h1&gt;”;</a:t>
            </a:r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A4BAC5-529A-4AB7-9F56-BE5134091F24}"/>
              </a:ext>
            </a:extLst>
          </p:cNvPr>
          <p:cNvSpPr txBox="1"/>
          <p:nvPr/>
        </p:nvSpPr>
        <p:spPr>
          <a:xfrm>
            <a:off x="742950" y="5421583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console.log(“Texto en consola”);</a:t>
            </a:r>
          </a:p>
        </p:txBody>
      </p:sp>
    </p:spTree>
    <p:extLst>
      <p:ext uri="{BB962C8B-B14F-4D97-AF65-F5344CB8AC3E}">
        <p14:creationId xmlns:p14="http://schemas.microsoft.com/office/powerpoint/2010/main" val="379363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r>
              <a:rPr lang="es-AR" dirty="0"/>
              <a:t>Operadores de tipos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93BB67-D9FF-47FC-B9E0-BE851560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81" y="2381250"/>
            <a:ext cx="8779066" cy="42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r>
              <a:rPr lang="es-AR" dirty="0"/>
              <a:t>Funciones -- Sintaxis 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74330E-EB29-494E-AF92-DE942A27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57" y="2516776"/>
            <a:ext cx="5632543" cy="19625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F2FB24-1247-4557-A9E1-69C5D09D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73" y="3685719"/>
            <a:ext cx="6192678" cy="30567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9A5B05-1D69-446B-8EFB-E234D5FAFE58}"/>
              </a:ext>
            </a:extLst>
          </p:cNvPr>
          <p:cNvSpPr txBox="1"/>
          <p:nvPr/>
        </p:nvSpPr>
        <p:spPr>
          <a:xfrm>
            <a:off x="986111" y="6096158"/>
            <a:ext cx="487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 puede asignar una función a </a:t>
            </a:r>
          </a:p>
          <a:p>
            <a:r>
              <a:rPr lang="es-AR" dirty="0"/>
              <a:t>Una variable y ejecutarla a través de esta</a:t>
            </a:r>
          </a:p>
        </p:txBody>
      </p:sp>
    </p:spTree>
    <p:extLst>
      <p:ext uri="{BB962C8B-B14F-4D97-AF65-F5344CB8AC3E}">
        <p14:creationId xmlns:p14="http://schemas.microsoft.com/office/powerpoint/2010/main" val="314304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D8DF-51F9-4CE8-A70E-063362F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</p:spPr>
        <p:txBody>
          <a:bodyPr/>
          <a:lstStyle/>
          <a:p>
            <a:pPr algn="ctr"/>
            <a:r>
              <a:rPr lang="es-AR" dirty="0"/>
              <a:t> Funciones Anónimas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1772116"/>
            <a:ext cx="4875859" cy="25571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99" y="4005857"/>
            <a:ext cx="6504093" cy="241236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466022" y="6048885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Función anónima auto invocada</a:t>
            </a:r>
          </a:p>
        </p:txBody>
      </p:sp>
    </p:spTree>
    <p:extLst>
      <p:ext uri="{BB962C8B-B14F-4D97-AF65-F5344CB8AC3E}">
        <p14:creationId xmlns:p14="http://schemas.microsoft.com/office/powerpoint/2010/main" val="331218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1062</TotalTime>
  <Words>384</Words>
  <Application>Microsoft Office PowerPoint</Application>
  <PresentationFormat>Panorámica</PresentationFormat>
  <Paragraphs>62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Sala de reuniones Ion</vt:lpstr>
      <vt:lpstr>JavaScript</vt:lpstr>
      <vt:lpstr>Javascript - Características</vt:lpstr>
      <vt:lpstr>Integración de código en el html</vt:lpstr>
      <vt:lpstr>Integración de código en el html II</vt:lpstr>
      <vt:lpstr>Integración de código en el html III</vt:lpstr>
      <vt:lpstr>Instrucciones de Salida</vt:lpstr>
      <vt:lpstr>Operadores de tipos</vt:lpstr>
      <vt:lpstr>Funciones -- Sintaxis   </vt:lpstr>
      <vt:lpstr> Funciones Anónimas</vt:lpstr>
      <vt:lpstr> Función Constructora</vt:lpstr>
      <vt:lpstr>Parámetros y Argumentos</vt:lpstr>
      <vt:lpstr>Parámetros y Argumentos II</vt:lpstr>
      <vt:lpstr>Objetos</vt:lpstr>
      <vt:lpstr>Objetos  II</vt:lpstr>
      <vt:lpstr>Objetos  Definición</vt:lpstr>
      <vt:lpstr>Objetos  Propiedades</vt:lpstr>
      <vt:lpstr>Objetos Propiedades II - bucle for in</vt:lpstr>
      <vt:lpstr>Objetos – Métodos</vt:lpstr>
      <vt:lpstr>Objetos – Agregar propiedad</vt:lpstr>
      <vt:lpstr>Objetos – Prototype</vt:lpstr>
      <vt:lpstr>Manejador de eventos en línea</vt:lpstr>
      <vt:lpstr>Manejador con funciones externas</vt:lpstr>
      <vt:lpstr>Manejador Tradicional</vt:lpstr>
      <vt:lpstr>Manejador Tradicional 2</vt:lpstr>
      <vt:lpstr>Manejador del w3c</vt:lpstr>
      <vt:lpstr>Manejador anónimo del w3c </vt:lpstr>
      <vt:lpstr>Obtener información de un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Christian Baus</dc:creator>
  <cp:lastModifiedBy>Christian Baus</cp:lastModifiedBy>
  <cp:revision>65</cp:revision>
  <dcterms:created xsi:type="dcterms:W3CDTF">2019-04-11T17:27:41Z</dcterms:created>
  <dcterms:modified xsi:type="dcterms:W3CDTF">2019-04-16T21:13:53Z</dcterms:modified>
</cp:coreProperties>
</file>