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05CA0"/>
        </a:solidFill>
        <a:effectLst/>
        <a:uFillTx/>
        <a:latin typeface="+mj-lt"/>
        <a:ea typeface="+mj-ea"/>
        <a:cs typeface="+mj-cs"/>
        <a:sym typeface="Salesforce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1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CBCD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CC"/>
          </a:solidFill>
        </a:fill>
      </a:tcStyle>
    </a:wholeTbl>
    <a:band2H>
      <a:tcTxStyle b="def" i="def"/>
      <a:tcStyle>
        <a:tcBdr/>
        <a:fill>
          <a:solidFill>
            <a:srgbClr val="FC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05CA0"/>
        </a:fontRef>
        <a:srgbClr val="205CA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F0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05CA0"/>
        </a:fontRef>
        <a:srgbClr val="205CA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5CA0"/>
              </a:solidFill>
              <a:prstDash val="solid"/>
              <a:round/>
            </a:ln>
          </a:top>
          <a:bottom>
            <a:ln w="25400" cap="flat">
              <a:solidFill>
                <a:srgbClr val="205CA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5CA0"/>
              </a:solidFill>
              <a:prstDash val="solid"/>
              <a:round/>
            </a:ln>
          </a:top>
          <a:bottom>
            <a:ln w="25400" cap="flat">
              <a:solidFill>
                <a:srgbClr val="205CA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DF"/>
          </a:solidFill>
        </a:fill>
      </a:tcStyle>
    </a:wholeTbl>
    <a:band2H>
      <a:tcTxStyle b="def" i="def"/>
      <a:tcStyle>
        <a:tcBdr/>
        <a:fill>
          <a:solidFill>
            <a:srgbClr val="E7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5CA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5CA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5CA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205CA0"/>
              </a:solidFill>
              <a:prstDash val="solid"/>
              <a:round/>
            </a:ln>
          </a:left>
          <a:right>
            <a:ln w="12700" cap="flat">
              <a:solidFill>
                <a:srgbClr val="205CA0"/>
              </a:solidFill>
              <a:prstDash val="solid"/>
              <a:round/>
            </a:ln>
          </a:right>
          <a:top>
            <a:ln w="12700" cap="flat">
              <a:solidFill>
                <a:srgbClr val="205CA0"/>
              </a:solidFill>
              <a:prstDash val="solid"/>
              <a:round/>
            </a:ln>
          </a:top>
          <a:bottom>
            <a:ln w="12700" cap="flat">
              <a:solidFill>
                <a:srgbClr val="205CA0"/>
              </a:solidFill>
              <a:prstDash val="solid"/>
              <a:round/>
            </a:ln>
          </a:bottom>
          <a:insideH>
            <a:ln w="12700" cap="flat">
              <a:solidFill>
                <a:srgbClr val="205CA0"/>
              </a:solidFill>
              <a:prstDash val="solid"/>
              <a:round/>
            </a:ln>
          </a:insideH>
          <a:insideV>
            <a:ln w="12700" cap="flat">
              <a:solidFill>
                <a:srgbClr val="205CA0"/>
              </a:solidFill>
              <a:prstDash val="solid"/>
              <a:round/>
            </a:ln>
          </a:insideV>
        </a:tcBdr>
        <a:fill>
          <a:solidFill>
            <a:srgbClr val="205CA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205CA0"/>
              </a:solidFill>
              <a:prstDash val="solid"/>
              <a:round/>
            </a:ln>
          </a:left>
          <a:right>
            <a:ln w="12700" cap="flat">
              <a:solidFill>
                <a:srgbClr val="205CA0"/>
              </a:solidFill>
              <a:prstDash val="solid"/>
              <a:round/>
            </a:ln>
          </a:right>
          <a:top>
            <a:ln w="12700" cap="flat">
              <a:solidFill>
                <a:srgbClr val="205CA0"/>
              </a:solidFill>
              <a:prstDash val="solid"/>
              <a:round/>
            </a:ln>
          </a:top>
          <a:bottom>
            <a:ln w="12700" cap="flat">
              <a:solidFill>
                <a:srgbClr val="205CA0"/>
              </a:solidFill>
              <a:prstDash val="solid"/>
              <a:round/>
            </a:ln>
          </a:bottom>
          <a:insideH>
            <a:ln w="12700" cap="flat">
              <a:solidFill>
                <a:srgbClr val="205CA0"/>
              </a:solidFill>
              <a:prstDash val="solid"/>
              <a:round/>
            </a:ln>
          </a:insideH>
          <a:insideV>
            <a:ln w="12700" cap="flat">
              <a:solidFill>
                <a:srgbClr val="205CA0"/>
              </a:solidFill>
              <a:prstDash val="solid"/>
              <a:round/>
            </a:ln>
          </a:insideV>
        </a:tcBdr>
        <a:fill>
          <a:solidFill>
            <a:srgbClr val="205CA0">
              <a:alpha val="20000"/>
            </a:srgbClr>
          </a:solidFill>
        </a:fill>
      </a:tcStyle>
    </a:firstCol>
    <a:lastRow>
      <a:tcTxStyle b="on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205CA0"/>
              </a:solidFill>
              <a:prstDash val="solid"/>
              <a:round/>
            </a:ln>
          </a:left>
          <a:right>
            <a:ln w="12700" cap="flat">
              <a:solidFill>
                <a:srgbClr val="205CA0"/>
              </a:solidFill>
              <a:prstDash val="solid"/>
              <a:round/>
            </a:ln>
          </a:right>
          <a:top>
            <a:ln w="50800" cap="flat">
              <a:solidFill>
                <a:srgbClr val="205CA0"/>
              </a:solidFill>
              <a:prstDash val="solid"/>
              <a:round/>
            </a:ln>
          </a:top>
          <a:bottom>
            <a:ln w="12700" cap="flat">
              <a:solidFill>
                <a:srgbClr val="205CA0"/>
              </a:solidFill>
              <a:prstDash val="solid"/>
              <a:round/>
            </a:ln>
          </a:bottom>
          <a:insideH>
            <a:ln w="12700" cap="flat">
              <a:solidFill>
                <a:srgbClr val="205CA0"/>
              </a:solidFill>
              <a:prstDash val="solid"/>
              <a:round/>
            </a:ln>
          </a:insideH>
          <a:insideV>
            <a:ln w="12700" cap="flat">
              <a:solidFill>
                <a:srgbClr val="205CA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05CA0"/>
        </a:fontRef>
        <a:srgbClr val="205CA0"/>
      </a:tcTxStyle>
      <a:tcStyle>
        <a:tcBdr>
          <a:left>
            <a:ln w="12700" cap="flat">
              <a:solidFill>
                <a:srgbClr val="205CA0"/>
              </a:solidFill>
              <a:prstDash val="solid"/>
              <a:round/>
            </a:ln>
          </a:left>
          <a:right>
            <a:ln w="12700" cap="flat">
              <a:solidFill>
                <a:srgbClr val="205CA0"/>
              </a:solidFill>
              <a:prstDash val="solid"/>
              <a:round/>
            </a:ln>
          </a:right>
          <a:top>
            <a:ln w="12700" cap="flat">
              <a:solidFill>
                <a:srgbClr val="205CA0"/>
              </a:solidFill>
              <a:prstDash val="solid"/>
              <a:round/>
            </a:ln>
          </a:top>
          <a:bottom>
            <a:ln w="25400" cap="flat">
              <a:solidFill>
                <a:srgbClr val="205CA0"/>
              </a:solidFill>
              <a:prstDash val="solid"/>
              <a:round/>
            </a:ln>
          </a:bottom>
          <a:insideH>
            <a:ln w="12700" cap="flat">
              <a:solidFill>
                <a:srgbClr val="205CA0"/>
              </a:solidFill>
              <a:prstDash val="solid"/>
              <a:round/>
            </a:ln>
          </a:insideH>
          <a:insideV>
            <a:ln w="12700" cap="flat">
              <a:solidFill>
                <a:srgbClr val="205CA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1pPr>
    <a:lvl2pPr indent="2286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2pPr>
    <a:lvl3pPr indent="4572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3pPr>
    <a:lvl4pPr indent="6858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4pPr>
    <a:lvl5pPr indent="9144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5pPr>
    <a:lvl6pPr indent="11430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6pPr>
    <a:lvl7pPr indent="13716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7pPr>
    <a:lvl8pPr indent="16002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8pPr>
    <a:lvl9pPr indent="1828800" latinLnBrk="0">
      <a:defRPr sz="1000">
        <a:solidFill>
          <a:srgbClr val="262626"/>
        </a:solidFill>
        <a:latin typeface="+mj-lt"/>
        <a:ea typeface="+mj-ea"/>
        <a:cs typeface="+mj-cs"/>
        <a:sym typeface="Salesforce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_ A">
    <p:bg>
      <p:bgPr>
        <a:solidFill>
          <a:srgbClr val="178B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2"/>
            <a:ext cx="12188825" cy="685621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 txBox="1"/>
          <p:nvPr>
            <p:ph type="title"/>
          </p:nvPr>
        </p:nvSpPr>
        <p:spPr>
          <a:xfrm>
            <a:off x="2098832" y="2590618"/>
            <a:ext cx="5184285" cy="129844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Shape 17"/>
          <p:cNvSpPr txBox="1"/>
          <p:nvPr>
            <p:ph type="body" sz="quarter" idx="1"/>
          </p:nvPr>
        </p:nvSpPr>
        <p:spPr>
          <a:xfrm>
            <a:off x="2098832" y="3889066"/>
            <a:ext cx="5756695" cy="476933"/>
          </a:xfrm>
          <a:prstGeom prst="rect">
            <a:avLst/>
          </a:prstGeom>
        </p:spPr>
        <p:txBody>
          <a:bodyPr/>
          <a:lstStyle>
            <a:lvl1pPr marL="11113" indent="-11113">
              <a:lnSpc>
                <a:spcPct val="95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marL="11113" indent="446087">
              <a:lnSpc>
                <a:spcPct val="95000"/>
              </a:lnSpc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2pPr>
            <a:lvl3pPr marL="11113" indent="903287">
              <a:lnSpc>
                <a:spcPct val="95000"/>
              </a:lnSpc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3pPr>
            <a:lvl4pPr marL="11113" indent="1360487">
              <a:lnSpc>
                <a:spcPct val="95000"/>
              </a:lnSpc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4pPr>
            <a:lvl5pPr marL="11113" indent="1817686">
              <a:lnSpc>
                <a:spcPct val="95000"/>
              </a:lnSpc>
              <a:spcBef>
                <a:spcPts val="0"/>
              </a:spcBef>
              <a:defRPr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ext Placeholder 6"/>
          <p:cNvSpPr/>
          <p:nvPr>
            <p:ph type="body" sz="quarter" idx="13"/>
          </p:nvPr>
        </p:nvSpPr>
        <p:spPr>
          <a:xfrm>
            <a:off x="2098833" y="4735972"/>
            <a:ext cx="5756695" cy="28509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1400"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19" name="Text Placeholder 5"/>
          <p:cNvSpPr/>
          <p:nvPr>
            <p:ph type="body" sz="quarter" idx="14"/>
          </p:nvPr>
        </p:nvSpPr>
        <p:spPr>
          <a:xfrm>
            <a:off x="2098832" y="4488872"/>
            <a:ext cx="5756695" cy="2594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que Slide - C">
    <p:bg>
      <p:bgPr>
        <a:gradFill flip="none" rotWithShape="1">
          <a:gsLst>
            <a:gs pos="0">
              <a:srgbClr val="309FFF"/>
            </a:gs>
            <a:gs pos="69000">
              <a:srgbClr val="4CC0D9"/>
            </a:gs>
            <a:gs pos="100000">
              <a:srgbClr val="68E2B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" y="624"/>
            <a:ext cx="12189771" cy="685674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 txBox="1"/>
          <p:nvPr>
            <p:ph type="body" sz="quarter" idx="1"/>
          </p:nvPr>
        </p:nvSpPr>
        <p:spPr>
          <a:xfrm>
            <a:off x="2941636" y="2247900"/>
            <a:ext cx="5860841" cy="91440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002060"/>
                </a:solidFill>
              </a:defRPr>
            </a:lvl1pPr>
            <a:lvl2pPr marL="405695" indent="-405695" algn="ctr">
              <a:defRPr sz="4000">
                <a:solidFill>
                  <a:srgbClr val="002060"/>
                </a:solidFill>
              </a:defRPr>
            </a:lvl2pPr>
            <a:lvl3pPr marL="638969" indent="-456407" algn="ctr">
              <a:defRPr sz="4000">
                <a:solidFill>
                  <a:srgbClr val="002060"/>
                </a:solidFill>
              </a:defRPr>
            </a:lvl3pPr>
            <a:lvl4pPr marL="886733" indent="-521608" algn="ctr">
              <a:defRPr sz="4000">
                <a:solidFill>
                  <a:srgbClr val="002060"/>
                </a:solidFill>
              </a:defRPr>
            </a:lvl4pPr>
            <a:lvl5pPr algn="ctr">
              <a:defRPr sz="4000">
                <a:solidFill>
                  <a:srgbClr val="002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llout Slide -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52" descr="Picture 5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7" y="624"/>
            <a:ext cx="12189771" cy="685674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 txBox="1"/>
          <p:nvPr>
            <p:ph type="body" idx="1"/>
          </p:nvPr>
        </p:nvSpPr>
        <p:spPr>
          <a:xfrm>
            <a:off x="571500" y="1770886"/>
            <a:ext cx="11045953" cy="42237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solidFill>
                  <a:srgbClr val="002060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peak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61;p25" descr="Google Shape;16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" y="-42690"/>
            <a:ext cx="12266698" cy="690069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 txBox="1"/>
          <p:nvPr>
            <p:ph type="body" sz="quarter" idx="1"/>
          </p:nvPr>
        </p:nvSpPr>
        <p:spPr>
          <a:xfrm>
            <a:off x="453613" y="3228950"/>
            <a:ext cx="2148627" cy="498574"/>
          </a:xfrm>
          <a:prstGeom prst="rect">
            <a:avLst/>
          </a:prstGeom>
        </p:spPr>
        <p:txBody>
          <a:bodyPr anchor="b"/>
          <a:lstStyle>
            <a:lvl1pPr algn="ctr">
              <a:defRPr b="1" sz="1400">
                <a:solidFill>
                  <a:srgbClr val="205CA0"/>
                </a:solidFill>
              </a:defRPr>
            </a:lvl1pPr>
            <a:lvl2pPr marL="127794" indent="-127794" algn="ctr">
              <a:defRPr b="1" sz="1400">
                <a:solidFill>
                  <a:srgbClr val="205CA0"/>
                </a:solidFill>
              </a:defRPr>
            </a:lvl2pPr>
            <a:lvl3pPr marL="324555" indent="-141993" algn="ctr">
              <a:defRPr b="1" sz="1400">
                <a:solidFill>
                  <a:srgbClr val="205CA0"/>
                </a:solidFill>
              </a:defRPr>
            </a:lvl3pPr>
            <a:lvl4pPr marL="524867" indent="-159742" algn="ctr">
              <a:defRPr b="1" sz="1400">
                <a:solidFill>
                  <a:srgbClr val="205CA0"/>
                </a:solidFill>
              </a:defRPr>
            </a:lvl4pPr>
            <a:lvl5pPr algn="ctr">
              <a:defRPr b="1" sz="1400">
                <a:solidFill>
                  <a:srgbClr val="205CA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Text Placeholder 17"/>
          <p:cNvSpPr/>
          <p:nvPr>
            <p:ph type="body" sz="quarter" idx="13"/>
          </p:nvPr>
        </p:nvSpPr>
        <p:spPr>
          <a:xfrm>
            <a:off x="2809072" y="3805430"/>
            <a:ext cx="2071011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>
                <a:solidFill>
                  <a:srgbClr val="205CA0"/>
                </a:solidFill>
              </a:defRPr>
            </a:pPr>
          </a:p>
        </p:txBody>
      </p:sp>
      <p:sp>
        <p:nvSpPr>
          <p:cNvPr id="160" name="Text Placeholder 17"/>
          <p:cNvSpPr/>
          <p:nvPr>
            <p:ph type="body" sz="quarter" idx="14"/>
          </p:nvPr>
        </p:nvSpPr>
        <p:spPr>
          <a:xfrm>
            <a:off x="5125651" y="3805430"/>
            <a:ext cx="2068627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>
                <a:solidFill>
                  <a:srgbClr val="205CA0"/>
                </a:solidFill>
              </a:defRPr>
            </a:pPr>
          </a:p>
        </p:txBody>
      </p:sp>
      <p:sp>
        <p:nvSpPr>
          <p:cNvPr id="161" name="Text Placeholder 17"/>
          <p:cNvSpPr/>
          <p:nvPr>
            <p:ph type="body" sz="quarter" idx="15"/>
          </p:nvPr>
        </p:nvSpPr>
        <p:spPr>
          <a:xfrm>
            <a:off x="2779335" y="3228950"/>
            <a:ext cx="2148627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>
                <a:solidFill>
                  <a:srgbClr val="205CA0"/>
                </a:solidFill>
              </a:defRPr>
            </a:pPr>
          </a:p>
        </p:txBody>
      </p:sp>
      <p:sp>
        <p:nvSpPr>
          <p:cNvPr id="162" name="Text Placeholder 17"/>
          <p:cNvSpPr/>
          <p:nvPr>
            <p:ph type="body" sz="quarter" idx="16"/>
          </p:nvPr>
        </p:nvSpPr>
        <p:spPr>
          <a:xfrm>
            <a:off x="5083104" y="3228950"/>
            <a:ext cx="2148626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>
                <a:solidFill>
                  <a:srgbClr val="205CA0"/>
                </a:solidFill>
              </a:defRPr>
            </a:pPr>
          </a:p>
        </p:txBody>
      </p:sp>
      <p:sp>
        <p:nvSpPr>
          <p:cNvPr id="163" name="Picture Placeholder 4"/>
          <p:cNvSpPr/>
          <p:nvPr>
            <p:ph type="pic" sz="quarter" idx="17"/>
          </p:nvPr>
        </p:nvSpPr>
        <p:spPr>
          <a:xfrm>
            <a:off x="686950" y="1553039"/>
            <a:ext cx="1681951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Picture Placeholder 4"/>
          <p:cNvSpPr/>
          <p:nvPr>
            <p:ph type="pic" sz="quarter" idx="18"/>
          </p:nvPr>
        </p:nvSpPr>
        <p:spPr>
          <a:xfrm>
            <a:off x="3005814" y="1553039"/>
            <a:ext cx="1681952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Picture Placeholder 4"/>
          <p:cNvSpPr/>
          <p:nvPr>
            <p:ph type="pic" sz="quarter" idx="19"/>
          </p:nvPr>
        </p:nvSpPr>
        <p:spPr>
          <a:xfrm>
            <a:off x="5285452" y="1553039"/>
            <a:ext cx="1681952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6" name="Text Placeholder 3"/>
          <p:cNvSpPr/>
          <p:nvPr>
            <p:ph type="body" sz="quarter" idx="20"/>
          </p:nvPr>
        </p:nvSpPr>
        <p:spPr>
          <a:xfrm>
            <a:off x="492346" y="3805430"/>
            <a:ext cx="2071160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>
                <a:solidFill>
                  <a:srgbClr val="205CA0"/>
                </a:solidFill>
              </a:defRPr>
            </a:pP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571503" y="54754"/>
            <a:ext cx="11045826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Text Placeholder 17"/>
          <p:cNvSpPr/>
          <p:nvPr>
            <p:ph type="body" sz="quarter" idx="21"/>
          </p:nvPr>
        </p:nvSpPr>
        <p:spPr>
          <a:xfrm>
            <a:off x="7439845" y="3805430"/>
            <a:ext cx="2071011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>
                <a:solidFill>
                  <a:srgbClr val="205CA0"/>
                </a:solidFill>
              </a:defRPr>
            </a:pPr>
          </a:p>
        </p:txBody>
      </p:sp>
      <p:sp>
        <p:nvSpPr>
          <p:cNvPr id="169" name="Text Placeholder 17"/>
          <p:cNvSpPr/>
          <p:nvPr>
            <p:ph type="body" sz="quarter" idx="22"/>
          </p:nvPr>
        </p:nvSpPr>
        <p:spPr>
          <a:xfrm>
            <a:off x="9756422" y="3805430"/>
            <a:ext cx="2068627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>
                <a:solidFill>
                  <a:srgbClr val="205CA0"/>
                </a:solidFill>
              </a:defRPr>
            </a:pPr>
          </a:p>
        </p:txBody>
      </p:sp>
      <p:sp>
        <p:nvSpPr>
          <p:cNvPr id="170" name="Text Placeholder 17"/>
          <p:cNvSpPr/>
          <p:nvPr>
            <p:ph type="body" sz="quarter" idx="23"/>
          </p:nvPr>
        </p:nvSpPr>
        <p:spPr>
          <a:xfrm>
            <a:off x="7399763" y="3228950"/>
            <a:ext cx="2148626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>
                <a:solidFill>
                  <a:srgbClr val="205CA0"/>
                </a:solidFill>
              </a:defRPr>
            </a:pPr>
          </a:p>
        </p:txBody>
      </p:sp>
      <p:sp>
        <p:nvSpPr>
          <p:cNvPr id="171" name="Text Placeholder 17"/>
          <p:cNvSpPr/>
          <p:nvPr>
            <p:ph type="body" sz="quarter" idx="24"/>
          </p:nvPr>
        </p:nvSpPr>
        <p:spPr>
          <a:xfrm>
            <a:off x="9716423" y="3228950"/>
            <a:ext cx="2148626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>
                <a:solidFill>
                  <a:srgbClr val="205CA0"/>
                </a:solidFill>
              </a:defRPr>
            </a:pPr>
          </a:p>
        </p:txBody>
      </p:sp>
      <p:sp>
        <p:nvSpPr>
          <p:cNvPr id="172" name="Picture Placeholder 4"/>
          <p:cNvSpPr/>
          <p:nvPr>
            <p:ph type="pic" sz="quarter" idx="25"/>
          </p:nvPr>
        </p:nvSpPr>
        <p:spPr>
          <a:xfrm>
            <a:off x="7595254" y="1553039"/>
            <a:ext cx="1681951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Picture Placeholder 4"/>
          <p:cNvSpPr/>
          <p:nvPr>
            <p:ph type="pic" sz="quarter" idx="26"/>
          </p:nvPr>
        </p:nvSpPr>
        <p:spPr>
          <a:xfrm>
            <a:off x="9918771" y="1553039"/>
            <a:ext cx="1681951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7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ird Spli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6" name="Shape 186"/>
          <p:cNvSpPr txBox="1"/>
          <p:nvPr>
            <p:ph type="body" sz="quarter" idx="1"/>
          </p:nvPr>
        </p:nvSpPr>
        <p:spPr>
          <a:xfrm>
            <a:off x="571501" y="1764284"/>
            <a:ext cx="3311879" cy="42237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solidFill>
                  <a:srgbClr val="434145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188" name="Straight Connector 8"/>
          <p:cNvSpPr/>
          <p:nvPr/>
        </p:nvSpPr>
        <p:spPr>
          <a:xfrm flipV="1">
            <a:off x="4082010" y="1765300"/>
            <a:ext cx="1" cy="4222615"/>
          </a:xfrm>
          <a:prstGeom prst="line">
            <a:avLst/>
          </a:prstGeom>
          <a:ln>
            <a:solidFill>
              <a:srgbClr val="BBB5B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hape 18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ird Spli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0" name="Shape 200"/>
          <p:cNvSpPr txBox="1"/>
          <p:nvPr>
            <p:ph type="body" sz="half" idx="1"/>
          </p:nvPr>
        </p:nvSpPr>
        <p:spPr>
          <a:xfrm>
            <a:off x="571501" y="1764284"/>
            <a:ext cx="7116233" cy="42237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solidFill>
                  <a:srgbClr val="434145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202" name="Straight Connector 10"/>
          <p:cNvSpPr/>
          <p:nvPr/>
        </p:nvSpPr>
        <p:spPr>
          <a:xfrm flipV="1">
            <a:off x="8008552" y="1765300"/>
            <a:ext cx="1" cy="4222615"/>
          </a:xfrm>
          <a:prstGeom prst="line">
            <a:avLst/>
          </a:prstGeom>
          <a:ln>
            <a:solidFill>
              <a:srgbClr val="BBB5B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hape 20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892"/>
            <a:ext cx="12188825" cy="685621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892"/>
            <a:ext cx="12188825" cy="685621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571503" y="63500"/>
            <a:ext cx="11045826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- B ">
    <p:bg>
      <p:bgPr>
        <a:solidFill>
          <a:srgbClr val="178B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2"/>
            <a:ext cx="12188825" cy="685621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500042" y="974446"/>
            <a:ext cx="6457971" cy="129844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9" name="Shape 29"/>
          <p:cNvSpPr txBox="1"/>
          <p:nvPr>
            <p:ph type="body" sz="quarter" idx="1"/>
          </p:nvPr>
        </p:nvSpPr>
        <p:spPr>
          <a:xfrm>
            <a:off x="510821" y="2272894"/>
            <a:ext cx="6447193" cy="476933"/>
          </a:xfrm>
          <a:prstGeom prst="rect">
            <a:avLst/>
          </a:prstGeom>
        </p:spPr>
        <p:txBody>
          <a:bodyPr/>
          <a:lstStyle>
            <a:lvl1pPr marL="11113" indent="-11113">
              <a:lnSpc>
                <a:spcPct val="95000"/>
              </a:lnSpc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marL="11113" indent="446087">
              <a:lnSpc>
                <a:spcPct val="95000"/>
              </a:lnSpc>
              <a:spcBef>
                <a:spcPts val="0"/>
              </a:spcBef>
              <a:buSzTx/>
              <a:buNone/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2pPr>
            <a:lvl3pPr marL="11113" indent="903287">
              <a:lnSpc>
                <a:spcPct val="95000"/>
              </a:lnSpc>
              <a:spcBef>
                <a:spcPts val="0"/>
              </a:spcBef>
              <a:buSzTx/>
              <a:buNone/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3pPr>
            <a:lvl4pPr marL="11113" indent="1360487">
              <a:lnSpc>
                <a:spcPct val="95000"/>
              </a:lnSpc>
              <a:spcBef>
                <a:spcPts val="0"/>
              </a:spcBef>
              <a:buSzTx/>
              <a:buNone/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4pPr>
            <a:lvl5pPr marL="11113" indent="1817686">
              <a:lnSpc>
                <a:spcPct val="95000"/>
              </a:lnSpc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Text Placeholder 6"/>
          <p:cNvSpPr/>
          <p:nvPr>
            <p:ph type="body" sz="quarter" idx="13"/>
          </p:nvPr>
        </p:nvSpPr>
        <p:spPr>
          <a:xfrm>
            <a:off x="510821" y="3518601"/>
            <a:ext cx="6447193" cy="28509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1600">
                <a:solidFill>
                  <a:srgbClr val="8D837B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31" name="Text Placeholder 5"/>
          <p:cNvSpPr/>
          <p:nvPr>
            <p:ph type="body" sz="quarter" idx="14"/>
          </p:nvPr>
        </p:nvSpPr>
        <p:spPr>
          <a:xfrm>
            <a:off x="510820" y="3264937"/>
            <a:ext cx="6447194" cy="24740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defRPr sz="1600">
                <a:solidFill>
                  <a:srgbClr val="8D837B"/>
                </a:solidFill>
              </a:defRPr>
            </a:pPr>
          </a:p>
        </p:txBody>
      </p:sp>
      <p:sp>
        <p:nvSpPr>
          <p:cNvPr id="32" name="Shape 3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sic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 txBox="1"/>
          <p:nvPr>
            <p:ph type="body" sz="quarter" idx="1"/>
          </p:nvPr>
        </p:nvSpPr>
        <p:spPr>
          <a:xfrm>
            <a:off x="571503" y="1097178"/>
            <a:ext cx="11046142" cy="33855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marL="223132" indent="-223132"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2pPr>
            <a:lvl3pPr marL="433586" indent="-251024"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3pPr>
            <a:lvl4pPr marL="652009" indent="-286884"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4pPr>
            <a:lvl5pPr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51" name="Shape 5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" y="-760015"/>
            <a:ext cx="12188825" cy="761801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 txBox="1"/>
          <p:nvPr>
            <p:ph type="body" sz="half" idx="1"/>
          </p:nvPr>
        </p:nvSpPr>
        <p:spPr>
          <a:xfrm>
            <a:off x="571500" y="1764284"/>
            <a:ext cx="5303521" cy="42237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solidFill>
                  <a:srgbClr val="434145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76" name="Shape 7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Shape 87"/>
          <p:cNvSpPr txBox="1"/>
          <p:nvPr>
            <p:ph type="body" sz="quarter" idx="1"/>
          </p:nvPr>
        </p:nvSpPr>
        <p:spPr>
          <a:xfrm>
            <a:off x="571500" y="1764284"/>
            <a:ext cx="3429000" cy="42239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200">
                <a:solidFill>
                  <a:srgbClr val="434145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pic>
        <p:nvPicPr>
          <p:cNvPr id="89" name="Google Shape;315;p43" descr="Google Shape;315;p4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" y="1338"/>
            <a:ext cx="12188826" cy="685264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peak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5053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 txBox="1"/>
          <p:nvPr>
            <p:ph type="body" sz="quarter" idx="1"/>
          </p:nvPr>
        </p:nvSpPr>
        <p:spPr>
          <a:xfrm>
            <a:off x="453613" y="3228950"/>
            <a:ext cx="2148627" cy="498574"/>
          </a:xfrm>
          <a:prstGeom prst="rect">
            <a:avLst/>
          </a:prstGeom>
        </p:spPr>
        <p:txBody>
          <a:bodyPr anchor="b"/>
          <a:lstStyle>
            <a:lvl1pPr algn="ctr">
              <a:defRPr b="1" sz="1400"/>
            </a:lvl1pPr>
            <a:lvl2pPr marL="127794" indent="-127794" algn="ctr">
              <a:defRPr b="1" sz="1400"/>
            </a:lvl2pPr>
            <a:lvl3pPr marL="324555" indent="-141993" algn="ctr">
              <a:defRPr b="1" sz="1400"/>
            </a:lvl3pPr>
            <a:lvl4pPr marL="524867" indent="-159742" algn="ctr">
              <a:defRPr b="1" sz="1400"/>
            </a:lvl4pPr>
            <a:lvl5pPr algn="ctr"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Text Placeholder 17"/>
          <p:cNvSpPr/>
          <p:nvPr>
            <p:ph type="body" sz="quarter" idx="13"/>
          </p:nvPr>
        </p:nvSpPr>
        <p:spPr>
          <a:xfrm>
            <a:off x="2809072" y="3805430"/>
            <a:ext cx="2071011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/>
            </a:pPr>
          </a:p>
        </p:txBody>
      </p:sp>
      <p:sp>
        <p:nvSpPr>
          <p:cNvPr id="100" name="Text Placeholder 17"/>
          <p:cNvSpPr/>
          <p:nvPr>
            <p:ph type="body" sz="quarter" idx="14"/>
          </p:nvPr>
        </p:nvSpPr>
        <p:spPr>
          <a:xfrm>
            <a:off x="5125651" y="3805430"/>
            <a:ext cx="2068627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/>
            </a:pPr>
          </a:p>
        </p:txBody>
      </p:sp>
      <p:sp>
        <p:nvSpPr>
          <p:cNvPr id="101" name="Text Placeholder 17"/>
          <p:cNvSpPr/>
          <p:nvPr>
            <p:ph type="body" sz="quarter" idx="15"/>
          </p:nvPr>
        </p:nvSpPr>
        <p:spPr>
          <a:xfrm>
            <a:off x="2779335" y="3228950"/>
            <a:ext cx="2148627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/>
            </a:pPr>
          </a:p>
        </p:txBody>
      </p:sp>
      <p:sp>
        <p:nvSpPr>
          <p:cNvPr id="102" name="Text Placeholder 17"/>
          <p:cNvSpPr/>
          <p:nvPr>
            <p:ph type="body" sz="quarter" idx="16"/>
          </p:nvPr>
        </p:nvSpPr>
        <p:spPr>
          <a:xfrm>
            <a:off x="5083104" y="3228950"/>
            <a:ext cx="2148626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/>
            </a:pPr>
          </a:p>
        </p:txBody>
      </p:sp>
      <p:sp>
        <p:nvSpPr>
          <p:cNvPr id="103" name="Picture Placeholder 4"/>
          <p:cNvSpPr/>
          <p:nvPr>
            <p:ph type="pic" sz="quarter" idx="17"/>
          </p:nvPr>
        </p:nvSpPr>
        <p:spPr>
          <a:xfrm>
            <a:off x="686950" y="1553039"/>
            <a:ext cx="1681951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Picture Placeholder 4"/>
          <p:cNvSpPr/>
          <p:nvPr>
            <p:ph type="pic" sz="quarter" idx="18"/>
          </p:nvPr>
        </p:nvSpPr>
        <p:spPr>
          <a:xfrm>
            <a:off x="3005814" y="1553039"/>
            <a:ext cx="1681952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Picture Placeholder 4"/>
          <p:cNvSpPr/>
          <p:nvPr>
            <p:ph type="pic" sz="quarter" idx="19"/>
          </p:nvPr>
        </p:nvSpPr>
        <p:spPr>
          <a:xfrm>
            <a:off x="5285452" y="1553039"/>
            <a:ext cx="1681952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Text Placeholder 3"/>
          <p:cNvSpPr/>
          <p:nvPr>
            <p:ph type="body" sz="quarter" idx="20"/>
          </p:nvPr>
        </p:nvSpPr>
        <p:spPr>
          <a:xfrm>
            <a:off x="492346" y="3805430"/>
            <a:ext cx="2071160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/>
            </a:p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571503" y="54754"/>
            <a:ext cx="11045826" cy="990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Text Placeholder 17"/>
          <p:cNvSpPr/>
          <p:nvPr>
            <p:ph type="body" sz="quarter" idx="21"/>
          </p:nvPr>
        </p:nvSpPr>
        <p:spPr>
          <a:xfrm>
            <a:off x="7439845" y="3805430"/>
            <a:ext cx="2071011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/>
            </a:pPr>
          </a:p>
        </p:txBody>
      </p:sp>
      <p:sp>
        <p:nvSpPr>
          <p:cNvPr id="109" name="Text Placeholder 17"/>
          <p:cNvSpPr/>
          <p:nvPr>
            <p:ph type="body" sz="quarter" idx="22"/>
          </p:nvPr>
        </p:nvSpPr>
        <p:spPr>
          <a:xfrm>
            <a:off x="9756422" y="3805430"/>
            <a:ext cx="2068627" cy="8508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defRPr sz="1200"/>
            </a:pPr>
          </a:p>
        </p:txBody>
      </p:sp>
      <p:sp>
        <p:nvSpPr>
          <p:cNvPr id="110" name="Text Placeholder 17"/>
          <p:cNvSpPr/>
          <p:nvPr>
            <p:ph type="body" sz="quarter" idx="23"/>
          </p:nvPr>
        </p:nvSpPr>
        <p:spPr>
          <a:xfrm>
            <a:off x="7399763" y="3228950"/>
            <a:ext cx="2148626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/>
            </a:pPr>
          </a:p>
        </p:txBody>
      </p:sp>
      <p:sp>
        <p:nvSpPr>
          <p:cNvPr id="111" name="Text Placeholder 17"/>
          <p:cNvSpPr/>
          <p:nvPr>
            <p:ph type="body" sz="quarter" idx="24"/>
          </p:nvPr>
        </p:nvSpPr>
        <p:spPr>
          <a:xfrm>
            <a:off x="9716423" y="3228950"/>
            <a:ext cx="2148626" cy="498574"/>
          </a:xfrm>
          <a:prstGeom prst="rect">
            <a:avLst/>
          </a:prstGeom>
        </p:spPr>
        <p:txBody>
          <a:bodyPr anchor="b"/>
          <a:lstStyle/>
          <a:p>
            <a:pPr algn="ctr">
              <a:defRPr b="1" sz="1400"/>
            </a:pPr>
          </a:p>
        </p:txBody>
      </p:sp>
      <p:sp>
        <p:nvSpPr>
          <p:cNvPr id="112" name="Picture Placeholder 4"/>
          <p:cNvSpPr/>
          <p:nvPr>
            <p:ph type="pic" sz="quarter" idx="25"/>
          </p:nvPr>
        </p:nvSpPr>
        <p:spPr>
          <a:xfrm>
            <a:off x="7595254" y="1553039"/>
            <a:ext cx="1681951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Picture Placeholder 4"/>
          <p:cNvSpPr/>
          <p:nvPr>
            <p:ph type="pic" sz="quarter" idx="26"/>
          </p:nvPr>
        </p:nvSpPr>
        <p:spPr>
          <a:xfrm>
            <a:off x="9918771" y="1553039"/>
            <a:ext cx="1681951" cy="1678455"/>
          </a:xfrm>
          <a:prstGeom prst="rect">
            <a:avLst/>
          </a:prstGeom>
          <a:ln w="38100">
            <a:solidFill>
              <a:srgbClr val="3EA1E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que Slide - C">
    <p:bg>
      <p:bgPr>
        <a:gradFill flip="none" rotWithShape="1">
          <a:gsLst>
            <a:gs pos="0">
              <a:srgbClr val="309FFF"/>
            </a:gs>
            <a:gs pos="69000">
              <a:srgbClr val="4CC0D9"/>
            </a:gs>
            <a:gs pos="100000">
              <a:srgbClr val="68E2B3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" y="624"/>
            <a:ext cx="12189771" cy="685674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578442" y="1804374"/>
            <a:ext cx="7165851" cy="111572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00206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hape 123"/>
          <p:cNvSpPr txBox="1"/>
          <p:nvPr>
            <p:ph type="body" sz="quarter" idx="1"/>
          </p:nvPr>
        </p:nvSpPr>
        <p:spPr>
          <a:xfrm>
            <a:off x="578442" y="2988375"/>
            <a:ext cx="7165851" cy="9273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rgbClr val="002060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marL="223132" indent="-223132">
              <a:spcBef>
                <a:spcPts val="0"/>
              </a:spcBef>
              <a:defRPr sz="2200">
                <a:solidFill>
                  <a:srgbClr val="002060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2pPr>
            <a:lvl3pPr marL="433586" indent="-251024">
              <a:spcBef>
                <a:spcPts val="0"/>
              </a:spcBef>
              <a:defRPr sz="2200">
                <a:solidFill>
                  <a:srgbClr val="002060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3pPr>
            <a:lvl4pPr marL="652009" indent="-286884">
              <a:spcBef>
                <a:spcPts val="0"/>
              </a:spcBef>
              <a:defRPr sz="2200">
                <a:solidFill>
                  <a:srgbClr val="002060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4pPr>
            <a:lvl5pPr>
              <a:spcBef>
                <a:spcPts val="0"/>
              </a:spcBef>
              <a:defRPr sz="2200">
                <a:solidFill>
                  <a:srgbClr val="002060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12188826" cy="6856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1786"/>
            <a:ext cx="12188826" cy="685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7485" y="485249"/>
            <a:ext cx="1989703" cy="56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308;p42" descr="Google Shape;308;p4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8" y="-3"/>
            <a:ext cx="12186976" cy="685795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 txBox="1"/>
          <p:nvPr>
            <p:ph type="body" idx="1"/>
          </p:nvPr>
        </p:nvSpPr>
        <p:spPr>
          <a:xfrm>
            <a:off x="571500" y="1764284"/>
            <a:ext cx="11045953" cy="4223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571500" y="63502"/>
            <a:ext cx="11045953" cy="99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1pPr>
      <a:lvl2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2pPr>
      <a:lvl3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3pPr>
      <a:lvl4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4pPr>
      <a:lvl5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5pPr>
      <a:lvl6pPr marL="0" marR="0" indent="45720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6pPr>
      <a:lvl7pPr marL="0" marR="0" indent="91440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7pPr>
      <a:lvl8pPr marL="0" marR="0" indent="137160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8pPr>
      <a:lvl9pPr marL="0" marR="0" indent="182880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205CA0"/>
          </a:solidFill>
          <a:uFillTx/>
          <a:latin typeface="+mj-lt"/>
          <a:ea typeface="+mj-ea"/>
          <a:cs typeface="+mj-cs"/>
          <a:sym typeface="Salesforce San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1pPr>
      <a:lvl2pPr marL="202847" marR="0" indent="-202847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2pPr>
      <a:lvl3pPr marL="410765" marR="0" indent="-228203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3pPr>
      <a:lvl4pPr marL="625929" marR="0" indent="-260804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4pPr>
      <a:lvl5pPr marL="0" marR="0" indent="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5pPr>
      <a:lvl6pPr marL="2514600" marR="0" indent="-2286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6pPr>
      <a:lvl7pPr marL="2971800" marR="0" indent="-2286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7pPr>
      <a:lvl8pPr marL="3429000" marR="0" indent="-2286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8pPr>
      <a:lvl9pPr marL="3886200" marR="0" indent="-2286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chemeClr val="accent2"/>
          </a:solidFill>
          <a:uFillTx/>
          <a:latin typeface="+mj-lt"/>
          <a:ea typeface="+mj-ea"/>
          <a:cs typeface="+mj-cs"/>
          <a:sym typeface="Salesforce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lesforce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developer.salesforce.com/docs/atlas.en-us.sfdx_cli_reference.meta/sfdx_cli_reference/cli_reference.htm" TargetMode="External"/><Relationship Id="rId3" Type="http://schemas.openxmlformats.org/officeDocument/2006/relationships/hyperlink" Target="https://developer.salesforce.com/docs/component-library/documentation/lwc" TargetMode="External"/><Relationship Id="rId4" Type="http://schemas.openxmlformats.org/officeDocument/2006/relationships/hyperlink" Target="https://developer.salesforce.com/docs/component-library/overview/components" TargetMode="External"/><Relationship Id="rId5" Type="http://schemas.openxmlformats.org/officeDocument/2006/relationships/hyperlink" Target="https://lwc.dev" TargetMode="External"/><Relationship Id="rId6" Type="http://schemas.openxmlformats.org/officeDocument/2006/relationships/hyperlink" Target="https://github.com/salesforce/lwc" TargetMode="External"/><Relationship Id="rId7" Type="http://schemas.openxmlformats.org/officeDocument/2006/relationships/hyperlink" Target="https://trailhead.com" TargetMode="External"/><Relationship Id="rId8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fedegiust/lwc-recordeditform" TargetMode="Externa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fedegiust" TargetMode="External"/><Relationship Id="rId3" Type="http://schemas.openxmlformats.org/officeDocument/2006/relationships/hyperlink" Target="https://www.linkedin.com/in/federicogiust/" TargetMode="External"/><Relationship Id="rId4" Type="http://schemas.openxmlformats.org/officeDocument/2006/relationships/image" Target="../media/image4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2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salesforce.com/docs/component-library/bundle/lightning-record-edit-form/documentation" TargetMode="External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Diggin' into Lightning Web Components	</a:t>
            </a:r>
          </a:p>
        </p:txBody>
      </p:sp>
      <p:sp>
        <p:nvSpPr>
          <p:cNvPr id="237" name="Text Placeholder 5"/>
          <p:cNvSpPr/>
          <p:nvPr>
            <p:ph type="body" idx="14"/>
          </p:nvPr>
        </p:nvSpPr>
        <p:spPr>
          <a:xfrm>
            <a:off x="2098832" y="4500945"/>
            <a:ext cx="5779077" cy="2350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238" name="Text Placeholder 7"/>
          <p:cNvSpPr/>
          <p:nvPr>
            <p:ph type="body" idx="13"/>
          </p:nvPr>
        </p:nvSpPr>
        <p:spPr>
          <a:xfrm>
            <a:off x="2098832" y="4735974"/>
            <a:ext cx="5877550" cy="2687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1400">
                <a:solidFill>
                  <a:srgbClr val="FFFFFF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pPr>
          </a:p>
        </p:txBody>
      </p:sp>
      <p:sp>
        <p:nvSpPr>
          <p:cNvPr id="239" name="Content Placeholder 4"/>
          <p:cNvSpPr txBox="1"/>
          <p:nvPr>
            <p:ph type="subTitle" sz="quarter" idx="1"/>
          </p:nvPr>
        </p:nvSpPr>
        <p:spPr>
          <a:xfrm>
            <a:off x="2111020" y="3915959"/>
            <a:ext cx="5172097" cy="4769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5400" y="1282700"/>
            <a:ext cx="3048000" cy="38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tent Placeholder 6"/>
          <p:cNvSpPr txBox="1"/>
          <p:nvPr>
            <p:ph type="body" idx="1"/>
          </p:nvPr>
        </p:nvSpPr>
        <p:spPr>
          <a:xfrm>
            <a:off x="571499" y="217685"/>
            <a:ext cx="11045954" cy="642263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600"/>
              </a:spcBef>
              <a:defRPr sz="4500">
                <a:solidFill>
                  <a:srgbClr val="8D837B"/>
                </a:solidFill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304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5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5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Recursos y Referencias</a:t>
            </a:r>
          </a:p>
        </p:txBody>
      </p:sp>
      <p:sp>
        <p:nvSpPr>
          <p:cNvPr id="308" name="Content Placeholder 2"/>
          <p:cNvSpPr txBox="1"/>
          <p:nvPr>
            <p:ph type="body" idx="1"/>
          </p:nvPr>
        </p:nvSpPr>
        <p:spPr>
          <a:xfrm>
            <a:off x="571499" y="1770886"/>
            <a:ext cx="11045954" cy="4223766"/>
          </a:xfrm>
          <a:prstGeom prst="rect">
            <a:avLst/>
          </a:prstGeom>
        </p:spPr>
        <p:txBody>
          <a:bodyPr/>
          <a:lstStyle/>
          <a:p>
            <a:pPr marL="162426" indent="-162426" defTabSz="740663">
              <a:spcBef>
                <a:spcPts val="800"/>
              </a:spcBef>
              <a:buSzPct val="100000"/>
              <a:buChar char="•"/>
              <a:defRPr sz="1620"/>
            </a:pPr>
            <a:r>
              <a:t>Salesforce CLI </a:t>
            </a:r>
          </a:p>
          <a:p>
            <a:pPr lvl="1" marL="471036" indent="-162426" defTabSz="740663">
              <a:spcBef>
                <a:spcPts val="800"/>
              </a:spcBef>
              <a:defRPr sz="1620"/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2" invalidUrl="" action="" tgtFrame="" tooltip="" history="1" highlightClick="0" endSnd="0"/>
              </a:rPr>
              <a:t>https://developer.salesforce.com/docs/atlas.en-us.sfdx_cli_reference.meta/sfdx_cli_reference/cli_reference.htm</a:t>
            </a:r>
          </a:p>
          <a:p>
            <a:pPr marL="162426" indent="-162426" defTabSz="740663">
              <a:spcBef>
                <a:spcPts val="800"/>
              </a:spcBef>
              <a:buSzPct val="100000"/>
              <a:buChar char="•"/>
              <a:defRPr sz="1620"/>
            </a:pPr>
            <a:r>
              <a:t>Lightning Web Components Developer Guide</a:t>
            </a:r>
          </a:p>
          <a:p>
            <a:pPr lvl="1" marL="471036" indent="-162426" defTabSz="740663">
              <a:spcBef>
                <a:spcPts val="800"/>
              </a:spcBef>
              <a:defRPr sz="1620"/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3" invalidUrl="" action="" tgtFrame="" tooltip="" history="1" highlightClick="0" endSnd="0"/>
              </a:rPr>
              <a:t>https://developer.salesforce.com/docs/component-library/documentation/lwc</a:t>
            </a:r>
          </a:p>
          <a:p>
            <a:pPr marL="162426" indent="-162426" defTabSz="740663">
              <a:spcBef>
                <a:spcPts val="800"/>
              </a:spcBef>
              <a:buSzPct val="100000"/>
              <a:buChar char="•"/>
              <a:defRPr sz="1620"/>
            </a:pPr>
            <a:r>
              <a:t>Lightning Web Components - Component Reference</a:t>
            </a:r>
          </a:p>
          <a:p>
            <a:pPr lvl="1" marL="471036" indent="-162426" defTabSz="740663">
              <a:spcBef>
                <a:spcPts val="800"/>
              </a:spcBef>
              <a:defRPr sz="1620"/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4" invalidUrl="" action="" tgtFrame="" tooltip="" history="1" highlightClick="0" endSnd="0"/>
              </a:rPr>
              <a:t>https://developer.salesforce.com/docs/component-library/overview/components</a:t>
            </a:r>
          </a:p>
          <a:p>
            <a:pPr marL="162426" indent="-162426" defTabSz="740663">
              <a:spcBef>
                <a:spcPts val="800"/>
              </a:spcBef>
              <a:buSzPct val="100000"/>
              <a:buChar char="•"/>
              <a:defRPr sz="1620"/>
            </a:pPr>
            <a:r>
              <a:t>Lightning Web Components UI Framework</a:t>
            </a:r>
          </a:p>
          <a:p>
            <a:pPr lvl="1" marL="471036" indent="-162426" defTabSz="740663">
              <a:spcBef>
                <a:spcPts val="800"/>
              </a:spcBef>
              <a:defRPr sz="1620"/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5" invalidUrl="" action="" tgtFrame="" tooltip="" history="1" highlightClick="0" endSnd="0"/>
              </a:rPr>
              <a:t>https://lwc.dev</a:t>
            </a:r>
          </a:p>
          <a:p>
            <a:pPr marL="162426" indent="-162426" defTabSz="740663">
              <a:spcBef>
                <a:spcPts val="800"/>
              </a:spcBef>
              <a:buSzPct val="100000"/>
              <a:buChar char="•"/>
              <a:defRPr sz="1620"/>
            </a:pPr>
            <a:r>
              <a:t>Lightning Web Components Framework Github</a:t>
            </a:r>
          </a:p>
          <a:p>
            <a:pPr lvl="1" marL="471036" indent="-162426" defTabSz="740663">
              <a:spcBef>
                <a:spcPts val="800"/>
              </a:spcBef>
              <a:defRPr sz="1620"/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6" invalidUrl="" action="" tgtFrame="" tooltip="" history="1" highlightClick="0" endSnd="0"/>
              </a:rPr>
              <a:t>https://github.com/salesforce/lwc</a:t>
            </a:r>
          </a:p>
          <a:p>
            <a:pPr marL="162426" indent="-162426" defTabSz="740663">
              <a:spcBef>
                <a:spcPts val="800"/>
              </a:spcBef>
              <a:buSzPct val="100000"/>
              <a:buChar char="•"/>
              <a:defRPr sz="1620"/>
            </a:pPr>
            <a:r>
              <a:t>Trailhead</a:t>
            </a:r>
          </a:p>
          <a:p>
            <a:pPr lvl="1" marL="471036" indent="-162426" defTabSz="740663">
              <a:spcBef>
                <a:spcPts val="800"/>
              </a:spcBef>
              <a:defRPr sz="1620"/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7" invalidUrl="" action="" tgtFrame="" tooltip="" history="1" highlightClick="0" endSnd="0"/>
              </a:rPr>
              <a:t>https://trailhead.com</a:t>
            </a:r>
          </a:p>
        </p:txBody>
      </p:sp>
      <p:pic>
        <p:nvPicPr>
          <p:cNvPr id="309" name="Playground-Logo-gre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xfrm>
            <a:off x="578441" y="1804374"/>
            <a:ext cx="7165852" cy="1115729"/>
          </a:xfrm>
          <a:prstGeom prst="rect">
            <a:avLst/>
          </a:prstGeom>
        </p:spPr>
        <p:txBody>
          <a:bodyPr/>
          <a:lstStyle/>
          <a:p>
            <a:pPr/>
            <a:r>
              <a:t>Gracias!	</a:t>
            </a:r>
          </a:p>
        </p:txBody>
      </p:sp>
      <p:sp>
        <p:nvSpPr>
          <p:cNvPr id="312" name="Text Placeholder 2"/>
          <p:cNvSpPr txBox="1"/>
          <p:nvPr>
            <p:ph type="body" sz="quarter" idx="1"/>
          </p:nvPr>
        </p:nvSpPr>
        <p:spPr>
          <a:xfrm>
            <a:off x="578441" y="2988375"/>
            <a:ext cx="7165852" cy="927387"/>
          </a:xfrm>
          <a:prstGeom prst="rect">
            <a:avLst/>
          </a:prstGeom>
        </p:spPr>
        <p:txBody>
          <a:bodyPr/>
          <a:lstStyle/>
          <a:p>
            <a:pPr/>
            <a:r>
              <a:t>@federicogiust</a:t>
            </a:r>
          </a:p>
          <a:p>
            <a:pPr/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2" invalidUrl="" action="" tgtFrame="" tooltip="" history="1" highlightClick="0" endSnd="0"/>
              </a:rPr>
              <a:t>https://github.com/fedegiust/lwc-recordeditform</a:t>
            </a:r>
          </a:p>
        </p:txBody>
      </p:sp>
      <p:pic>
        <p:nvPicPr>
          <p:cNvPr id="31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5789" y="2321950"/>
            <a:ext cx="3167667" cy="3167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6426" y="5615532"/>
            <a:ext cx="3840799" cy="1247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layground-Logo-gre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Placeholder 1"/>
          <p:cNvSpPr/>
          <p:nvPr>
            <p:ph type="body" idx="14"/>
          </p:nvPr>
        </p:nvSpPr>
        <p:spPr>
          <a:xfrm>
            <a:off x="4081703" y="3438624"/>
            <a:ext cx="4203701" cy="171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>
              <a:spcBef>
                <a:spcPts val="600"/>
              </a:spcBef>
              <a:defRPr sz="1400">
                <a:solidFill>
                  <a:srgbClr val="205CA0"/>
                </a:solidFill>
              </a:defRPr>
            </a:pPr>
            <a:r>
              <a:t>Senior Salesforce Developer @ Altimetrik UY </a:t>
            </a:r>
          </a:p>
          <a:p>
            <a:pPr algn="ctr">
              <a:spcBef>
                <a:spcPts val="600"/>
              </a:spcBef>
              <a:defRPr sz="1400">
                <a:solidFill>
                  <a:srgbClr val="205CA0"/>
                </a:solidFill>
              </a:defRPr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2" invalidUrl="" action="" tgtFrame="" tooltip="" history="1" highlightClick="0" endSnd="0"/>
              </a:rPr>
              <a:t>https://github.com/fedegiust</a:t>
            </a:r>
          </a:p>
          <a:p>
            <a:pPr algn="ctr">
              <a:spcBef>
                <a:spcPts val="600"/>
              </a:spcBef>
              <a:defRPr sz="1400">
                <a:solidFill>
                  <a:srgbClr val="205CA0"/>
                </a:solidFill>
              </a:defRPr>
            </a:pPr>
            <a:r>
              <a:t>@federicogiust</a:t>
            </a:r>
          </a:p>
          <a:p>
            <a:pPr algn="ctr">
              <a:spcBef>
                <a:spcPts val="600"/>
              </a:spcBef>
              <a:defRPr sz="1400">
                <a:solidFill>
                  <a:srgbClr val="205CA0"/>
                </a:solidFill>
              </a:defRPr>
            </a:pPr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3" invalidUrl="" action="" tgtFrame="" tooltip="" history="1" highlightClick="0" endSnd="0"/>
              </a:rPr>
              <a:t>https://www.linkedin.com/in/federicogiust/</a:t>
            </a:r>
          </a:p>
        </p:txBody>
      </p:sp>
      <p:sp>
        <p:nvSpPr>
          <p:cNvPr id="243" name="Text Placeholder 5"/>
          <p:cNvSpPr/>
          <p:nvPr>
            <p:ph type="body" idx="16"/>
          </p:nvPr>
        </p:nvSpPr>
        <p:spPr>
          <a:xfrm>
            <a:off x="5083104" y="2898750"/>
            <a:ext cx="2209801" cy="4731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b="1" sz="1800">
                <a:solidFill>
                  <a:srgbClr val="205CA0"/>
                </a:solidFill>
              </a:defRPr>
            </a:lvl1pPr>
          </a:lstStyle>
          <a:p>
            <a:pPr/>
            <a:r>
              <a:t>Federico Giust</a:t>
            </a:r>
          </a:p>
        </p:txBody>
      </p:sp>
      <p:pic>
        <p:nvPicPr>
          <p:cNvPr id="244" name="fede.jpg"/>
          <p:cNvPicPr>
            <a:picLocks noChangeAspect="1"/>
          </p:cNvPicPr>
          <p:nvPr>
            <p:ph type="pic" idx="19"/>
          </p:nvPr>
        </p:nvPicPr>
        <p:blipFill>
          <a:blip r:embed="rId4">
            <a:extLst/>
          </a:blip>
          <a:srcRect l="211" t="315" r="211" b="319"/>
          <a:stretch>
            <a:fillRect/>
          </a:stretch>
        </p:blipFill>
        <p:spPr>
          <a:xfrm>
            <a:off x="5316443" y="1362543"/>
            <a:ext cx="1681957" cy="167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8"/>
                  <a:pt x="0" y="10803"/>
                </a:cubicBezTo>
                <a:cubicBezTo>
                  <a:pt x="0" y="16767"/>
                  <a:pt x="4835" y="21600"/>
                  <a:pt x="10800" y="21600"/>
                </a:cubicBezTo>
                <a:cubicBezTo>
                  <a:pt x="16765" y="21600"/>
                  <a:pt x="21600" y="16767"/>
                  <a:pt x="21600" y="10803"/>
                </a:cubicBezTo>
                <a:cubicBezTo>
                  <a:pt x="21600" y="4838"/>
                  <a:pt x="16765" y="0"/>
                  <a:pt x="10800" y="0"/>
                </a:cubicBezTo>
                <a:close/>
              </a:path>
            </a:pathLst>
          </a:custGeom>
        </p:spPr>
      </p:pic>
      <p:pic>
        <p:nvPicPr>
          <p:cNvPr id="245" name="SFU_CRT_BDG_Pltfrm_Dev_I_RG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1158" y="4660951"/>
            <a:ext cx="1244601" cy="711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FU_CRT_BDG_Pltfrm_Dev_II_RG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2758" y="4660123"/>
            <a:ext cx="1244692" cy="711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layground-Logo-gre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FU_CRT_BDG_Pltfrm_App_Blder_RGB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92258" y="4660175"/>
            <a:ext cx="1244601" cy="711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FU_CRT_BDG_Sharing_Vsblty_Dsgnr_RGB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81658" y="4657880"/>
            <a:ext cx="1244601" cy="71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Lightning Web Components</a:t>
            </a:r>
          </a:p>
        </p:txBody>
      </p:sp>
      <p:sp>
        <p:nvSpPr>
          <p:cNvPr id="252" name="Text Placeholder 7"/>
          <p:cNvSpPr txBox="1"/>
          <p:nvPr>
            <p:ph type="body" sz="quarter" idx="1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/>
            <a:r>
              <a:t>Que son?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71500" y="1651000"/>
            <a:ext cx="6019800" cy="372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Lightning Web Components son elementos HTML custom, se construyen usando HTML y JavaScript moderno (ES6 o superior), por lo que es necesario un navegador moderno. </a:t>
            </a:r>
          </a:p>
          <a:p>
            <a:pPr/>
          </a:p>
          <a:p>
            <a:pPr/>
            <a:r>
              <a:t>Pueden coexistir en la misma pagina con Aura components. Para los admin y usuarios no hay diferencia entre los Aura y LWC.</a:t>
            </a:r>
          </a:p>
          <a:p>
            <a:pPr/>
          </a:p>
          <a:p>
            <a:pPr/>
            <a:r>
              <a:t>La diferencia mas grande es que ahora LWC usa Web Standards y provee solo lo que se necesita para trabajar con Salesforce. Gracias a esto es mucho mas liviano y performante que Aura.</a:t>
            </a:r>
          </a:p>
        </p:txBody>
      </p:sp>
      <p:pic>
        <p:nvPicPr>
          <p:cNvPr id="254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1314" y="1485634"/>
            <a:ext cx="4500135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ontent Placeholder 6"/>
          <p:cNvSpPr txBox="1"/>
          <p:nvPr>
            <p:ph type="body" idx="1"/>
          </p:nvPr>
        </p:nvSpPr>
        <p:spPr>
          <a:xfrm>
            <a:off x="571499" y="1764284"/>
            <a:ext cx="11045954" cy="422376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205CA0"/>
                </a:solidFill>
              </a:defRPr>
            </a:pPr>
            <a:r>
              <a:t>Para poder desarrollar LWC necesitamos lo siguiente: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1800">
                <a:solidFill>
                  <a:srgbClr val="205CA0"/>
                </a:solidFill>
              </a:defRPr>
            </a:pPr>
            <a:r>
              <a:t>Salesforce DX</a:t>
            </a:r>
          </a:p>
          <a:p>
            <a:pPr marL="228600" indent="-228600">
              <a:spcBef>
                <a:spcPts val="600"/>
              </a:spcBef>
              <a:buSzPct val="100000"/>
              <a:buChar char="•"/>
              <a:defRPr sz="1800">
                <a:solidFill>
                  <a:srgbClr val="205CA0"/>
                </a:solidFill>
              </a:defRPr>
            </a:pPr>
            <a:r>
              <a:t>VisualStudio Code con las extensiones de Salesforce (recomendado).</a:t>
            </a:r>
          </a:p>
          <a:p>
            <a:pPr marL="180473" indent="-180473">
              <a:spcBef>
                <a:spcPts val="600"/>
              </a:spcBef>
              <a:buSzPct val="100000"/>
              <a:buChar char="•"/>
              <a:defRPr sz="1800">
                <a:solidFill>
                  <a:srgbClr val="205CA0"/>
                </a:solidFill>
              </a:defRPr>
            </a:pPr>
            <a:r>
              <a:t>Navegador sirven los mismos que son soportados por Lightning Experience (Chrome, Firefox, Edge, Safari 12+).</a:t>
            </a:r>
          </a:p>
          <a:p>
            <a:pPr>
              <a:spcBef>
                <a:spcPts val="600"/>
              </a:spcBef>
              <a:defRPr sz="1800">
                <a:solidFill>
                  <a:srgbClr val="205CA0"/>
                </a:solidFill>
              </a:defRPr>
            </a:pPr>
            <a:r>
              <a:t>Se pueden crear de ambas maneras, esto nos va a crear una carpeta con el html, javascript y xml de configuracion. Para nombrarlos se utiliza camelCase.</a:t>
            </a:r>
          </a:p>
        </p:txBody>
      </p:sp>
      <p:sp>
        <p:nvSpPr>
          <p:cNvPr id="258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Que necesitamos?</a:t>
            </a:r>
          </a:p>
        </p:txBody>
      </p:sp>
      <p:sp>
        <p:nvSpPr>
          <p:cNvPr id="259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2200"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</a:lstStyle>
          <a:p>
            <a:pPr/>
            <a:r>
              <a:t>Para trabajar con LWC</a:t>
            </a:r>
          </a:p>
        </p:txBody>
      </p:sp>
      <p:pic>
        <p:nvPicPr>
          <p:cNvPr id="260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" y="4016334"/>
            <a:ext cx="9410700" cy="428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2800" y="4494523"/>
            <a:ext cx="6654800" cy="806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Lightning Web Components</a:t>
            </a:r>
          </a:p>
        </p:txBody>
      </p:sp>
      <p:pic>
        <p:nvPicPr>
          <p:cNvPr id="265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8" name="Group 268"/>
          <p:cNvGrpSpPr/>
          <p:nvPr/>
        </p:nvGrpSpPr>
        <p:grpSpPr>
          <a:xfrm>
            <a:off x="5130800" y="1460500"/>
            <a:ext cx="4662218" cy="1968500"/>
            <a:chOff x="0" y="0"/>
            <a:chExt cx="4662217" cy="1968500"/>
          </a:xfrm>
        </p:grpSpPr>
        <p:pic>
          <p:nvPicPr>
            <p:cNvPr id="267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4255818" cy="1524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6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662218" cy="1968500"/>
            </a:xfrm>
            <a:prstGeom prst="rect">
              <a:avLst/>
            </a:prstGeom>
            <a:effectLst/>
          </p:spPr>
        </p:pic>
      </p:grpSp>
      <p:grpSp>
        <p:nvGrpSpPr>
          <p:cNvPr id="271" name="Group 271"/>
          <p:cNvGrpSpPr/>
          <p:nvPr/>
        </p:nvGrpSpPr>
        <p:grpSpPr>
          <a:xfrm>
            <a:off x="5130800" y="3830417"/>
            <a:ext cx="4657086" cy="1808383"/>
            <a:chOff x="0" y="0"/>
            <a:chExt cx="4657085" cy="1808382"/>
          </a:xfrm>
        </p:grpSpPr>
        <p:pic>
          <p:nvPicPr>
            <p:cNvPr id="270" name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3200" y="203200"/>
              <a:ext cx="4250686" cy="136388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9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657086" cy="1808383"/>
            </a:xfrm>
            <a:prstGeom prst="rect">
              <a:avLst/>
            </a:prstGeom>
            <a:effectLst/>
          </p:spPr>
        </p:pic>
      </p:grpSp>
      <p:grpSp>
        <p:nvGrpSpPr>
          <p:cNvPr id="274" name="Group 274"/>
          <p:cNvGrpSpPr/>
          <p:nvPr/>
        </p:nvGrpSpPr>
        <p:grpSpPr>
          <a:xfrm>
            <a:off x="571500" y="2311400"/>
            <a:ext cx="3469532" cy="1828800"/>
            <a:chOff x="0" y="0"/>
            <a:chExt cx="3469531" cy="1828800"/>
          </a:xfrm>
        </p:grpSpPr>
        <p:pic>
          <p:nvPicPr>
            <p:cNvPr id="273" name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3200" y="203200"/>
              <a:ext cx="3063132" cy="1384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2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469532" cy="1828800"/>
            </a:xfrm>
            <a:prstGeom prst="rect">
              <a:avLst/>
            </a:prstGeom>
            <a:effectLst/>
          </p:spPr>
        </p:pic>
      </p:grpSp>
      <p:sp>
        <p:nvSpPr>
          <p:cNvPr id="275" name="Text Placeholder 3"/>
          <p:cNvSpPr/>
          <p:nvPr/>
        </p:nvSpPr>
        <p:spPr>
          <a:xfrm>
            <a:off x="571502" y="1097178"/>
            <a:ext cx="11046143" cy="33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2200">
                <a:solidFill>
                  <a:schemeClr val="accent2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</a:lstStyle>
          <a:p>
            <a:pPr/>
            <a:r>
              <a:t>Ejemplo estructura y archivos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Lightning Web Components</a:t>
            </a:r>
          </a:p>
        </p:txBody>
      </p:sp>
      <p:pic>
        <p:nvPicPr>
          <p:cNvPr id="278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Group 281"/>
          <p:cNvGrpSpPr/>
          <p:nvPr/>
        </p:nvGrpSpPr>
        <p:grpSpPr>
          <a:xfrm>
            <a:off x="3162300" y="1459450"/>
            <a:ext cx="5868390" cy="4369850"/>
            <a:chOff x="0" y="0"/>
            <a:chExt cx="5868389" cy="4369849"/>
          </a:xfrm>
        </p:grpSpPr>
        <p:pic>
          <p:nvPicPr>
            <p:cNvPr id="280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5461990" cy="39253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9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868390" cy="4369850"/>
            </a:xfrm>
            <a:prstGeom prst="rect">
              <a:avLst/>
            </a:prstGeom>
            <a:effectLst/>
          </p:spPr>
        </p:pic>
      </p:grpSp>
      <p:sp>
        <p:nvSpPr>
          <p:cNvPr id="282" name="Text Placeholder 3"/>
          <p:cNvSpPr/>
          <p:nvPr/>
        </p:nvSpPr>
        <p:spPr>
          <a:xfrm>
            <a:off x="571502" y="1097178"/>
            <a:ext cx="11046143" cy="33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2200">
                <a:solidFill>
                  <a:schemeClr val="accent2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</a:lstStyle>
          <a:p>
            <a:pPr/>
            <a:r>
              <a:t>XML de configuración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Lightning Web Components</a:t>
            </a:r>
          </a:p>
        </p:txBody>
      </p:sp>
      <p:sp>
        <p:nvSpPr>
          <p:cNvPr id="285" name="Text Placeholder 7"/>
          <p:cNvSpPr txBox="1"/>
          <p:nvPr>
            <p:ph type="body" sz="quarter" idx="1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/>
            <a:r>
              <a:t>Coexistencia con Aura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71500" y="1651000"/>
            <a:ext cx="6019800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Pueden coexistir en una misma página, y tambien se pueden llamar LWC desde un Aura component. </a:t>
            </a:r>
          </a:p>
        </p:txBody>
      </p:sp>
      <p:pic>
        <p:nvPicPr>
          <p:cNvPr id="287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" y="2336800"/>
            <a:ext cx="5334000" cy="814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9700" y="2336800"/>
            <a:ext cx="4572000" cy="1101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89700" y="3583767"/>
            <a:ext cx="4572000" cy="1053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Servicio Wire para obtener Data</a:t>
            </a:r>
          </a:p>
        </p:txBody>
      </p:sp>
      <p:sp>
        <p:nvSpPr>
          <p:cNvPr id="293" name="Text Placeholder 7"/>
          <p:cNvSpPr txBox="1"/>
          <p:nvPr>
            <p:ph type="body" sz="quarter" idx="1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/>
            <a:r>
              <a:t>@wire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71500" y="1651000"/>
            <a:ext cx="11214100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Para leer data de Salesforce, Lightning Web Components usa un servicio reactivo llamado wire, el mismo funciona sobre Lightning Data Services. Los componentens usan @wire en su clase Javascript para leer data de uno de los adaptadores en los modulos lightning/ui*Api .</a:t>
            </a:r>
          </a:p>
          <a:p>
            <a:pPr/>
          </a:p>
          <a:p>
            <a:pPr/>
            <a:r>
              <a:t>Esto provee un stream de datos al componente, a su vez al usar LDS los datos se cargan una sola vez, sin importar cuantos componentes accedan a la misma data en la pagina.</a:t>
            </a:r>
          </a:p>
        </p:txBody>
      </p:sp>
      <p:pic>
        <p:nvPicPr>
          <p:cNvPr id="295" name="Playground-Logo-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7400" y="3746500"/>
            <a:ext cx="5524500" cy="102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2"/>
          <p:cNvSpPr txBox="1"/>
          <p:nvPr>
            <p:ph type="title"/>
          </p:nvPr>
        </p:nvSpPr>
        <p:spPr>
          <a:xfrm>
            <a:off x="571499" y="63502"/>
            <a:ext cx="11045954" cy="990121"/>
          </a:xfrm>
          <a:prstGeom prst="rect">
            <a:avLst/>
          </a:prstGeom>
        </p:spPr>
        <p:txBody>
          <a:bodyPr/>
          <a:lstStyle/>
          <a:p>
            <a:pPr/>
            <a:r>
              <a:t>Demo: LWC Record Edit Form	</a:t>
            </a:r>
          </a:p>
        </p:txBody>
      </p:sp>
      <p:sp>
        <p:nvSpPr>
          <p:cNvPr id="299" name="Text Placeholder 7"/>
          <p:cNvSpPr txBox="1"/>
          <p:nvPr>
            <p:ph type="body" sz="quarter" idx="1"/>
          </p:nvPr>
        </p:nvSpPr>
        <p:spPr>
          <a:xfrm>
            <a:off x="571502" y="1097178"/>
            <a:ext cx="11046143" cy="338555"/>
          </a:xfrm>
          <a:prstGeom prst="rect">
            <a:avLst/>
          </a:prstGeom>
        </p:spPr>
        <p:txBody>
          <a:bodyPr/>
          <a:lstStyle/>
          <a:p>
            <a:pPr/>
            <a:r>
              <a:t>lightning-record-edit-form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71500" y="1651000"/>
            <a:ext cx="11214100" cy="344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El componente lightning-record-edit-form es un wrapper que acepta un record ID y puede ser usado para mostrar uno o mas campos y labels asociados a dicho registro. Se utiliza el componente lightning-input-field dentro de lightning-record-edit-form para crear campos editables, o bien lightning-output-field para solo lectura.</a:t>
            </a:r>
          </a:p>
          <a:p>
            <a:pPr/>
          </a:p>
          <a:p>
            <a:pPr marL="228600" indent="-228600">
              <a:buSzPct val="100000"/>
              <a:buChar char="•"/>
            </a:pPr>
            <a:r>
              <a:t>Requiere un record Id para mostrar los campos del registro. </a:t>
            </a:r>
          </a:p>
          <a:p>
            <a:pPr marL="228600" indent="-228600">
              <a:buSzPct val="100000"/>
              <a:buChar char="•"/>
            </a:pPr>
            <a:r>
              <a:t>Utiliza Lightning Data Services.</a:t>
            </a:r>
          </a:p>
          <a:p>
            <a:pPr marL="228600" indent="-228600">
              <a:buSzPct val="100000"/>
              <a:buChar char="•"/>
            </a:pPr>
            <a:r>
              <a:t>No requiere controladores Apex adicionales.</a:t>
            </a:r>
          </a:p>
          <a:p>
            <a:pPr marL="228600" indent="-228600">
              <a:buSzPct val="100000"/>
              <a:buChar char="•"/>
            </a:pPr>
            <a:r>
              <a:t>Se encarga del field-level security y sharing automaticamente. (Los usuarios solo ven la data que tienen acceso)</a:t>
            </a:r>
          </a:p>
          <a:p>
            <a:pPr/>
          </a:p>
          <a:p>
            <a:pPr/>
            <a:r>
              <a:rPr u="sng">
                <a:solidFill>
                  <a:srgbClr val="3E6E84"/>
                </a:solidFill>
                <a:uFill>
                  <a:solidFill>
                    <a:srgbClr val="3E6E84"/>
                  </a:solidFill>
                </a:uFill>
                <a:hlinkClick r:id="rId2" invalidUrl="" action="" tgtFrame="" tooltip="" history="1" highlightClick="0" endSnd="0"/>
              </a:rPr>
              <a:t>https://developer.salesforce.com/docs/component-library/bundle/lightning-record-edit-form/documentation</a:t>
            </a:r>
          </a:p>
        </p:txBody>
      </p:sp>
      <p:pic>
        <p:nvPicPr>
          <p:cNvPr id="301" name="Playground-Logo-gre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1700" y="1104900"/>
            <a:ext cx="1993900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alesforce PPT Template - 2018 ">
  <a:themeElements>
    <a:clrScheme name="Salesforce PPT Template - 2018 ">
      <a:dk1>
        <a:srgbClr val="178BD1"/>
      </a:dk1>
      <a:lt1>
        <a:srgbClr val="205CA0"/>
      </a:lt1>
      <a:dk2>
        <a:srgbClr val="A7A7A7"/>
      </a:dk2>
      <a:lt2>
        <a:srgbClr val="535353"/>
      </a:lt2>
      <a:accent1>
        <a:srgbClr val="032E61"/>
      </a:accent1>
      <a:accent2>
        <a:srgbClr val="59575C"/>
      </a:accent2>
      <a:accent3>
        <a:srgbClr val="7F2443"/>
      </a:accent3>
      <a:accent4>
        <a:srgbClr val="4B2248"/>
      </a:accent4>
      <a:accent5>
        <a:srgbClr val="3D867D"/>
      </a:accent5>
      <a:accent6>
        <a:srgbClr val="ED7633"/>
      </a:accent6>
      <a:hlink>
        <a:srgbClr val="0000FF"/>
      </a:hlink>
      <a:folHlink>
        <a:srgbClr val="FF00FF"/>
      </a:folHlink>
    </a:clrScheme>
    <a:fontScheme name="Salesforce PPT Template - 2018 ">
      <a:majorFont>
        <a:latin typeface="Salesforce Sans"/>
        <a:ea typeface="Salesforce Sans"/>
        <a:cs typeface="Salesforce Sans"/>
      </a:majorFont>
      <a:minorFont>
        <a:latin typeface="Helvetica"/>
        <a:ea typeface="Helvetica"/>
        <a:cs typeface="Helvetica"/>
      </a:minorFont>
    </a:fontScheme>
    <a:fmtScheme name="Salesforce PPT Template - 2018 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05CA0"/>
            </a:solidFill>
            <a:effectLst/>
            <a:uFillTx/>
            <a:latin typeface="+mj-lt"/>
            <a:ea typeface="+mj-ea"/>
            <a:cs typeface="+mj-cs"/>
            <a:sym typeface="Salesforc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05CA0"/>
            </a:solidFill>
            <a:effectLst/>
            <a:uFillTx/>
            <a:latin typeface="+mj-lt"/>
            <a:ea typeface="+mj-ea"/>
            <a:cs typeface="+mj-cs"/>
            <a:sym typeface="Salesforc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alesforce PPT Template - 2018 ">
  <a:themeElements>
    <a:clrScheme name="Salesforce PPT Template - 2018 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032E61"/>
      </a:accent1>
      <a:accent2>
        <a:srgbClr val="59575C"/>
      </a:accent2>
      <a:accent3>
        <a:srgbClr val="7F2443"/>
      </a:accent3>
      <a:accent4>
        <a:srgbClr val="4B2248"/>
      </a:accent4>
      <a:accent5>
        <a:srgbClr val="3D867D"/>
      </a:accent5>
      <a:accent6>
        <a:srgbClr val="ED7633"/>
      </a:accent6>
      <a:hlink>
        <a:srgbClr val="0000FF"/>
      </a:hlink>
      <a:folHlink>
        <a:srgbClr val="FF00FF"/>
      </a:folHlink>
    </a:clrScheme>
    <a:fontScheme name="Salesforce PPT Template - 2018 ">
      <a:majorFont>
        <a:latin typeface="Salesforce Sans"/>
        <a:ea typeface="Salesforce Sans"/>
        <a:cs typeface="Salesforce Sans"/>
      </a:majorFont>
      <a:minorFont>
        <a:latin typeface="Helvetica"/>
        <a:ea typeface="Helvetica"/>
        <a:cs typeface="Helvetica"/>
      </a:minorFont>
    </a:fontScheme>
    <a:fmtScheme name="Salesforce PPT Template - 2018 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05CA0"/>
            </a:solidFill>
            <a:effectLst/>
            <a:uFillTx/>
            <a:latin typeface="+mj-lt"/>
            <a:ea typeface="+mj-ea"/>
            <a:cs typeface="+mj-cs"/>
            <a:sym typeface="Salesforc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05CA0"/>
            </a:solidFill>
            <a:effectLst/>
            <a:uFillTx/>
            <a:latin typeface="+mj-lt"/>
            <a:ea typeface="+mj-ea"/>
            <a:cs typeface="+mj-cs"/>
            <a:sym typeface="Salesforc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