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photoAlbum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5D60-3CB6-4910-B0A7-6C8E39E4F742}" type="datetimeFigureOut">
              <a:rPr lang="es-UY" smtClean="0"/>
              <a:t>29/08/2014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B3BB-AEF6-4625-A8B4-0CCB7070F68D}" type="slidenum">
              <a:rPr lang="es-UY" smtClean="0"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85763"/>
            <a:ext cx="9144000" cy="608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</dc:creator>
  <cp:lastModifiedBy>Fede</cp:lastModifiedBy>
  <cp:revision>1</cp:revision>
  <dcterms:created xsi:type="dcterms:W3CDTF">2014-08-29T18:51:04Z</dcterms:created>
  <dcterms:modified xsi:type="dcterms:W3CDTF">2014-08-29T18:51:41Z</dcterms:modified>
</cp:coreProperties>
</file>