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photoAlbum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013-49EC-459E-AF6C-9C596036C23D}" type="datetimeFigureOut">
              <a:rPr lang="es-UY" smtClean="0"/>
              <a:t>17/10/2014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9A12-9B12-41ED-9E5D-F959B50EDBE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013-49EC-459E-AF6C-9C596036C23D}" type="datetimeFigureOut">
              <a:rPr lang="es-UY" smtClean="0"/>
              <a:t>17/10/2014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9A12-9B12-41ED-9E5D-F959B50EDBE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013-49EC-459E-AF6C-9C596036C23D}" type="datetimeFigureOut">
              <a:rPr lang="es-UY" smtClean="0"/>
              <a:t>17/10/2014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9A12-9B12-41ED-9E5D-F959B50EDBE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013-49EC-459E-AF6C-9C596036C23D}" type="datetimeFigureOut">
              <a:rPr lang="es-UY" smtClean="0"/>
              <a:t>17/10/2014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9A12-9B12-41ED-9E5D-F959B50EDBE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013-49EC-459E-AF6C-9C596036C23D}" type="datetimeFigureOut">
              <a:rPr lang="es-UY" smtClean="0"/>
              <a:t>17/10/2014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9A12-9B12-41ED-9E5D-F959B50EDBE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013-49EC-459E-AF6C-9C596036C23D}" type="datetimeFigureOut">
              <a:rPr lang="es-UY" smtClean="0"/>
              <a:t>17/10/2014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9A12-9B12-41ED-9E5D-F959B50EDBE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013-49EC-459E-AF6C-9C596036C23D}" type="datetimeFigureOut">
              <a:rPr lang="es-UY" smtClean="0"/>
              <a:t>17/10/2014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9A12-9B12-41ED-9E5D-F959B50EDBE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013-49EC-459E-AF6C-9C596036C23D}" type="datetimeFigureOut">
              <a:rPr lang="es-UY" smtClean="0"/>
              <a:t>17/10/2014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9A12-9B12-41ED-9E5D-F959B50EDBE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013-49EC-459E-AF6C-9C596036C23D}" type="datetimeFigureOut">
              <a:rPr lang="es-UY" smtClean="0"/>
              <a:t>17/10/2014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9A12-9B12-41ED-9E5D-F959B50EDBE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013-49EC-459E-AF6C-9C596036C23D}" type="datetimeFigureOut">
              <a:rPr lang="es-UY" smtClean="0"/>
              <a:t>17/10/2014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9A12-9B12-41ED-9E5D-F959B50EDBE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013-49EC-459E-AF6C-9C596036C23D}" type="datetimeFigureOut">
              <a:rPr lang="es-UY" smtClean="0"/>
              <a:t>17/10/2014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9A12-9B12-41ED-9E5D-F959B50EDBE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58013-49EC-459E-AF6C-9C596036C23D}" type="datetimeFigureOut">
              <a:rPr lang="es-UY" smtClean="0"/>
              <a:t>17/10/2014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9A12-9B12-41ED-9E5D-F959B50EDBEC}" type="slidenum">
              <a:rPr lang="es-UY" smtClean="0"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6409"/>
            <a:ext cx="9144000" cy="60851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Presentación en pantalla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Fede</dc:creator>
  <cp:lastModifiedBy>Fede</cp:lastModifiedBy>
  <cp:revision>1</cp:revision>
  <dcterms:created xsi:type="dcterms:W3CDTF">2014-10-17T15:32:36Z</dcterms:created>
  <dcterms:modified xsi:type="dcterms:W3CDTF">2014-10-17T15:42:28Z</dcterms:modified>
</cp:coreProperties>
</file>