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9D83-0908-4142-968C-E3E9D6E0E34A}" type="datetimeFigureOut">
              <a:rPr lang="es-UY" smtClean="0"/>
              <a:pPr/>
              <a:t>16/04/2013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A6-AEDE-4736-8D5F-2EC6A74A696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9D83-0908-4142-968C-E3E9D6E0E34A}" type="datetimeFigureOut">
              <a:rPr lang="es-UY" smtClean="0"/>
              <a:pPr/>
              <a:t>16/04/2013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A6-AEDE-4736-8D5F-2EC6A74A696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9D83-0908-4142-968C-E3E9D6E0E34A}" type="datetimeFigureOut">
              <a:rPr lang="es-UY" smtClean="0"/>
              <a:pPr/>
              <a:t>16/04/2013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A6-AEDE-4736-8D5F-2EC6A74A696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9D83-0908-4142-968C-E3E9D6E0E34A}" type="datetimeFigureOut">
              <a:rPr lang="es-UY" smtClean="0"/>
              <a:pPr/>
              <a:t>16/04/2013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A6-AEDE-4736-8D5F-2EC6A74A696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9D83-0908-4142-968C-E3E9D6E0E34A}" type="datetimeFigureOut">
              <a:rPr lang="es-UY" smtClean="0"/>
              <a:pPr/>
              <a:t>16/04/2013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A6-AEDE-4736-8D5F-2EC6A74A696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9D83-0908-4142-968C-E3E9D6E0E34A}" type="datetimeFigureOut">
              <a:rPr lang="es-UY" smtClean="0"/>
              <a:pPr/>
              <a:t>16/04/2013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A6-AEDE-4736-8D5F-2EC6A74A696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9D83-0908-4142-968C-E3E9D6E0E34A}" type="datetimeFigureOut">
              <a:rPr lang="es-UY" smtClean="0"/>
              <a:pPr/>
              <a:t>16/04/2013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A6-AEDE-4736-8D5F-2EC6A74A696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9D83-0908-4142-968C-E3E9D6E0E34A}" type="datetimeFigureOut">
              <a:rPr lang="es-UY" smtClean="0"/>
              <a:pPr/>
              <a:t>16/04/2013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A6-AEDE-4736-8D5F-2EC6A74A696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9D83-0908-4142-968C-E3E9D6E0E34A}" type="datetimeFigureOut">
              <a:rPr lang="es-UY" smtClean="0"/>
              <a:pPr/>
              <a:t>16/04/2013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A6-AEDE-4736-8D5F-2EC6A74A696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9D83-0908-4142-968C-E3E9D6E0E34A}" type="datetimeFigureOut">
              <a:rPr lang="es-UY" smtClean="0"/>
              <a:pPr/>
              <a:t>16/04/2013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A6-AEDE-4736-8D5F-2EC6A74A696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9D83-0908-4142-968C-E3E9D6E0E34A}" type="datetimeFigureOut">
              <a:rPr lang="es-UY" smtClean="0"/>
              <a:pPr/>
              <a:t>16/04/2013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41A6-AEDE-4736-8D5F-2EC6A74A696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9D83-0908-4142-968C-E3E9D6E0E34A}" type="datetimeFigureOut">
              <a:rPr lang="es-UY" smtClean="0"/>
              <a:pPr/>
              <a:t>16/04/2013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41A6-AEDE-4736-8D5F-2EC6A74A696E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smtClean="0"/>
              <a:t>MITAD SUPERIOR HOME</a:t>
            </a:r>
            <a:br>
              <a:rPr lang="es-UY" dirty="0" smtClean="0"/>
            </a:b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00034" y="285728"/>
            <a:ext cx="6858048" cy="6429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b="1" dirty="0" smtClean="0"/>
              <a:t>BANNER 728 x 90</a:t>
            </a:r>
            <a:endParaRPr lang="es-UY" b="1" dirty="0"/>
          </a:p>
        </p:txBody>
      </p:sp>
      <p:sp>
        <p:nvSpPr>
          <p:cNvPr id="5" name="4 Rectángulo"/>
          <p:cNvSpPr/>
          <p:nvPr/>
        </p:nvSpPr>
        <p:spPr>
          <a:xfrm>
            <a:off x="7643834" y="285728"/>
            <a:ext cx="1285884" cy="6429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Y" sz="1200" b="1" dirty="0" smtClean="0"/>
              <a:t>Banner 235 x 90</a:t>
            </a:r>
            <a:endParaRPr lang="es-UY" sz="1200" b="1" dirty="0"/>
          </a:p>
        </p:txBody>
      </p:sp>
      <p:sp>
        <p:nvSpPr>
          <p:cNvPr id="6" name="5 Elipse"/>
          <p:cNvSpPr/>
          <p:nvPr/>
        </p:nvSpPr>
        <p:spPr>
          <a:xfrm>
            <a:off x="428596" y="1000108"/>
            <a:ext cx="3929090" cy="714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6 CuadroTexto"/>
          <p:cNvSpPr txBox="1"/>
          <p:nvPr/>
        </p:nvSpPr>
        <p:spPr>
          <a:xfrm>
            <a:off x="1428728" y="1142984"/>
            <a:ext cx="214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b="1" dirty="0" smtClean="0"/>
              <a:t>LOGO DECANO.COM</a:t>
            </a:r>
            <a:endParaRPr lang="es-UY" b="1" dirty="0"/>
          </a:p>
        </p:txBody>
      </p:sp>
      <p:sp>
        <p:nvSpPr>
          <p:cNvPr id="8" name="7 Rectángulo redondeado"/>
          <p:cNvSpPr/>
          <p:nvPr/>
        </p:nvSpPr>
        <p:spPr>
          <a:xfrm>
            <a:off x="4143372" y="1071546"/>
            <a:ext cx="4357718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Foto Nacional, bandera o similar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714348" y="3286124"/>
            <a:ext cx="5500726" cy="3571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Noticias principales c foto grande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6429388" y="3857628"/>
            <a:ext cx="207170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Titulo noticia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22" name="21 Flecha derecha"/>
          <p:cNvSpPr/>
          <p:nvPr/>
        </p:nvSpPr>
        <p:spPr>
          <a:xfrm>
            <a:off x="5786446" y="5286388"/>
            <a:ext cx="264028" cy="2143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3" name="22 Flecha izquierda"/>
          <p:cNvSpPr/>
          <p:nvPr/>
        </p:nvSpPr>
        <p:spPr>
          <a:xfrm>
            <a:off x="785786" y="5143512"/>
            <a:ext cx="285752" cy="27031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928662" y="5572140"/>
            <a:ext cx="4071966" cy="10001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err="1" smtClean="0">
                <a:solidFill>
                  <a:schemeClr val="tx1"/>
                </a:solidFill>
              </a:rPr>
              <a:t>Titular+copete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6429388" y="5072074"/>
            <a:ext cx="1928826" cy="1571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BANNER 300 X 250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714348" y="2786058"/>
            <a:ext cx="78581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BANNER 980 X 50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714348" y="2071678"/>
            <a:ext cx="7643866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3" name="32 Rectángulo"/>
          <p:cNvSpPr/>
          <p:nvPr/>
        </p:nvSpPr>
        <p:spPr>
          <a:xfrm>
            <a:off x="6429388" y="3571876"/>
            <a:ext cx="207170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Titulo noticia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6429388" y="3286124"/>
            <a:ext cx="207170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Titulo noticia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6429388" y="4143380"/>
            <a:ext cx="207170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Titulo noticia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6429388" y="4429132"/>
            <a:ext cx="207170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Titulo noticia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714348" y="2000240"/>
            <a:ext cx="78581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>
                <a:solidFill>
                  <a:schemeClr val="tx1"/>
                </a:solidFill>
              </a:rPr>
              <a:t>HOME</a:t>
            </a:r>
            <a:endParaRPr lang="es-UY" dirty="0">
              <a:solidFill>
                <a:schemeClr val="tx1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1500166" y="2000240"/>
            <a:ext cx="78581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800" b="1" dirty="0" smtClean="0">
                <a:solidFill>
                  <a:schemeClr val="tx1"/>
                </a:solidFill>
              </a:rPr>
              <a:t>INSTITUCION</a:t>
            </a:r>
            <a:endParaRPr lang="es-UY" sz="800" b="1" dirty="0">
              <a:solidFill>
                <a:schemeClr val="tx1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2285984" y="2000240"/>
            <a:ext cx="78581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100" b="1" dirty="0" smtClean="0">
                <a:solidFill>
                  <a:schemeClr val="tx1"/>
                </a:solidFill>
              </a:rPr>
              <a:t>HISTORIA</a:t>
            </a:r>
            <a:endParaRPr lang="es-UY" sz="1100" b="1" dirty="0">
              <a:solidFill>
                <a:schemeClr val="tx1"/>
              </a:solidFill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3071802" y="2000240"/>
            <a:ext cx="78581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b="1" dirty="0" smtClean="0">
                <a:solidFill>
                  <a:schemeClr val="tx1"/>
                </a:solidFill>
              </a:rPr>
              <a:t>HINCHADA</a:t>
            </a:r>
            <a:endParaRPr lang="es-UY" sz="1000" b="1" dirty="0">
              <a:solidFill>
                <a:schemeClr val="tx1"/>
              </a:solidFill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3857620" y="2000240"/>
            <a:ext cx="78581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900" b="1" dirty="0" smtClean="0">
                <a:solidFill>
                  <a:schemeClr val="tx1"/>
                </a:solidFill>
              </a:rPr>
              <a:t>COLUMNAS</a:t>
            </a:r>
            <a:endParaRPr lang="es-UY" sz="900" b="1" dirty="0">
              <a:solidFill>
                <a:schemeClr val="tx1"/>
              </a:solidFill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4643438" y="2000240"/>
            <a:ext cx="78581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b="1" dirty="0" smtClean="0">
                <a:solidFill>
                  <a:schemeClr val="tx1"/>
                </a:solidFill>
              </a:rPr>
              <a:t>EL TALUD</a:t>
            </a:r>
            <a:endParaRPr lang="es-UY" sz="1200" b="1" dirty="0">
              <a:solidFill>
                <a:schemeClr val="tx1"/>
              </a:solidFill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5429256" y="2000240"/>
            <a:ext cx="78581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b="1" dirty="0" smtClean="0">
                <a:solidFill>
                  <a:schemeClr val="tx1"/>
                </a:solidFill>
              </a:rPr>
              <a:t>DECANO TV</a:t>
            </a:r>
            <a:endParaRPr lang="es-UY" sz="1200" b="1" dirty="0">
              <a:solidFill>
                <a:schemeClr val="tx1"/>
              </a:solidFill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6215074" y="2000240"/>
            <a:ext cx="78581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b="1" dirty="0" smtClean="0">
                <a:solidFill>
                  <a:schemeClr val="tx1"/>
                </a:solidFill>
              </a:rPr>
              <a:t>DECANO KIDS</a:t>
            </a:r>
            <a:endParaRPr lang="es-UY" sz="1200" b="1" dirty="0">
              <a:solidFill>
                <a:schemeClr val="tx1"/>
              </a:solidFill>
            </a:endParaRPr>
          </a:p>
        </p:txBody>
      </p:sp>
      <p:pic>
        <p:nvPicPr>
          <p:cNvPr id="45" name="44 Imagen" descr="fa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8" y="1785926"/>
            <a:ext cx="714380" cy="714380"/>
          </a:xfrm>
          <a:prstGeom prst="rect">
            <a:avLst/>
          </a:prstGeom>
        </p:spPr>
      </p:pic>
      <p:pic>
        <p:nvPicPr>
          <p:cNvPr id="47" name="46 Imagen" descr="t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48" y="1857364"/>
            <a:ext cx="642942" cy="6429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9115460" cy="45545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UY" sz="5400" dirty="0" smtClean="0"/>
              <a:t>MITAD INFERIOR DE LA HOME</a:t>
            </a:r>
            <a:endParaRPr lang="es-UY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00034" y="428604"/>
            <a:ext cx="1928826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GALERIA DE FOTOS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643174" y="428604"/>
            <a:ext cx="2214578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EL TALUD</a:t>
            </a:r>
            <a:endParaRPr lang="es-UY" dirty="0"/>
          </a:p>
        </p:txBody>
      </p:sp>
      <p:sp>
        <p:nvSpPr>
          <p:cNvPr id="7" name="6 CuadroTexto"/>
          <p:cNvSpPr txBox="1"/>
          <p:nvPr/>
        </p:nvSpPr>
        <p:spPr>
          <a:xfrm>
            <a:off x="2786050" y="1142984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800" dirty="0" smtClean="0"/>
              <a:t>EL TALUD</a:t>
            </a:r>
            <a:endParaRPr lang="es-UY" sz="2800" dirty="0"/>
          </a:p>
        </p:txBody>
      </p:sp>
      <p:sp>
        <p:nvSpPr>
          <p:cNvPr id="8" name="7 Rectángulo"/>
          <p:cNvSpPr/>
          <p:nvPr/>
        </p:nvSpPr>
        <p:spPr>
          <a:xfrm>
            <a:off x="5000628" y="428604"/>
            <a:ext cx="1928826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b="1" dirty="0" smtClean="0">
              <a:solidFill>
                <a:schemeClr val="tx1"/>
              </a:solidFill>
            </a:endParaRPr>
          </a:p>
          <a:p>
            <a:pPr algn="ctr"/>
            <a:endParaRPr lang="es-UY" b="1" dirty="0">
              <a:solidFill>
                <a:schemeClr val="tx1"/>
              </a:solidFill>
            </a:endParaRPr>
          </a:p>
          <a:p>
            <a:pPr algn="ctr"/>
            <a:endParaRPr lang="es-UY" b="1" dirty="0" smtClean="0">
              <a:solidFill>
                <a:schemeClr val="tx1"/>
              </a:solidFill>
            </a:endParaRPr>
          </a:p>
          <a:p>
            <a:pPr algn="ctr"/>
            <a:r>
              <a:rPr lang="es-UY" b="1" dirty="0" smtClean="0">
                <a:solidFill>
                  <a:schemeClr val="tx1"/>
                </a:solidFill>
              </a:rPr>
              <a:t>DECANO TV</a:t>
            </a:r>
            <a:endParaRPr lang="es-UY" b="1" dirty="0">
              <a:solidFill>
                <a:schemeClr val="tx1"/>
              </a:solidFill>
            </a:endParaRPr>
          </a:p>
        </p:txBody>
      </p:sp>
      <p:pic>
        <p:nvPicPr>
          <p:cNvPr id="9" name="8 Imagen" descr="PL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500042"/>
            <a:ext cx="909636" cy="728434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500034" y="1857364"/>
            <a:ext cx="1928826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ENTREVISTAS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143768" y="428604"/>
            <a:ext cx="1785950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BANNER 300 X 250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2571736" y="1857364"/>
            <a:ext cx="2214578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N</a:t>
            </a:r>
            <a:r>
              <a:rPr lang="es-UY" b="1" dirty="0" smtClean="0">
                <a:solidFill>
                  <a:schemeClr val="tx1"/>
                </a:solidFill>
              </a:rPr>
              <a:t>OTICIA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000628" y="1857364"/>
            <a:ext cx="1928826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TABLA POSICIONES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500034" y="3286124"/>
            <a:ext cx="1928826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NOTICIA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5000628" y="3286124"/>
            <a:ext cx="1928826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NOTICIA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571736" y="3286124"/>
            <a:ext cx="2214578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NOTICIAS MAS LEIDAS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00034" y="4714884"/>
            <a:ext cx="1928826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ULTIMO PARTIDO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5000628" y="4786322"/>
            <a:ext cx="1928826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ENCUESTA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2643174" y="4714884"/>
            <a:ext cx="2071702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AUDIOS</a:t>
            </a:r>
          </a:p>
          <a:p>
            <a:pPr algn="ctr"/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7143768" y="2357430"/>
            <a:ext cx="1785950" cy="78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BANNER 300 X 250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143768" y="4429132"/>
            <a:ext cx="1785950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BANNER 300 X 250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7143768" y="3357562"/>
            <a:ext cx="1785950" cy="78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BANNER 300 X 100</a:t>
            </a: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428596" y="6215082"/>
            <a:ext cx="1928826" cy="642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NOTICIA</a:t>
            </a:r>
            <a:endParaRPr lang="es-UY" dirty="0"/>
          </a:p>
        </p:txBody>
      </p:sp>
      <p:sp>
        <p:nvSpPr>
          <p:cNvPr id="24" name="23 Rectángulo"/>
          <p:cNvSpPr/>
          <p:nvPr/>
        </p:nvSpPr>
        <p:spPr>
          <a:xfrm>
            <a:off x="2714612" y="6215082"/>
            <a:ext cx="1928826" cy="642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NOTICIA</a:t>
            </a:r>
            <a:endParaRPr lang="es-UY" dirty="0"/>
          </a:p>
        </p:txBody>
      </p:sp>
      <p:sp>
        <p:nvSpPr>
          <p:cNvPr id="25" name="24 Rectángulo"/>
          <p:cNvSpPr/>
          <p:nvPr/>
        </p:nvSpPr>
        <p:spPr>
          <a:xfrm>
            <a:off x="4929190" y="6215082"/>
            <a:ext cx="1928826" cy="642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b="1" dirty="0" smtClean="0">
                <a:solidFill>
                  <a:schemeClr val="tx1"/>
                </a:solidFill>
              </a:rPr>
              <a:t>NOTICIA</a:t>
            </a:r>
            <a:endParaRPr lang="es-UY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100</Words>
  <Application>Microsoft Office PowerPoint</Application>
  <PresentationFormat>Presentación en pantalla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MITAD SUPERIOR HOME </vt:lpstr>
      <vt:lpstr>Diapositiva 2</vt:lpstr>
      <vt:lpstr>Diapositiva 3</vt:lpstr>
      <vt:lpstr>Diapositiva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MITAD SUPERIOR HOME </dc:title>
  <dc:creator>Karen</dc:creator>
  <cp:lastModifiedBy>Karen</cp:lastModifiedBy>
  <cp:revision>2</cp:revision>
  <dcterms:created xsi:type="dcterms:W3CDTF">2013-04-11T13:33:14Z</dcterms:created>
  <dcterms:modified xsi:type="dcterms:W3CDTF">2013-04-16T21:05:55Z</dcterms:modified>
</cp:coreProperties>
</file>