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F13E-AE20-48C1-82ED-DF37C359657C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09F0-AAB7-4C80-B1C0-934D5A8A9172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Hartmann</dc:creator>
  <cp:lastModifiedBy>Hartmann</cp:lastModifiedBy>
  <cp:revision>1</cp:revision>
  <dcterms:created xsi:type="dcterms:W3CDTF">2013-04-30T04:54:10Z</dcterms:created>
  <dcterms:modified xsi:type="dcterms:W3CDTF">2013-04-30T04:55:03Z</dcterms:modified>
</cp:coreProperties>
</file>