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photoAlbum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7F46-C017-47BC-B0EF-7738680EC697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D52-F506-4B13-B13B-52F3FFE338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7F46-C017-47BC-B0EF-7738680EC697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D52-F506-4B13-B13B-52F3FFE338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7F46-C017-47BC-B0EF-7738680EC697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D52-F506-4B13-B13B-52F3FFE338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7F46-C017-47BC-B0EF-7738680EC697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D52-F506-4B13-B13B-52F3FFE338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7F46-C017-47BC-B0EF-7738680EC697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D52-F506-4B13-B13B-52F3FFE338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7F46-C017-47BC-B0EF-7738680EC697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D52-F506-4B13-B13B-52F3FFE338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7F46-C017-47BC-B0EF-7738680EC697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D52-F506-4B13-B13B-52F3FFE338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7F46-C017-47BC-B0EF-7738680EC697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D52-F506-4B13-B13B-52F3FFE338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7F46-C017-47BC-B0EF-7738680EC697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D52-F506-4B13-B13B-52F3FFE338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7F46-C017-47BC-B0EF-7738680EC697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D52-F506-4B13-B13B-52F3FFE338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7F46-C017-47BC-B0EF-7738680EC697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D52-F506-4B13-B13B-52F3FFE3383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7F46-C017-47BC-B0EF-7738680EC697}" type="datetimeFigureOut">
              <a:rPr lang="es-ES" smtClean="0"/>
              <a:t>30/04/2013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2D52-F506-4B13-B13B-52F3FFE33837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Hartmann</dc:creator>
  <cp:lastModifiedBy>Hartmann</cp:lastModifiedBy>
  <cp:revision>1</cp:revision>
  <dcterms:created xsi:type="dcterms:W3CDTF">2013-04-30T04:09:50Z</dcterms:created>
  <dcterms:modified xsi:type="dcterms:W3CDTF">2013-04-30T04:10:54Z</dcterms:modified>
</cp:coreProperties>
</file>