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photoAlbum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9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2808-88F7-4BC4-A5AD-1E4533A30A5D}" type="datetimeFigureOut">
              <a:rPr lang="es-UY" smtClean="0"/>
              <a:t>28-04-201313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16CB-8190-4C6F-9A74-E5EE1582E9F4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2808-88F7-4BC4-A5AD-1E4533A30A5D}" type="datetimeFigureOut">
              <a:rPr lang="es-UY" smtClean="0"/>
              <a:t>28-04-201313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16CB-8190-4C6F-9A74-E5EE1582E9F4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2808-88F7-4BC4-A5AD-1E4533A30A5D}" type="datetimeFigureOut">
              <a:rPr lang="es-UY" smtClean="0"/>
              <a:t>28-04-201313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16CB-8190-4C6F-9A74-E5EE1582E9F4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2808-88F7-4BC4-A5AD-1E4533A30A5D}" type="datetimeFigureOut">
              <a:rPr lang="es-UY" smtClean="0"/>
              <a:t>28-04-201313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16CB-8190-4C6F-9A74-E5EE1582E9F4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2808-88F7-4BC4-A5AD-1E4533A30A5D}" type="datetimeFigureOut">
              <a:rPr lang="es-UY" smtClean="0"/>
              <a:t>28-04-201313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16CB-8190-4C6F-9A74-E5EE1582E9F4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2808-88F7-4BC4-A5AD-1E4533A30A5D}" type="datetimeFigureOut">
              <a:rPr lang="es-UY" smtClean="0"/>
              <a:t>28-04-201313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16CB-8190-4C6F-9A74-E5EE1582E9F4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2808-88F7-4BC4-A5AD-1E4533A30A5D}" type="datetimeFigureOut">
              <a:rPr lang="es-UY" smtClean="0"/>
              <a:t>28-04-201313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16CB-8190-4C6F-9A74-E5EE1582E9F4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2808-88F7-4BC4-A5AD-1E4533A30A5D}" type="datetimeFigureOut">
              <a:rPr lang="es-UY" smtClean="0"/>
              <a:t>28-04-201313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16CB-8190-4C6F-9A74-E5EE1582E9F4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2808-88F7-4BC4-A5AD-1E4533A30A5D}" type="datetimeFigureOut">
              <a:rPr lang="es-UY" smtClean="0"/>
              <a:t>28-04-201313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16CB-8190-4C6F-9A74-E5EE1582E9F4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2808-88F7-4BC4-A5AD-1E4533A30A5D}" type="datetimeFigureOut">
              <a:rPr lang="es-UY" smtClean="0"/>
              <a:t>28-04-201313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16CB-8190-4C6F-9A74-E5EE1582E9F4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2808-88F7-4BC4-A5AD-1E4533A30A5D}" type="datetimeFigureOut">
              <a:rPr lang="es-UY" smtClean="0"/>
              <a:t>28-04-201313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16CB-8190-4C6F-9A74-E5EE1582E9F4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C2808-88F7-4BC4-A5AD-1E4533A30A5D}" type="datetimeFigureOut">
              <a:rPr lang="es-UY" smtClean="0"/>
              <a:t>28-04-201313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16CB-8190-4C6F-9A74-E5EE1582E9F4}" type="slidenum">
              <a:rPr lang="es-UY" smtClean="0"/>
              <a:t>‹Nº›</a:t>
            </a:fld>
            <a:endParaRPr lang="es-UY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6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7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8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9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20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2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2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2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2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2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26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7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8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9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0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Presentación en pantalla (4:3)</PresentationFormat>
  <Paragraphs>0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Pc</dc:creator>
  <cp:lastModifiedBy>Pc</cp:lastModifiedBy>
  <cp:revision>1</cp:revision>
  <dcterms:created xsi:type="dcterms:W3CDTF">2013-04-28T23:32:00Z</dcterms:created>
  <dcterms:modified xsi:type="dcterms:W3CDTF">2013-04-28T23:34:25Z</dcterms:modified>
</cp:coreProperties>
</file>