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photoAlbum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18" autoAdjust="0"/>
    <p:restoredTop sz="94660"/>
  </p:normalViewPr>
  <p:slideViewPr>
    <p:cSldViewPr>
      <p:cViewPr varScale="1">
        <p:scale>
          <a:sx n="86" d="100"/>
          <a:sy n="86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0F88-C810-4405-8B3E-522A149096E1}" type="datetimeFigureOut">
              <a:rPr lang="es-UY" smtClean="0"/>
              <a:t>29/04/2013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1AEC-2F3A-41BF-852E-B5D7E2B1CC6C}" type="slidenum">
              <a:rPr lang="es-UY" smtClean="0"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1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1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3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4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5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6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7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9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0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1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3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4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5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26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3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4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5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7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8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09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10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</dc:creator>
  <cp:lastModifiedBy>fede</cp:lastModifiedBy>
  <cp:revision>1</cp:revision>
  <dcterms:created xsi:type="dcterms:W3CDTF">2013-04-29T14:36:10Z</dcterms:created>
  <dcterms:modified xsi:type="dcterms:W3CDTF">2013-04-29T14:36:23Z</dcterms:modified>
</cp:coreProperties>
</file>