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A8E"/>
    <a:srgbClr val="98C858"/>
    <a:srgbClr val="99C75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D9297-30C6-4A03-B97F-B74CD8B96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Facial</a:t>
            </a:r>
            <a:r>
              <a:rPr lang="it-IT" dirty="0"/>
              <a:t> </a:t>
            </a:r>
            <a:r>
              <a:rPr lang="it-IT" dirty="0" err="1"/>
              <a:t>keypoint</a:t>
            </a:r>
            <a:r>
              <a:rPr lang="it-IT" dirty="0"/>
              <a:t> Detector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729AF3-73E8-4058-A788-1F565D421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Laplacian</a:t>
            </a:r>
            <a:r>
              <a:rPr lang="it-IT" dirty="0"/>
              <a:t> </a:t>
            </a:r>
            <a:r>
              <a:rPr lang="it-IT" dirty="0" err="1"/>
              <a:t>enhanced</a:t>
            </a:r>
            <a:r>
              <a:rPr lang="it-IT" dirty="0"/>
              <a:t> </a:t>
            </a:r>
            <a:r>
              <a:rPr lang="it-IT" dirty="0" err="1"/>
              <a:t>FKs</a:t>
            </a:r>
            <a:r>
              <a:rPr lang="it-IT" dirty="0"/>
              <a:t> detector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FDE142-604D-44AE-9CD5-3D22052EB00F}"/>
              </a:ext>
            </a:extLst>
          </p:cNvPr>
          <p:cNvSpPr txBox="1"/>
          <p:nvPr/>
        </p:nvSpPr>
        <p:spPr>
          <a:xfrm>
            <a:off x="1876424" y="5298312"/>
            <a:ext cx="380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Mattia Capparella - 1746513</a:t>
            </a:r>
          </a:p>
          <a:p>
            <a:pPr algn="l"/>
            <a:r>
              <a:rPr lang="it-IT" dirty="0"/>
              <a:t>Federico Fontana - 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it-IT" sz="1800" b="0" i="0" u="none" strike="noStrike" baseline="0" dirty="0"/>
              <a:t>1744946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C84FB7-5E19-46FC-9072-C6E48D17BB75}"/>
              </a:ext>
            </a:extLst>
          </p:cNvPr>
          <p:cNvSpPr txBox="1"/>
          <p:nvPr/>
        </p:nvSpPr>
        <p:spPr>
          <a:xfrm>
            <a:off x="7691718" y="5298313"/>
            <a:ext cx="394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Course: </a:t>
            </a:r>
            <a:r>
              <a:rPr lang="it-IT" dirty="0" err="1"/>
              <a:t>Biometric</a:t>
            </a:r>
            <a:r>
              <a:rPr lang="it-IT" dirty="0"/>
              <a:t> Systems, 2020/2021</a:t>
            </a:r>
          </a:p>
          <a:p>
            <a:r>
              <a:rPr lang="it-IT" dirty="0" err="1"/>
              <a:t>Instructor</a:t>
            </a:r>
            <a:r>
              <a:rPr lang="it-IT" dirty="0"/>
              <a:t>: Maria de Marsico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EF40D66-AE56-442F-8DF5-358E28CD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457" y="-200509"/>
            <a:ext cx="2227730" cy="22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9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Future work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2687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ROOM FOR IMPROVEMENT </a:t>
            </a:r>
          </a:p>
        </p:txBody>
      </p:sp>
    </p:spTree>
    <p:extLst>
      <p:ext uri="{BB962C8B-B14F-4D97-AF65-F5344CB8AC3E}">
        <p14:creationId xmlns:p14="http://schemas.microsoft.com/office/powerpoint/2010/main" val="224265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Future work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2687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ROOM FOR IMPROVEMENT </a:t>
            </a:r>
          </a:p>
        </p:txBody>
      </p:sp>
    </p:spTree>
    <p:extLst>
      <p:ext uri="{BB962C8B-B14F-4D97-AF65-F5344CB8AC3E}">
        <p14:creationId xmlns:p14="http://schemas.microsoft.com/office/powerpoint/2010/main" val="137969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E4D30A-590F-49B3-AAED-285AEFD4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127" y="1998498"/>
            <a:ext cx="6525746" cy="32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4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724F855-766B-41FC-9146-72FC1B263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5" y="267176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1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AC3B81-72A9-4612-B994-296334E7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577" y="2400173"/>
            <a:ext cx="10189835" cy="39737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800" dirty="0" err="1">
                <a:solidFill>
                  <a:sysClr val="windowText" lastClr="000000"/>
                </a:solidFill>
              </a:rPr>
              <a:t>Introduction</a:t>
            </a:r>
            <a:endParaRPr lang="it-IT" sz="28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800" dirty="0" err="1">
                <a:solidFill>
                  <a:sysClr val="windowText" lastClr="000000"/>
                </a:solidFill>
              </a:rPr>
              <a:t>PyTorch</a:t>
            </a:r>
            <a:r>
              <a:rPr lang="it-IT" sz="2800" dirty="0">
                <a:solidFill>
                  <a:sysClr val="windowText" lastClr="000000"/>
                </a:solidFill>
              </a:rPr>
              <a:t> &amp; </a:t>
            </a:r>
            <a:r>
              <a:rPr lang="it-IT" sz="2800" dirty="0" err="1">
                <a:solidFill>
                  <a:sysClr val="windowText" lastClr="000000"/>
                </a:solidFill>
              </a:rPr>
              <a:t>OpenCV</a:t>
            </a:r>
            <a:endParaRPr lang="it-IT" sz="28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800" dirty="0">
                <a:solidFill>
                  <a:sysClr val="windowText" lastClr="000000"/>
                </a:solidFill>
              </a:rPr>
              <a:t>Dataset Analysis</a:t>
            </a:r>
          </a:p>
          <a:p>
            <a:pPr>
              <a:lnSpc>
                <a:spcPct val="150000"/>
              </a:lnSpc>
            </a:pPr>
            <a:r>
              <a:rPr lang="it-IT" sz="2800" dirty="0" err="1">
                <a:solidFill>
                  <a:sysClr val="windowText" lastClr="000000"/>
                </a:solidFill>
              </a:rPr>
              <a:t>Keggle</a:t>
            </a:r>
            <a:r>
              <a:rPr lang="it-IT" sz="2800" dirty="0">
                <a:solidFill>
                  <a:sysClr val="windowText" lastClr="000000"/>
                </a:solidFill>
              </a:rPr>
              <a:t> </a:t>
            </a:r>
            <a:r>
              <a:rPr lang="it-IT" sz="2800" dirty="0" err="1">
                <a:solidFill>
                  <a:sysClr val="windowText" lastClr="000000"/>
                </a:solidFill>
              </a:rPr>
              <a:t>solution</a:t>
            </a:r>
            <a:endParaRPr lang="it-IT" sz="28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800" dirty="0" err="1">
                <a:solidFill>
                  <a:sysClr val="windowText" lastClr="000000"/>
                </a:solidFill>
              </a:rPr>
              <a:t>Our</a:t>
            </a:r>
            <a:r>
              <a:rPr lang="it-IT" sz="2800" dirty="0">
                <a:solidFill>
                  <a:sysClr val="windowText" lastClr="000000"/>
                </a:solidFill>
              </a:rPr>
              <a:t> </a:t>
            </a:r>
            <a:r>
              <a:rPr lang="it-IT" sz="2800" dirty="0" err="1">
                <a:solidFill>
                  <a:sysClr val="windowText" lastClr="000000"/>
                </a:solidFill>
              </a:rPr>
              <a:t>solution</a:t>
            </a:r>
            <a:endParaRPr lang="it-IT" sz="2800" dirty="0">
              <a:solidFill>
                <a:sysClr val="windowText" lastClr="000000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 err="1"/>
              <a:t>Overview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47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 err="1"/>
              <a:t>gOAL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2687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Create a custom </a:t>
            </a:r>
            <a:r>
              <a:rPr lang="it-IT" dirty="0" err="1">
                <a:solidFill>
                  <a:sysClr val="windowText" lastClr="000000"/>
                </a:solidFill>
              </a:rPr>
              <a:t>module</a:t>
            </a:r>
            <a:r>
              <a:rPr lang="it-IT" dirty="0">
                <a:solidFill>
                  <a:sysClr val="windowText" lastClr="000000"/>
                </a:solidFill>
              </a:rPr>
              <a:t> for the </a:t>
            </a:r>
            <a:r>
              <a:rPr lang="it-IT" dirty="0" err="1">
                <a:solidFill>
                  <a:sysClr val="windowText" lastClr="000000"/>
                </a:solidFill>
              </a:rPr>
              <a:t>Facial</a:t>
            </a:r>
            <a:r>
              <a:rPr lang="it-IT" dirty="0">
                <a:solidFill>
                  <a:sysClr val="windowText" lastClr="000000"/>
                </a:solidFill>
              </a:rPr>
              <a:t> Feature </a:t>
            </a:r>
            <a:r>
              <a:rPr lang="it-IT" dirty="0" err="1">
                <a:solidFill>
                  <a:sysClr val="windowText" lastClr="000000"/>
                </a:solidFill>
              </a:rPr>
              <a:t>Detection</a:t>
            </a:r>
            <a:r>
              <a:rPr lang="it-IT" dirty="0">
                <a:solidFill>
                  <a:sysClr val="windowText" lastClr="000000"/>
                </a:solidFill>
              </a:rPr>
              <a:t> task </a:t>
            </a: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ysClr val="windowText" lastClr="000000"/>
                </a:solidFill>
              </a:rPr>
              <a:t>Ouperform</a:t>
            </a:r>
            <a:r>
              <a:rPr lang="it-IT" dirty="0">
                <a:solidFill>
                  <a:sysClr val="windowText" lastClr="000000"/>
                </a:solidFill>
              </a:rPr>
              <a:t> the </a:t>
            </a:r>
            <a:r>
              <a:rPr lang="it-IT" dirty="0" err="1">
                <a:solidFill>
                  <a:sysClr val="windowText" lastClr="000000"/>
                </a:solidFill>
              </a:rPr>
              <a:t>implementation</a:t>
            </a:r>
            <a:r>
              <a:rPr lang="it-IT" dirty="0">
                <a:solidFill>
                  <a:sysClr val="windowText" lastClr="000000"/>
                </a:solidFill>
              </a:rPr>
              <a:t> </a:t>
            </a:r>
            <a:r>
              <a:rPr lang="it-IT" dirty="0" err="1">
                <a:solidFill>
                  <a:sysClr val="windowText" lastClr="000000"/>
                </a:solidFill>
              </a:rPr>
              <a:t>found</a:t>
            </a:r>
            <a:r>
              <a:rPr lang="it-IT" dirty="0">
                <a:solidFill>
                  <a:sysClr val="windowText" lastClr="000000"/>
                </a:solidFill>
              </a:rPr>
              <a:t> on </a:t>
            </a:r>
            <a:r>
              <a:rPr lang="it-IT" dirty="0" err="1">
                <a:solidFill>
                  <a:sysClr val="windowText" lastClr="000000"/>
                </a:solidFill>
              </a:rPr>
              <a:t>Keggle</a:t>
            </a:r>
            <a:endParaRPr lang="it-IT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Design a Live Feature Detector</a:t>
            </a:r>
          </a:p>
          <a:p>
            <a:pPr lvl="1"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Integration of </a:t>
            </a:r>
            <a:r>
              <a:rPr lang="it-IT" dirty="0" err="1">
                <a:solidFill>
                  <a:sysClr val="windowText" lastClr="000000"/>
                </a:solidFill>
              </a:rPr>
              <a:t>premade</a:t>
            </a:r>
            <a:r>
              <a:rPr lang="it-IT" dirty="0">
                <a:solidFill>
                  <a:sysClr val="windowText" lastClr="000000"/>
                </a:solidFill>
              </a:rPr>
              <a:t> face detector with </a:t>
            </a:r>
            <a:r>
              <a:rPr lang="it-IT" dirty="0" err="1">
                <a:solidFill>
                  <a:sysClr val="windowText" lastClr="000000"/>
                </a:solidFill>
              </a:rPr>
              <a:t>our</a:t>
            </a:r>
            <a:r>
              <a:rPr lang="it-IT" dirty="0">
                <a:solidFill>
                  <a:sysClr val="windowText" lastClr="000000"/>
                </a:solidFill>
              </a:rPr>
              <a:t> </a:t>
            </a:r>
            <a:r>
              <a:rPr lang="it-IT" dirty="0" err="1">
                <a:solidFill>
                  <a:sysClr val="windowText" lastClr="000000"/>
                </a:solidFill>
              </a:rPr>
              <a:t>solution</a:t>
            </a:r>
            <a:r>
              <a:rPr lang="it-IT" dirty="0">
                <a:solidFill>
                  <a:sysClr val="windowText" lastClr="000000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8065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FACE RECOGNITION ARCHITECTURE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2687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OVERVIEW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FOCUS ON «FACIAL FEATURE DETECTION 4 FEATURE EXTRACTION»</a:t>
            </a:r>
          </a:p>
        </p:txBody>
      </p:sp>
    </p:spTree>
    <p:extLst>
      <p:ext uri="{BB962C8B-B14F-4D97-AF65-F5344CB8AC3E}">
        <p14:creationId xmlns:p14="http://schemas.microsoft.com/office/powerpoint/2010/main" val="344884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DATASET ANALYSIS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2687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TYPE OF DATA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SHOW SOME PHOTOS</a:t>
            </a:r>
          </a:p>
        </p:txBody>
      </p:sp>
    </p:spTree>
    <p:extLst>
      <p:ext uri="{BB962C8B-B14F-4D97-AF65-F5344CB8AC3E}">
        <p14:creationId xmlns:p14="http://schemas.microsoft.com/office/powerpoint/2010/main" val="26155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KEGGLE SOLUTION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2687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WORKFLOW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3466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OUR SOLUTION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26872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WORKFLOW</a:t>
            </a:r>
          </a:p>
          <a:p>
            <a:pPr lvl="1"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AUMENTATION</a:t>
            </a:r>
          </a:p>
          <a:p>
            <a:pPr lvl="1"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LAPLACE OPERATOR</a:t>
            </a:r>
          </a:p>
          <a:p>
            <a:pPr lvl="1"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EDGE DETECTION INTUTION 4 FEATURE DETECTION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9381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LIVE DETECTOR IMPLEMENTATION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26872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WORKFLOW</a:t>
            </a:r>
          </a:p>
          <a:p>
            <a:pPr lvl="1"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FACE DETECTOR</a:t>
            </a:r>
          </a:p>
          <a:p>
            <a:pPr lvl="1"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FEATURE LOCALIZATOR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RESULTS (LIVE DEMO)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ROOM FOR IMPROVEMENT </a:t>
            </a:r>
          </a:p>
        </p:txBody>
      </p:sp>
    </p:spTree>
    <p:extLst>
      <p:ext uri="{BB962C8B-B14F-4D97-AF65-F5344CB8AC3E}">
        <p14:creationId xmlns:p14="http://schemas.microsoft.com/office/powerpoint/2010/main" val="125865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CONCLUSION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2687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DISCUSS THE RESULTS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ROOM FOR IMPROVEMENT </a:t>
            </a:r>
          </a:p>
        </p:txBody>
      </p:sp>
    </p:spTree>
    <p:extLst>
      <p:ext uri="{BB962C8B-B14F-4D97-AF65-F5344CB8AC3E}">
        <p14:creationId xmlns:p14="http://schemas.microsoft.com/office/powerpoint/2010/main" val="2496062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44</TotalTime>
  <Words>139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Circuito</vt:lpstr>
      <vt:lpstr>Facial keypoint Detector</vt:lpstr>
      <vt:lpstr>Overview</vt:lpstr>
      <vt:lpstr>gOAL</vt:lpstr>
      <vt:lpstr>FACE RECOGNITION ARCHITECTURE</vt:lpstr>
      <vt:lpstr>DATASET ANALYSIS</vt:lpstr>
      <vt:lpstr>KEGGLE SOLUTION</vt:lpstr>
      <vt:lpstr>OUR SOLUTION</vt:lpstr>
      <vt:lpstr>LIVE DETECTOR IMPLEMENTATION</vt:lpstr>
      <vt:lpstr>CONCLUSION</vt:lpstr>
      <vt:lpstr>Future work</vt:lpstr>
      <vt:lpstr>Future work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keypoint Detector</dc:title>
  <dc:creator>mattia capparella</dc:creator>
  <cp:lastModifiedBy>mattia capparella</cp:lastModifiedBy>
  <cp:revision>11</cp:revision>
  <dcterms:created xsi:type="dcterms:W3CDTF">2021-02-12T12:03:38Z</dcterms:created>
  <dcterms:modified xsi:type="dcterms:W3CDTF">2021-02-12T12:47:54Z</dcterms:modified>
</cp:coreProperties>
</file>