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1" r:id="rId4"/>
    <p:sldId id="262" r:id="rId5"/>
    <p:sldId id="271" r:id="rId6"/>
    <p:sldId id="272" r:id="rId7"/>
    <p:sldId id="273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A8E"/>
    <a:srgbClr val="98C858"/>
    <a:srgbClr val="99C75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F1191-2399-4893-96FD-24197B2E404D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1CB46E8-A01B-4AAE-A33D-C2706DC6215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acquisition</a:t>
          </a:r>
          <a:endParaRPr lang="it-IT" dirty="0"/>
        </a:p>
      </dgm:t>
    </dgm:pt>
    <dgm:pt modelId="{E76320F5-4948-4FD9-A9B2-74361703CF53}" type="parTrans" cxnId="{8AA06771-84EC-4F79-80A7-066CC58935B9}">
      <dgm:prSet/>
      <dgm:spPr/>
      <dgm:t>
        <a:bodyPr/>
        <a:lstStyle/>
        <a:p>
          <a:endParaRPr lang="it-IT"/>
        </a:p>
      </dgm:t>
    </dgm:pt>
    <dgm:pt modelId="{717BD8AF-880C-466A-A613-5274B6683B67}" type="sibTrans" cxnId="{8AA06771-84EC-4F79-80A7-066CC58935B9}">
      <dgm:prSet/>
      <dgm:spPr/>
      <dgm:t>
        <a:bodyPr/>
        <a:lstStyle/>
        <a:p>
          <a:endParaRPr lang="it-IT"/>
        </a:p>
      </dgm:t>
    </dgm:pt>
    <dgm:pt modelId="{8F093D44-ECD0-4AEF-B5B3-80F4D4B83C84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dirty="0" err="1"/>
            <a:t>Imputing</a:t>
          </a:r>
          <a:endParaRPr lang="it-IT" dirty="0"/>
        </a:p>
      </dgm:t>
    </dgm:pt>
    <dgm:pt modelId="{BEABD317-0EB8-440E-81EB-107D95537137}" type="parTrans" cxnId="{8DCAA9CF-1116-4457-A45E-61E3C070AA45}">
      <dgm:prSet/>
      <dgm:spPr/>
      <dgm:t>
        <a:bodyPr/>
        <a:lstStyle/>
        <a:p>
          <a:endParaRPr lang="it-IT"/>
        </a:p>
      </dgm:t>
    </dgm:pt>
    <dgm:pt modelId="{4B0E2F83-83FA-4BB0-BB25-B9595C1D9D99}" type="sibTrans" cxnId="{8DCAA9CF-1116-4457-A45E-61E3C070AA45}">
      <dgm:prSet/>
      <dgm:spPr/>
      <dgm:t>
        <a:bodyPr/>
        <a:lstStyle/>
        <a:p>
          <a:endParaRPr lang="it-IT"/>
        </a:p>
      </dgm:t>
    </dgm:pt>
    <dgm:pt modelId="{125974FA-2BC2-43A4-B435-78B45D73B2E4}">
      <dgm:prSet phldrT="[Testo]"/>
      <dgm:spPr/>
      <dgm:t>
        <a:bodyPr/>
        <a:lstStyle/>
        <a:p>
          <a:r>
            <a:rPr lang="it-IT" dirty="0"/>
            <a:t>Train/Test data </a:t>
          </a:r>
          <a:r>
            <a:rPr lang="it-IT" dirty="0" err="1"/>
            <a:t>preparation</a:t>
          </a:r>
          <a:endParaRPr lang="it-IT" dirty="0"/>
        </a:p>
      </dgm:t>
    </dgm:pt>
    <dgm:pt modelId="{11BB8A4A-07AC-45D9-A6E1-1A238632B357}" type="parTrans" cxnId="{E888CC8F-B078-4659-9EAE-2ACDAF036EDE}">
      <dgm:prSet/>
      <dgm:spPr/>
      <dgm:t>
        <a:bodyPr/>
        <a:lstStyle/>
        <a:p>
          <a:endParaRPr lang="it-IT"/>
        </a:p>
      </dgm:t>
    </dgm:pt>
    <dgm:pt modelId="{9B34AA00-3E86-4651-88C0-BE36699C237C}" type="sibTrans" cxnId="{E888CC8F-B078-4659-9EAE-2ACDAF036EDE}">
      <dgm:prSet/>
      <dgm:spPr/>
      <dgm:t>
        <a:bodyPr/>
        <a:lstStyle/>
        <a:p>
          <a:endParaRPr lang="it-IT"/>
        </a:p>
      </dgm:t>
    </dgm:pt>
    <dgm:pt modelId="{52D207DD-1AF3-4E90-9487-EC266C10E143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Selection</a:t>
          </a:r>
          <a:endParaRPr lang="it-IT" dirty="0"/>
        </a:p>
      </dgm:t>
    </dgm:pt>
    <dgm:pt modelId="{A7B8E0F2-6E5E-4A33-A04D-D1E8CF06AFD1}" type="parTrans" cxnId="{160C79A7-2EBB-4FA0-805E-6C39B0DC015B}">
      <dgm:prSet/>
      <dgm:spPr/>
      <dgm:t>
        <a:bodyPr/>
        <a:lstStyle/>
        <a:p>
          <a:endParaRPr lang="it-IT"/>
        </a:p>
      </dgm:t>
    </dgm:pt>
    <dgm:pt modelId="{4D9F35D3-CFAD-4764-BFCA-2E4CC8BB7C88}" type="sibTrans" cxnId="{160C79A7-2EBB-4FA0-805E-6C39B0DC015B}">
      <dgm:prSet/>
      <dgm:spPr/>
      <dgm:t>
        <a:bodyPr/>
        <a:lstStyle/>
        <a:p>
          <a:endParaRPr lang="it-IT"/>
        </a:p>
      </dgm:t>
    </dgm:pt>
    <dgm:pt modelId="{2C8B5E77-0436-4539-BBFE-05984DCE3ACC}">
      <dgm:prSet phldrT="[Testo]"/>
      <dgm:spPr/>
      <dgm:t>
        <a:bodyPr/>
        <a:lstStyle/>
        <a:p>
          <a:r>
            <a:rPr lang="it-IT" dirty="0"/>
            <a:t>Train </a:t>
          </a:r>
          <a:r>
            <a:rPr lang="it-IT" dirty="0" err="1"/>
            <a:t>Phase</a:t>
          </a:r>
          <a:endParaRPr lang="it-IT" dirty="0"/>
        </a:p>
      </dgm:t>
    </dgm:pt>
    <dgm:pt modelId="{F7F882BA-967D-4FC3-BCEB-4F0D1316BECB}" type="parTrans" cxnId="{D08E81EB-388C-4068-911F-01A0CBB68B56}">
      <dgm:prSet/>
      <dgm:spPr/>
      <dgm:t>
        <a:bodyPr/>
        <a:lstStyle/>
        <a:p>
          <a:endParaRPr lang="it-IT"/>
        </a:p>
      </dgm:t>
    </dgm:pt>
    <dgm:pt modelId="{1F0A041D-B33C-436D-8711-63BCD6B947C5}" type="sibTrans" cxnId="{D08E81EB-388C-4068-911F-01A0CBB68B56}">
      <dgm:prSet/>
      <dgm:spPr/>
      <dgm:t>
        <a:bodyPr/>
        <a:lstStyle/>
        <a:p>
          <a:endParaRPr lang="it-IT"/>
        </a:p>
      </dgm:t>
    </dgm:pt>
    <dgm:pt modelId="{2E4F3AE5-3044-4272-9DB5-8277FAC4DA28}" type="pres">
      <dgm:prSet presAssocID="{01AF1191-2399-4893-96FD-24197B2E404D}" presName="Name0" presStyleCnt="0">
        <dgm:presLayoutVars>
          <dgm:dir/>
          <dgm:resizeHandles val="exact"/>
        </dgm:presLayoutVars>
      </dgm:prSet>
      <dgm:spPr/>
    </dgm:pt>
    <dgm:pt modelId="{807280C9-DCF6-4566-B4BC-594B57EA64CE}" type="pres">
      <dgm:prSet presAssocID="{71CB46E8-A01B-4AAE-A33D-C2706DC62154}" presName="node" presStyleLbl="node1" presStyleIdx="0" presStyleCnt="5">
        <dgm:presLayoutVars>
          <dgm:bulletEnabled val="1"/>
        </dgm:presLayoutVars>
      </dgm:prSet>
      <dgm:spPr/>
    </dgm:pt>
    <dgm:pt modelId="{A547D48F-CBBD-4F26-919B-35C615E12FB1}" type="pres">
      <dgm:prSet presAssocID="{717BD8AF-880C-466A-A613-5274B6683B67}" presName="sibTrans" presStyleLbl="sibTrans1D1" presStyleIdx="0" presStyleCnt="4"/>
      <dgm:spPr/>
    </dgm:pt>
    <dgm:pt modelId="{B36B5E83-F07F-42EA-BC81-E329B052DBAF}" type="pres">
      <dgm:prSet presAssocID="{717BD8AF-880C-466A-A613-5274B6683B67}" presName="connectorText" presStyleLbl="sibTrans1D1" presStyleIdx="0" presStyleCnt="4"/>
      <dgm:spPr/>
    </dgm:pt>
    <dgm:pt modelId="{DD4C5DB8-81A9-469B-B44B-55F647ECB11C}" type="pres">
      <dgm:prSet presAssocID="{8F093D44-ECD0-4AEF-B5B3-80F4D4B83C84}" presName="node" presStyleLbl="node1" presStyleIdx="1" presStyleCnt="5">
        <dgm:presLayoutVars>
          <dgm:bulletEnabled val="1"/>
        </dgm:presLayoutVars>
      </dgm:prSet>
      <dgm:spPr/>
    </dgm:pt>
    <dgm:pt modelId="{6F3E3AF5-F260-452B-8AF1-55E42A25AB94}" type="pres">
      <dgm:prSet presAssocID="{4B0E2F83-83FA-4BB0-BB25-B9595C1D9D99}" presName="sibTrans" presStyleLbl="sibTrans1D1" presStyleIdx="1" presStyleCnt="4"/>
      <dgm:spPr/>
    </dgm:pt>
    <dgm:pt modelId="{9E89BDBE-199E-45CF-BF03-3FA55C779B6A}" type="pres">
      <dgm:prSet presAssocID="{4B0E2F83-83FA-4BB0-BB25-B9595C1D9D99}" presName="connectorText" presStyleLbl="sibTrans1D1" presStyleIdx="1" presStyleCnt="4"/>
      <dgm:spPr/>
    </dgm:pt>
    <dgm:pt modelId="{AABC2102-7181-4DB0-9FA3-CD1EA4540E01}" type="pres">
      <dgm:prSet presAssocID="{125974FA-2BC2-43A4-B435-78B45D73B2E4}" presName="node" presStyleLbl="node1" presStyleIdx="2" presStyleCnt="5">
        <dgm:presLayoutVars>
          <dgm:bulletEnabled val="1"/>
        </dgm:presLayoutVars>
      </dgm:prSet>
      <dgm:spPr/>
    </dgm:pt>
    <dgm:pt modelId="{293CC50C-3E64-4D6F-AF9F-FCC3DB094349}" type="pres">
      <dgm:prSet presAssocID="{9B34AA00-3E86-4651-88C0-BE36699C237C}" presName="sibTrans" presStyleLbl="sibTrans1D1" presStyleIdx="2" presStyleCnt="4"/>
      <dgm:spPr/>
    </dgm:pt>
    <dgm:pt modelId="{58FE17D3-A756-49D0-8E87-0F75BC60DCAE}" type="pres">
      <dgm:prSet presAssocID="{9B34AA00-3E86-4651-88C0-BE36699C237C}" presName="connectorText" presStyleLbl="sibTrans1D1" presStyleIdx="2" presStyleCnt="4"/>
      <dgm:spPr/>
    </dgm:pt>
    <dgm:pt modelId="{5DFD686B-705D-440B-86B8-C292345A26D9}" type="pres">
      <dgm:prSet presAssocID="{52D207DD-1AF3-4E90-9487-EC266C10E143}" presName="node" presStyleLbl="node1" presStyleIdx="3" presStyleCnt="5">
        <dgm:presLayoutVars>
          <dgm:bulletEnabled val="1"/>
        </dgm:presLayoutVars>
      </dgm:prSet>
      <dgm:spPr/>
    </dgm:pt>
    <dgm:pt modelId="{C066C261-E559-4B69-A57E-CDCB80593CB0}" type="pres">
      <dgm:prSet presAssocID="{4D9F35D3-CFAD-4764-BFCA-2E4CC8BB7C88}" presName="sibTrans" presStyleLbl="sibTrans1D1" presStyleIdx="3" presStyleCnt="4"/>
      <dgm:spPr/>
    </dgm:pt>
    <dgm:pt modelId="{D2697628-7FB4-409D-8724-B000E83A62FF}" type="pres">
      <dgm:prSet presAssocID="{4D9F35D3-CFAD-4764-BFCA-2E4CC8BB7C88}" presName="connectorText" presStyleLbl="sibTrans1D1" presStyleIdx="3" presStyleCnt="4"/>
      <dgm:spPr/>
    </dgm:pt>
    <dgm:pt modelId="{D9B3FD2A-20C5-4FAD-BDEC-49A20842C002}" type="pres">
      <dgm:prSet presAssocID="{2C8B5E77-0436-4539-BBFE-05984DCE3ACC}" presName="node" presStyleLbl="node1" presStyleIdx="4" presStyleCnt="5">
        <dgm:presLayoutVars>
          <dgm:bulletEnabled val="1"/>
        </dgm:presLayoutVars>
      </dgm:prSet>
      <dgm:spPr/>
    </dgm:pt>
  </dgm:ptLst>
  <dgm:cxnLst>
    <dgm:cxn modelId="{F4EF2506-1243-49E3-A629-C3CFA679797A}" type="presOf" srcId="{8F093D44-ECD0-4AEF-B5B3-80F4D4B83C84}" destId="{DD4C5DB8-81A9-469B-B44B-55F647ECB11C}" srcOrd="0" destOrd="0" presId="urn:microsoft.com/office/officeart/2005/8/layout/bProcess3"/>
    <dgm:cxn modelId="{ACBC1133-8833-4557-AB4A-3A1DF79AB8F3}" type="presOf" srcId="{52D207DD-1AF3-4E90-9487-EC266C10E143}" destId="{5DFD686B-705D-440B-86B8-C292345A26D9}" srcOrd="0" destOrd="0" presId="urn:microsoft.com/office/officeart/2005/8/layout/bProcess3"/>
    <dgm:cxn modelId="{97CF7E36-08CC-4D3C-A8A7-A61670528526}" type="presOf" srcId="{9B34AA00-3E86-4651-88C0-BE36699C237C}" destId="{58FE17D3-A756-49D0-8E87-0F75BC60DCAE}" srcOrd="1" destOrd="0" presId="urn:microsoft.com/office/officeart/2005/8/layout/bProcess3"/>
    <dgm:cxn modelId="{12CA3960-26D2-414C-9413-0305CB55ABCB}" type="presOf" srcId="{4B0E2F83-83FA-4BB0-BB25-B9595C1D9D99}" destId="{9E89BDBE-199E-45CF-BF03-3FA55C779B6A}" srcOrd="1" destOrd="0" presId="urn:microsoft.com/office/officeart/2005/8/layout/bProcess3"/>
    <dgm:cxn modelId="{8F20A063-A362-4572-B4EA-FA0FA1C8626A}" type="presOf" srcId="{4D9F35D3-CFAD-4764-BFCA-2E4CC8BB7C88}" destId="{D2697628-7FB4-409D-8724-B000E83A62FF}" srcOrd="1" destOrd="0" presId="urn:microsoft.com/office/officeart/2005/8/layout/bProcess3"/>
    <dgm:cxn modelId="{120C0545-CCA6-4D8E-8E11-7A8994F0553B}" type="presOf" srcId="{4D9F35D3-CFAD-4764-BFCA-2E4CC8BB7C88}" destId="{C066C261-E559-4B69-A57E-CDCB80593CB0}" srcOrd="0" destOrd="0" presId="urn:microsoft.com/office/officeart/2005/8/layout/bProcess3"/>
    <dgm:cxn modelId="{8AA06771-84EC-4F79-80A7-066CC58935B9}" srcId="{01AF1191-2399-4893-96FD-24197B2E404D}" destId="{71CB46E8-A01B-4AAE-A33D-C2706DC62154}" srcOrd="0" destOrd="0" parTransId="{E76320F5-4948-4FD9-A9B2-74361703CF53}" sibTransId="{717BD8AF-880C-466A-A613-5274B6683B67}"/>
    <dgm:cxn modelId="{69BA7B53-A09B-4BFC-B543-72581A95DCFD}" type="presOf" srcId="{4B0E2F83-83FA-4BB0-BB25-B9595C1D9D99}" destId="{6F3E3AF5-F260-452B-8AF1-55E42A25AB94}" srcOrd="0" destOrd="0" presId="urn:microsoft.com/office/officeart/2005/8/layout/bProcess3"/>
    <dgm:cxn modelId="{DEB7C57C-EC49-4327-BD3C-CB8A9F239692}" type="presOf" srcId="{717BD8AF-880C-466A-A613-5274B6683B67}" destId="{B36B5E83-F07F-42EA-BC81-E329B052DBAF}" srcOrd="1" destOrd="0" presId="urn:microsoft.com/office/officeart/2005/8/layout/bProcess3"/>
    <dgm:cxn modelId="{0E827389-33FD-475B-A396-21089D863216}" type="presOf" srcId="{71CB46E8-A01B-4AAE-A33D-C2706DC62154}" destId="{807280C9-DCF6-4566-B4BC-594B57EA64CE}" srcOrd="0" destOrd="0" presId="urn:microsoft.com/office/officeart/2005/8/layout/bProcess3"/>
    <dgm:cxn modelId="{E888CC8F-B078-4659-9EAE-2ACDAF036EDE}" srcId="{01AF1191-2399-4893-96FD-24197B2E404D}" destId="{125974FA-2BC2-43A4-B435-78B45D73B2E4}" srcOrd="2" destOrd="0" parTransId="{11BB8A4A-07AC-45D9-A6E1-1A238632B357}" sibTransId="{9B34AA00-3E86-4651-88C0-BE36699C237C}"/>
    <dgm:cxn modelId="{8CD8AB94-CDED-4145-A4A3-A05E4B516C0E}" type="presOf" srcId="{01AF1191-2399-4893-96FD-24197B2E404D}" destId="{2E4F3AE5-3044-4272-9DB5-8277FAC4DA28}" srcOrd="0" destOrd="0" presId="urn:microsoft.com/office/officeart/2005/8/layout/bProcess3"/>
    <dgm:cxn modelId="{160C79A7-2EBB-4FA0-805E-6C39B0DC015B}" srcId="{01AF1191-2399-4893-96FD-24197B2E404D}" destId="{52D207DD-1AF3-4E90-9487-EC266C10E143}" srcOrd="3" destOrd="0" parTransId="{A7B8E0F2-6E5E-4A33-A04D-D1E8CF06AFD1}" sibTransId="{4D9F35D3-CFAD-4764-BFCA-2E4CC8BB7C88}"/>
    <dgm:cxn modelId="{92DB4BBD-6326-4C82-B3BE-60FF1BE52D76}" type="presOf" srcId="{125974FA-2BC2-43A4-B435-78B45D73B2E4}" destId="{AABC2102-7181-4DB0-9FA3-CD1EA4540E01}" srcOrd="0" destOrd="0" presId="urn:microsoft.com/office/officeart/2005/8/layout/bProcess3"/>
    <dgm:cxn modelId="{1B6968C3-773D-493A-B61C-F014AABDAC4D}" type="presOf" srcId="{717BD8AF-880C-466A-A613-5274B6683B67}" destId="{A547D48F-CBBD-4F26-919B-35C615E12FB1}" srcOrd="0" destOrd="0" presId="urn:microsoft.com/office/officeart/2005/8/layout/bProcess3"/>
    <dgm:cxn modelId="{8DCAA9CF-1116-4457-A45E-61E3C070AA45}" srcId="{01AF1191-2399-4893-96FD-24197B2E404D}" destId="{8F093D44-ECD0-4AEF-B5B3-80F4D4B83C84}" srcOrd="1" destOrd="0" parTransId="{BEABD317-0EB8-440E-81EB-107D95537137}" sibTransId="{4B0E2F83-83FA-4BB0-BB25-B9595C1D9D99}"/>
    <dgm:cxn modelId="{1F6CBAD4-EF81-4DD9-A83D-9BE2E2596543}" type="presOf" srcId="{9B34AA00-3E86-4651-88C0-BE36699C237C}" destId="{293CC50C-3E64-4D6F-AF9F-FCC3DB094349}" srcOrd="0" destOrd="0" presId="urn:microsoft.com/office/officeart/2005/8/layout/bProcess3"/>
    <dgm:cxn modelId="{9CFC4DD5-60CF-43B0-9ADF-5D005D7CCE71}" type="presOf" srcId="{2C8B5E77-0436-4539-BBFE-05984DCE3ACC}" destId="{D9B3FD2A-20C5-4FAD-BDEC-49A20842C002}" srcOrd="0" destOrd="0" presId="urn:microsoft.com/office/officeart/2005/8/layout/bProcess3"/>
    <dgm:cxn modelId="{D08E81EB-388C-4068-911F-01A0CBB68B56}" srcId="{01AF1191-2399-4893-96FD-24197B2E404D}" destId="{2C8B5E77-0436-4539-BBFE-05984DCE3ACC}" srcOrd="4" destOrd="0" parTransId="{F7F882BA-967D-4FC3-BCEB-4F0D1316BECB}" sibTransId="{1F0A041D-B33C-436D-8711-63BCD6B947C5}"/>
    <dgm:cxn modelId="{6D7CF22F-AF1A-4006-BEBD-1ADB5E103541}" type="presParOf" srcId="{2E4F3AE5-3044-4272-9DB5-8277FAC4DA28}" destId="{807280C9-DCF6-4566-B4BC-594B57EA64CE}" srcOrd="0" destOrd="0" presId="urn:microsoft.com/office/officeart/2005/8/layout/bProcess3"/>
    <dgm:cxn modelId="{A0D14A9C-ED83-4715-9045-AC64CE5D8E09}" type="presParOf" srcId="{2E4F3AE5-3044-4272-9DB5-8277FAC4DA28}" destId="{A547D48F-CBBD-4F26-919B-35C615E12FB1}" srcOrd="1" destOrd="0" presId="urn:microsoft.com/office/officeart/2005/8/layout/bProcess3"/>
    <dgm:cxn modelId="{1984E5D5-978F-4C8A-A6C0-D969036B1DA1}" type="presParOf" srcId="{A547D48F-CBBD-4F26-919B-35C615E12FB1}" destId="{B36B5E83-F07F-42EA-BC81-E329B052DBAF}" srcOrd="0" destOrd="0" presId="urn:microsoft.com/office/officeart/2005/8/layout/bProcess3"/>
    <dgm:cxn modelId="{425FF4F5-3DF1-4BBC-B32D-3A0FCEEC2566}" type="presParOf" srcId="{2E4F3AE5-3044-4272-9DB5-8277FAC4DA28}" destId="{DD4C5DB8-81A9-469B-B44B-55F647ECB11C}" srcOrd="2" destOrd="0" presId="urn:microsoft.com/office/officeart/2005/8/layout/bProcess3"/>
    <dgm:cxn modelId="{98997A25-87AA-4193-B896-F33C0DF2621F}" type="presParOf" srcId="{2E4F3AE5-3044-4272-9DB5-8277FAC4DA28}" destId="{6F3E3AF5-F260-452B-8AF1-55E42A25AB94}" srcOrd="3" destOrd="0" presId="urn:microsoft.com/office/officeart/2005/8/layout/bProcess3"/>
    <dgm:cxn modelId="{7FB7334C-A4ED-4EC5-BF1A-3EACD7117B24}" type="presParOf" srcId="{6F3E3AF5-F260-452B-8AF1-55E42A25AB94}" destId="{9E89BDBE-199E-45CF-BF03-3FA55C779B6A}" srcOrd="0" destOrd="0" presId="urn:microsoft.com/office/officeart/2005/8/layout/bProcess3"/>
    <dgm:cxn modelId="{C2300592-ECD0-47D8-BB23-93650D646003}" type="presParOf" srcId="{2E4F3AE5-3044-4272-9DB5-8277FAC4DA28}" destId="{AABC2102-7181-4DB0-9FA3-CD1EA4540E01}" srcOrd="4" destOrd="0" presId="urn:microsoft.com/office/officeart/2005/8/layout/bProcess3"/>
    <dgm:cxn modelId="{22F5906D-CF5E-4F3A-B1B3-BE0DA947D0E7}" type="presParOf" srcId="{2E4F3AE5-3044-4272-9DB5-8277FAC4DA28}" destId="{293CC50C-3E64-4D6F-AF9F-FCC3DB094349}" srcOrd="5" destOrd="0" presId="urn:microsoft.com/office/officeart/2005/8/layout/bProcess3"/>
    <dgm:cxn modelId="{6DB4AD6D-347D-4984-9306-EC5CC674A862}" type="presParOf" srcId="{293CC50C-3E64-4D6F-AF9F-FCC3DB094349}" destId="{58FE17D3-A756-49D0-8E87-0F75BC60DCAE}" srcOrd="0" destOrd="0" presId="urn:microsoft.com/office/officeart/2005/8/layout/bProcess3"/>
    <dgm:cxn modelId="{FF052754-9E4A-4CFB-984A-22FD5959DD0A}" type="presParOf" srcId="{2E4F3AE5-3044-4272-9DB5-8277FAC4DA28}" destId="{5DFD686B-705D-440B-86B8-C292345A26D9}" srcOrd="6" destOrd="0" presId="urn:microsoft.com/office/officeart/2005/8/layout/bProcess3"/>
    <dgm:cxn modelId="{6E04EE97-40B6-4438-A1DE-9C372F0F14C7}" type="presParOf" srcId="{2E4F3AE5-3044-4272-9DB5-8277FAC4DA28}" destId="{C066C261-E559-4B69-A57E-CDCB80593CB0}" srcOrd="7" destOrd="0" presId="urn:microsoft.com/office/officeart/2005/8/layout/bProcess3"/>
    <dgm:cxn modelId="{870F65F4-3B04-4E6F-B6AC-7E588A60F7CE}" type="presParOf" srcId="{C066C261-E559-4B69-A57E-CDCB80593CB0}" destId="{D2697628-7FB4-409D-8724-B000E83A62FF}" srcOrd="0" destOrd="0" presId="urn:microsoft.com/office/officeart/2005/8/layout/bProcess3"/>
    <dgm:cxn modelId="{0E7E9E2A-D4CD-437E-B144-C1DB424F1010}" type="presParOf" srcId="{2E4F3AE5-3044-4272-9DB5-8277FAC4DA28}" destId="{D9B3FD2A-20C5-4FAD-BDEC-49A20842C002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F1191-2399-4893-96FD-24197B2E404D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1CB46E8-A01B-4AAE-A33D-C2706DC6215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acquisition</a:t>
          </a:r>
          <a:endParaRPr lang="it-IT" dirty="0"/>
        </a:p>
      </dgm:t>
    </dgm:pt>
    <dgm:pt modelId="{E76320F5-4948-4FD9-A9B2-74361703CF53}" type="parTrans" cxnId="{8AA06771-84EC-4F79-80A7-066CC58935B9}">
      <dgm:prSet/>
      <dgm:spPr/>
      <dgm:t>
        <a:bodyPr/>
        <a:lstStyle/>
        <a:p>
          <a:endParaRPr lang="it-IT"/>
        </a:p>
      </dgm:t>
    </dgm:pt>
    <dgm:pt modelId="{717BD8AF-880C-466A-A613-5274B6683B67}" type="sibTrans" cxnId="{8AA06771-84EC-4F79-80A7-066CC58935B9}">
      <dgm:prSet/>
      <dgm:spPr/>
      <dgm:t>
        <a:bodyPr/>
        <a:lstStyle/>
        <a:p>
          <a:endParaRPr lang="it-IT"/>
        </a:p>
      </dgm:t>
    </dgm:pt>
    <dgm:pt modelId="{8F093D44-ECD0-4AEF-B5B3-80F4D4B83C84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dirty="0" err="1"/>
            <a:t>Imputing</a:t>
          </a:r>
          <a:endParaRPr lang="it-IT" dirty="0"/>
        </a:p>
      </dgm:t>
    </dgm:pt>
    <dgm:pt modelId="{BEABD317-0EB8-440E-81EB-107D95537137}" type="parTrans" cxnId="{8DCAA9CF-1116-4457-A45E-61E3C070AA45}">
      <dgm:prSet/>
      <dgm:spPr/>
      <dgm:t>
        <a:bodyPr/>
        <a:lstStyle/>
        <a:p>
          <a:endParaRPr lang="it-IT"/>
        </a:p>
      </dgm:t>
    </dgm:pt>
    <dgm:pt modelId="{4B0E2F83-83FA-4BB0-BB25-B9595C1D9D99}" type="sibTrans" cxnId="{8DCAA9CF-1116-4457-A45E-61E3C070AA45}">
      <dgm:prSet/>
      <dgm:spPr/>
      <dgm:t>
        <a:bodyPr/>
        <a:lstStyle/>
        <a:p>
          <a:endParaRPr lang="it-IT"/>
        </a:p>
      </dgm:t>
    </dgm:pt>
    <dgm:pt modelId="{125974FA-2BC2-43A4-B435-78B45D73B2E4}">
      <dgm:prSet phldrT="[Testo]"/>
      <dgm:spPr/>
      <dgm:t>
        <a:bodyPr/>
        <a:lstStyle/>
        <a:p>
          <a:r>
            <a:rPr lang="it-IT" dirty="0"/>
            <a:t>Train/Test data </a:t>
          </a:r>
          <a:r>
            <a:rPr lang="it-IT" dirty="0" err="1"/>
            <a:t>preparation</a:t>
          </a:r>
          <a:endParaRPr lang="it-IT" dirty="0"/>
        </a:p>
      </dgm:t>
    </dgm:pt>
    <dgm:pt modelId="{11BB8A4A-07AC-45D9-A6E1-1A238632B357}" type="parTrans" cxnId="{E888CC8F-B078-4659-9EAE-2ACDAF036EDE}">
      <dgm:prSet/>
      <dgm:spPr/>
      <dgm:t>
        <a:bodyPr/>
        <a:lstStyle/>
        <a:p>
          <a:endParaRPr lang="it-IT"/>
        </a:p>
      </dgm:t>
    </dgm:pt>
    <dgm:pt modelId="{9B34AA00-3E86-4651-88C0-BE36699C237C}" type="sibTrans" cxnId="{E888CC8F-B078-4659-9EAE-2ACDAF036EDE}">
      <dgm:prSet/>
      <dgm:spPr/>
      <dgm:t>
        <a:bodyPr/>
        <a:lstStyle/>
        <a:p>
          <a:endParaRPr lang="it-IT"/>
        </a:p>
      </dgm:t>
    </dgm:pt>
    <dgm:pt modelId="{52D207DD-1AF3-4E90-9487-EC266C10E143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Selection</a:t>
          </a:r>
          <a:endParaRPr lang="it-IT" dirty="0"/>
        </a:p>
      </dgm:t>
    </dgm:pt>
    <dgm:pt modelId="{A7B8E0F2-6E5E-4A33-A04D-D1E8CF06AFD1}" type="parTrans" cxnId="{160C79A7-2EBB-4FA0-805E-6C39B0DC015B}">
      <dgm:prSet/>
      <dgm:spPr/>
      <dgm:t>
        <a:bodyPr/>
        <a:lstStyle/>
        <a:p>
          <a:endParaRPr lang="it-IT"/>
        </a:p>
      </dgm:t>
    </dgm:pt>
    <dgm:pt modelId="{4D9F35D3-CFAD-4764-BFCA-2E4CC8BB7C88}" type="sibTrans" cxnId="{160C79A7-2EBB-4FA0-805E-6C39B0DC015B}">
      <dgm:prSet/>
      <dgm:spPr/>
      <dgm:t>
        <a:bodyPr/>
        <a:lstStyle/>
        <a:p>
          <a:endParaRPr lang="it-IT"/>
        </a:p>
      </dgm:t>
    </dgm:pt>
    <dgm:pt modelId="{2C8B5E77-0436-4539-BBFE-05984DCE3ACC}">
      <dgm:prSet phldrT="[Testo]"/>
      <dgm:spPr/>
      <dgm:t>
        <a:bodyPr/>
        <a:lstStyle/>
        <a:p>
          <a:r>
            <a:rPr lang="it-IT" dirty="0"/>
            <a:t>Train </a:t>
          </a:r>
          <a:r>
            <a:rPr lang="it-IT" dirty="0" err="1"/>
            <a:t>Phase</a:t>
          </a:r>
          <a:endParaRPr lang="it-IT" dirty="0"/>
        </a:p>
      </dgm:t>
    </dgm:pt>
    <dgm:pt modelId="{F7F882BA-967D-4FC3-BCEB-4F0D1316BECB}" type="parTrans" cxnId="{D08E81EB-388C-4068-911F-01A0CBB68B56}">
      <dgm:prSet/>
      <dgm:spPr/>
      <dgm:t>
        <a:bodyPr/>
        <a:lstStyle/>
        <a:p>
          <a:endParaRPr lang="it-IT"/>
        </a:p>
      </dgm:t>
    </dgm:pt>
    <dgm:pt modelId="{1F0A041D-B33C-436D-8711-63BCD6B947C5}" type="sibTrans" cxnId="{D08E81EB-388C-4068-911F-01A0CBB68B56}">
      <dgm:prSet/>
      <dgm:spPr/>
      <dgm:t>
        <a:bodyPr/>
        <a:lstStyle/>
        <a:p>
          <a:endParaRPr lang="it-IT"/>
        </a:p>
      </dgm:t>
    </dgm:pt>
    <dgm:pt modelId="{DFE50D1A-DB9A-4CD3-977E-2223F806D75D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Augmentation</a:t>
          </a:r>
          <a:endParaRPr lang="it-IT" dirty="0"/>
        </a:p>
      </dgm:t>
    </dgm:pt>
    <dgm:pt modelId="{96907C4D-4618-43CB-B570-A47B2F412142}" type="parTrans" cxnId="{C6EBADA3-CB5F-436E-8F3D-715342CF3BDF}">
      <dgm:prSet/>
      <dgm:spPr/>
      <dgm:t>
        <a:bodyPr/>
        <a:lstStyle/>
        <a:p>
          <a:endParaRPr lang="it-IT"/>
        </a:p>
      </dgm:t>
    </dgm:pt>
    <dgm:pt modelId="{371F6DEE-17B6-4DF2-A9EE-264D4010950C}" type="sibTrans" cxnId="{C6EBADA3-CB5F-436E-8F3D-715342CF3BDF}">
      <dgm:prSet/>
      <dgm:spPr/>
      <dgm:t>
        <a:bodyPr/>
        <a:lstStyle/>
        <a:p>
          <a:endParaRPr lang="it-IT"/>
        </a:p>
      </dgm:t>
    </dgm:pt>
    <dgm:pt modelId="{1716B075-66E0-45F5-8572-3881A554B2CA}">
      <dgm:prSet phldrT="[Testo]"/>
      <dgm:spPr/>
      <dgm:t>
        <a:bodyPr/>
        <a:lstStyle/>
        <a:p>
          <a:r>
            <a:rPr lang="it-IT" dirty="0"/>
            <a:t>Edge </a:t>
          </a:r>
          <a:r>
            <a:rPr lang="it-IT" dirty="0" err="1"/>
            <a:t>Localization</a:t>
          </a:r>
          <a:endParaRPr lang="it-IT" dirty="0"/>
        </a:p>
      </dgm:t>
    </dgm:pt>
    <dgm:pt modelId="{C9098BF1-611A-4892-9832-944D25E8F7CB}" type="parTrans" cxnId="{75986841-7D1E-404C-915F-D9E04494687D}">
      <dgm:prSet/>
      <dgm:spPr/>
      <dgm:t>
        <a:bodyPr/>
        <a:lstStyle/>
        <a:p>
          <a:endParaRPr lang="it-IT"/>
        </a:p>
      </dgm:t>
    </dgm:pt>
    <dgm:pt modelId="{5B90F772-F15F-45B7-A4E2-A703EB5B6569}" type="sibTrans" cxnId="{75986841-7D1E-404C-915F-D9E04494687D}">
      <dgm:prSet/>
      <dgm:spPr/>
      <dgm:t>
        <a:bodyPr/>
        <a:lstStyle/>
        <a:p>
          <a:endParaRPr lang="it-IT"/>
        </a:p>
      </dgm:t>
    </dgm:pt>
    <dgm:pt modelId="{2E4F3AE5-3044-4272-9DB5-8277FAC4DA28}" type="pres">
      <dgm:prSet presAssocID="{01AF1191-2399-4893-96FD-24197B2E404D}" presName="Name0" presStyleCnt="0">
        <dgm:presLayoutVars>
          <dgm:dir/>
          <dgm:resizeHandles val="exact"/>
        </dgm:presLayoutVars>
      </dgm:prSet>
      <dgm:spPr/>
    </dgm:pt>
    <dgm:pt modelId="{807280C9-DCF6-4566-B4BC-594B57EA64CE}" type="pres">
      <dgm:prSet presAssocID="{71CB46E8-A01B-4AAE-A33D-C2706DC62154}" presName="node" presStyleLbl="node1" presStyleIdx="0" presStyleCnt="7">
        <dgm:presLayoutVars>
          <dgm:bulletEnabled val="1"/>
        </dgm:presLayoutVars>
      </dgm:prSet>
      <dgm:spPr/>
    </dgm:pt>
    <dgm:pt modelId="{A547D48F-CBBD-4F26-919B-35C615E12FB1}" type="pres">
      <dgm:prSet presAssocID="{717BD8AF-880C-466A-A613-5274B6683B67}" presName="sibTrans" presStyleLbl="sibTrans1D1" presStyleIdx="0" presStyleCnt="6"/>
      <dgm:spPr/>
    </dgm:pt>
    <dgm:pt modelId="{B36B5E83-F07F-42EA-BC81-E329B052DBAF}" type="pres">
      <dgm:prSet presAssocID="{717BD8AF-880C-466A-A613-5274B6683B67}" presName="connectorText" presStyleLbl="sibTrans1D1" presStyleIdx="0" presStyleCnt="6"/>
      <dgm:spPr/>
    </dgm:pt>
    <dgm:pt modelId="{DD4C5DB8-81A9-469B-B44B-55F647ECB11C}" type="pres">
      <dgm:prSet presAssocID="{8F093D44-ECD0-4AEF-B5B3-80F4D4B83C84}" presName="node" presStyleLbl="node1" presStyleIdx="1" presStyleCnt="7">
        <dgm:presLayoutVars>
          <dgm:bulletEnabled val="1"/>
        </dgm:presLayoutVars>
      </dgm:prSet>
      <dgm:spPr/>
    </dgm:pt>
    <dgm:pt modelId="{6F3E3AF5-F260-452B-8AF1-55E42A25AB94}" type="pres">
      <dgm:prSet presAssocID="{4B0E2F83-83FA-4BB0-BB25-B9595C1D9D99}" presName="sibTrans" presStyleLbl="sibTrans1D1" presStyleIdx="1" presStyleCnt="6"/>
      <dgm:spPr/>
    </dgm:pt>
    <dgm:pt modelId="{9E89BDBE-199E-45CF-BF03-3FA55C779B6A}" type="pres">
      <dgm:prSet presAssocID="{4B0E2F83-83FA-4BB0-BB25-B9595C1D9D99}" presName="connectorText" presStyleLbl="sibTrans1D1" presStyleIdx="1" presStyleCnt="6"/>
      <dgm:spPr/>
    </dgm:pt>
    <dgm:pt modelId="{AABC2102-7181-4DB0-9FA3-CD1EA4540E01}" type="pres">
      <dgm:prSet presAssocID="{125974FA-2BC2-43A4-B435-78B45D73B2E4}" presName="node" presStyleLbl="node1" presStyleIdx="2" presStyleCnt="7">
        <dgm:presLayoutVars>
          <dgm:bulletEnabled val="1"/>
        </dgm:presLayoutVars>
      </dgm:prSet>
      <dgm:spPr/>
    </dgm:pt>
    <dgm:pt modelId="{293CC50C-3E64-4D6F-AF9F-FCC3DB094349}" type="pres">
      <dgm:prSet presAssocID="{9B34AA00-3E86-4651-88C0-BE36699C237C}" presName="sibTrans" presStyleLbl="sibTrans1D1" presStyleIdx="2" presStyleCnt="6"/>
      <dgm:spPr/>
    </dgm:pt>
    <dgm:pt modelId="{58FE17D3-A756-49D0-8E87-0F75BC60DCAE}" type="pres">
      <dgm:prSet presAssocID="{9B34AA00-3E86-4651-88C0-BE36699C237C}" presName="connectorText" presStyleLbl="sibTrans1D1" presStyleIdx="2" presStyleCnt="6"/>
      <dgm:spPr/>
    </dgm:pt>
    <dgm:pt modelId="{C270101F-65DB-4222-8D6A-152BB96BDC70}" type="pres">
      <dgm:prSet presAssocID="{DFE50D1A-DB9A-4CD3-977E-2223F806D75D}" presName="node" presStyleLbl="node1" presStyleIdx="3" presStyleCnt="7">
        <dgm:presLayoutVars>
          <dgm:bulletEnabled val="1"/>
        </dgm:presLayoutVars>
      </dgm:prSet>
      <dgm:spPr/>
    </dgm:pt>
    <dgm:pt modelId="{17E1E38E-E565-4E84-91F1-56E6359458C9}" type="pres">
      <dgm:prSet presAssocID="{371F6DEE-17B6-4DF2-A9EE-264D4010950C}" presName="sibTrans" presStyleLbl="sibTrans1D1" presStyleIdx="3" presStyleCnt="6"/>
      <dgm:spPr/>
    </dgm:pt>
    <dgm:pt modelId="{DDEA6180-4773-4034-B0EC-F12C22FD7975}" type="pres">
      <dgm:prSet presAssocID="{371F6DEE-17B6-4DF2-A9EE-264D4010950C}" presName="connectorText" presStyleLbl="sibTrans1D1" presStyleIdx="3" presStyleCnt="6"/>
      <dgm:spPr/>
    </dgm:pt>
    <dgm:pt modelId="{90BB0C88-6287-4E10-9B68-C966DFF33207}" type="pres">
      <dgm:prSet presAssocID="{1716B075-66E0-45F5-8572-3881A554B2CA}" presName="node" presStyleLbl="node1" presStyleIdx="4" presStyleCnt="7">
        <dgm:presLayoutVars>
          <dgm:bulletEnabled val="1"/>
        </dgm:presLayoutVars>
      </dgm:prSet>
      <dgm:spPr/>
    </dgm:pt>
    <dgm:pt modelId="{5D5155AD-19BD-4139-BA8F-25DDE07EFF8A}" type="pres">
      <dgm:prSet presAssocID="{5B90F772-F15F-45B7-A4E2-A703EB5B6569}" presName="sibTrans" presStyleLbl="sibTrans1D1" presStyleIdx="4" presStyleCnt="6"/>
      <dgm:spPr/>
    </dgm:pt>
    <dgm:pt modelId="{F3284F30-3504-41DA-86EC-04394D35B46E}" type="pres">
      <dgm:prSet presAssocID="{5B90F772-F15F-45B7-A4E2-A703EB5B6569}" presName="connectorText" presStyleLbl="sibTrans1D1" presStyleIdx="4" presStyleCnt="6"/>
      <dgm:spPr/>
    </dgm:pt>
    <dgm:pt modelId="{5DFD686B-705D-440B-86B8-C292345A26D9}" type="pres">
      <dgm:prSet presAssocID="{52D207DD-1AF3-4E90-9487-EC266C10E143}" presName="node" presStyleLbl="node1" presStyleIdx="5" presStyleCnt="7">
        <dgm:presLayoutVars>
          <dgm:bulletEnabled val="1"/>
        </dgm:presLayoutVars>
      </dgm:prSet>
      <dgm:spPr/>
    </dgm:pt>
    <dgm:pt modelId="{C066C261-E559-4B69-A57E-CDCB80593CB0}" type="pres">
      <dgm:prSet presAssocID="{4D9F35D3-CFAD-4764-BFCA-2E4CC8BB7C88}" presName="sibTrans" presStyleLbl="sibTrans1D1" presStyleIdx="5" presStyleCnt="6"/>
      <dgm:spPr/>
    </dgm:pt>
    <dgm:pt modelId="{D2697628-7FB4-409D-8724-B000E83A62FF}" type="pres">
      <dgm:prSet presAssocID="{4D9F35D3-CFAD-4764-BFCA-2E4CC8BB7C88}" presName="connectorText" presStyleLbl="sibTrans1D1" presStyleIdx="5" presStyleCnt="6"/>
      <dgm:spPr/>
    </dgm:pt>
    <dgm:pt modelId="{D9B3FD2A-20C5-4FAD-BDEC-49A20842C002}" type="pres">
      <dgm:prSet presAssocID="{2C8B5E77-0436-4539-BBFE-05984DCE3ACC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F2506-1243-49E3-A629-C3CFA679797A}" type="presOf" srcId="{8F093D44-ECD0-4AEF-B5B3-80F4D4B83C84}" destId="{DD4C5DB8-81A9-469B-B44B-55F647ECB11C}" srcOrd="0" destOrd="0" presId="urn:microsoft.com/office/officeart/2005/8/layout/bProcess3"/>
    <dgm:cxn modelId="{ACBC1133-8833-4557-AB4A-3A1DF79AB8F3}" type="presOf" srcId="{52D207DD-1AF3-4E90-9487-EC266C10E143}" destId="{5DFD686B-705D-440B-86B8-C292345A26D9}" srcOrd="0" destOrd="0" presId="urn:microsoft.com/office/officeart/2005/8/layout/bProcess3"/>
    <dgm:cxn modelId="{97CF7E36-08CC-4D3C-A8A7-A61670528526}" type="presOf" srcId="{9B34AA00-3E86-4651-88C0-BE36699C237C}" destId="{58FE17D3-A756-49D0-8E87-0F75BC60DCAE}" srcOrd="1" destOrd="0" presId="urn:microsoft.com/office/officeart/2005/8/layout/bProcess3"/>
    <dgm:cxn modelId="{B482483E-F942-4356-8780-33E934B02D9A}" type="presOf" srcId="{DFE50D1A-DB9A-4CD3-977E-2223F806D75D}" destId="{C270101F-65DB-4222-8D6A-152BB96BDC70}" srcOrd="0" destOrd="0" presId="urn:microsoft.com/office/officeart/2005/8/layout/bProcess3"/>
    <dgm:cxn modelId="{12CA3960-26D2-414C-9413-0305CB55ABCB}" type="presOf" srcId="{4B0E2F83-83FA-4BB0-BB25-B9595C1D9D99}" destId="{9E89BDBE-199E-45CF-BF03-3FA55C779B6A}" srcOrd="1" destOrd="0" presId="urn:microsoft.com/office/officeart/2005/8/layout/bProcess3"/>
    <dgm:cxn modelId="{75986841-7D1E-404C-915F-D9E04494687D}" srcId="{01AF1191-2399-4893-96FD-24197B2E404D}" destId="{1716B075-66E0-45F5-8572-3881A554B2CA}" srcOrd="4" destOrd="0" parTransId="{C9098BF1-611A-4892-9832-944D25E8F7CB}" sibTransId="{5B90F772-F15F-45B7-A4E2-A703EB5B6569}"/>
    <dgm:cxn modelId="{2294E141-1AFA-43C4-A789-8D606AD64F47}" type="presOf" srcId="{371F6DEE-17B6-4DF2-A9EE-264D4010950C}" destId="{DDEA6180-4773-4034-B0EC-F12C22FD7975}" srcOrd="1" destOrd="0" presId="urn:microsoft.com/office/officeart/2005/8/layout/bProcess3"/>
    <dgm:cxn modelId="{8F20A063-A362-4572-B4EA-FA0FA1C8626A}" type="presOf" srcId="{4D9F35D3-CFAD-4764-BFCA-2E4CC8BB7C88}" destId="{D2697628-7FB4-409D-8724-B000E83A62FF}" srcOrd="1" destOrd="0" presId="urn:microsoft.com/office/officeart/2005/8/layout/bProcess3"/>
    <dgm:cxn modelId="{120C0545-CCA6-4D8E-8E11-7A8994F0553B}" type="presOf" srcId="{4D9F35D3-CFAD-4764-BFCA-2E4CC8BB7C88}" destId="{C066C261-E559-4B69-A57E-CDCB80593CB0}" srcOrd="0" destOrd="0" presId="urn:microsoft.com/office/officeart/2005/8/layout/bProcess3"/>
    <dgm:cxn modelId="{8AA06771-84EC-4F79-80A7-066CC58935B9}" srcId="{01AF1191-2399-4893-96FD-24197B2E404D}" destId="{71CB46E8-A01B-4AAE-A33D-C2706DC62154}" srcOrd="0" destOrd="0" parTransId="{E76320F5-4948-4FD9-A9B2-74361703CF53}" sibTransId="{717BD8AF-880C-466A-A613-5274B6683B67}"/>
    <dgm:cxn modelId="{69BA7B53-A09B-4BFC-B543-72581A95DCFD}" type="presOf" srcId="{4B0E2F83-83FA-4BB0-BB25-B9595C1D9D99}" destId="{6F3E3AF5-F260-452B-8AF1-55E42A25AB94}" srcOrd="0" destOrd="0" presId="urn:microsoft.com/office/officeart/2005/8/layout/bProcess3"/>
    <dgm:cxn modelId="{DEB7C57C-EC49-4327-BD3C-CB8A9F239692}" type="presOf" srcId="{717BD8AF-880C-466A-A613-5274B6683B67}" destId="{B36B5E83-F07F-42EA-BC81-E329B052DBAF}" srcOrd="1" destOrd="0" presId="urn:microsoft.com/office/officeart/2005/8/layout/bProcess3"/>
    <dgm:cxn modelId="{0E827389-33FD-475B-A396-21089D863216}" type="presOf" srcId="{71CB46E8-A01B-4AAE-A33D-C2706DC62154}" destId="{807280C9-DCF6-4566-B4BC-594B57EA64CE}" srcOrd="0" destOrd="0" presId="urn:microsoft.com/office/officeart/2005/8/layout/bProcess3"/>
    <dgm:cxn modelId="{E888CC8F-B078-4659-9EAE-2ACDAF036EDE}" srcId="{01AF1191-2399-4893-96FD-24197B2E404D}" destId="{125974FA-2BC2-43A4-B435-78B45D73B2E4}" srcOrd="2" destOrd="0" parTransId="{11BB8A4A-07AC-45D9-A6E1-1A238632B357}" sibTransId="{9B34AA00-3E86-4651-88C0-BE36699C237C}"/>
    <dgm:cxn modelId="{8CD8AB94-CDED-4145-A4A3-A05E4B516C0E}" type="presOf" srcId="{01AF1191-2399-4893-96FD-24197B2E404D}" destId="{2E4F3AE5-3044-4272-9DB5-8277FAC4DA28}" srcOrd="0" destOrd="0" presId="urn:microsoft.com/office/officeart/2005/8/layout/bProcess3"/>
    <dgm:cxn modelId="{D4E2A69D-E2CC-4A1E-B2E7-D4588ABA21BB}" type="presOf" srcId="{1716B075-66E0-45F5-8572-3881A554B2CA}" destId="{90BB0C88-6287-4E10-9B68-C966DFF33207}" srcOrd="0" destOrd="0" presId="urn:microsoft.com/office/officeart/2005/8/layout/bProcess3"/>
    <dgm:cxn modelId="{C6EBADA3-CB5F-436E-8F3D-715342CF3BDF}" srcId="{01AF1191-2399-4893-96FD-24197B2E404D}" destId="{DFE50D1A-DB9A-4CD3-977E-2223F806D75D}" srcOrd="3" destOrd="0" parTransId="{96907C4D-4618-43CB-B570-A47B2F412142}" sibTransId="{371F6DEE-17B6-4DF2-A9EE-264D4010950C}"/>
    <dgm:cxn modelId="{160C79A7-2EBB-4FA0-805E-6C39B0DC015B}" srcId="{01AF1191-2399-4893-96FD-24197B2E404D}" destId="{52D207DD-1AF3-4E90-9487-EC266C10E143}" srcOrd="5" destOrd="0" parTransId="{A7B8E0F2-6E5E-4A33-A04D-D1E8CF06AFD1}" sibTransId="{4D9F35D3-CFAD-4764-BFCA-2E4CC8BB7C88}"/>
    <dgm:cxn modelId="{3D4AD9B0-97EB-4B08-BE17-059A46172936}" type="presOf" srcId="{5B90F772-F15F-45B7-A4E2-A703EB5B6569}" destId="{F3284F30-3504-41DA-86EC-04394D35B46E}" srcOrd="1" destOrd="0" presId="urn:microsoft.com/office/officeart/2005/8/layout/bProcess3"/>
    <dgm:cxn modelId="{92DB4BBD-6326-4C82-B3BE-60FF1BE52D76}" type="presOf" srcId="{125974FA-2BC2-43A4-B435-78B45D73B2E4}" destId="{AABC2102-7181-4DB0-9FA3-CD1EA4540E01}" srcOrd="0" destOrd="0" presId="urn:microsoft.com/office/officeart/2005/8/layout/bProcess3"/>
    <dgm:cxn modelId="{1B6968C3-773D-493A-B61C-F014AABDAC4D}" type="presOf" srcId="{717BD8AF-880C-466A-A613-5274B6683B67}" destId="{A547D48F-CBBD-4F26-919B-35C615E12FB1}" srcOrd="0" destOrd="0" presId="urn:microsoft.com/office/officeart/2005/8/layout/bProcess3"/>
    <dgm:cxn modelId="{8DCAA9CF-1116-4457-A45E-61E3C070AA45}" srcId="{01AF1191-2399-4893-96FD-24197B2E404D}" destId="{8F093D44-ECD0-4AEF-B5B3-80F4D4B83C84}" srcOrd="1" destOrd="0" parTransId="{BEABD317-0EB8-440E-81EB-107D95537137}" sibTransId="{4B0E2F83-83FA-4BB0-BB25-B9595C1D9D99}"/>
    <dgm:cxn modelId="{1F6CBAD4-EF81-4DD9-A83D-9BE2E2596543}" type="presOf" srcId="{9B34AA00-3E86-4651-88C0-BE36699C237C}" destId="{293CC50C-3E64-4D6F-AF9F-FCC3DB094349}" srcOrd="0" destOrd="0" presId="urn:microsoft.com/office/officeart/2005/8/layout/bProcess3"/>
    <dgm:cxn modelId="{9CFC4DD5-60CF-43B0-9ADF-5D005D7CCE71}" type="presOf" srcId="{2C8B5E77-0436-4539-BBFE-05984DCE3ACC}" destId="{D9B3FD2A-20C5-4FAD-BDEC-49A20842C002}" srcOrd="0" destOrd="0" presId="urn:microsoft.com/office/officeart/2005/8/layout/bProcess3"/>
    <dgm:cxn modelId="{D08E81EB-388C-4068-911F-01A0CBB68B56}" srcId="{01AF1191-2399-4893-96FD-24197B2E404D}" destId="{2C8B5E77-0436-4539-BBFE-05984DCE3ACC}" srcOrd="6" destOrd="0" parTransId="{F7F882BA-967D-4FC3-BCEB-4F0D1316BECB}" sibTransId="{1F0A041D-B33C-436D-8711-63BCD6B947C5}"/>
    <dgm:cxn modelId="{E765EDF5-FCC2-45F2-9C83-183C41986812}" type="presOf" srcId="{5B90F772-F15F-45B7-A4E2-A703EB5B6569}" destId="{5D5155AD-19BD-4139-BA8F-25DDE07EFF8A}" srcOrd="0" destOrd="0" presId="urn:microsoft.com/office/officeart/2005/8/layout/bProcess3"/>
    <dgm:cxn modelId="{B28F4DF8-6606-4F61-B8C3-67613C75E7D1}" type="presOf" srcId="{371F6DEE-17B6-4DF2-A9EE-264D4010950C}" destId="{17E1E38E-E565-4E84-91F1-56E6359458C9}" srcOrd="0" destOrd="0" presId="urn:microsoft.com/office/officeart/2005/8/layout/bProcess3"/>
    <dgm:cxn modelId="{6D7CF22F-AF1A-4006-BEBD-1ADB5E103541}" type="presParOf" srcId="{2E4F3AE5-3044-4272-9DB5-8277FAC4DA28}" destId="{807280C9-DCF6-4566-B4BC-594B57EA64CE}" srcOrd="0" destOrd="0" presId="urn:microsoft.com/office/officeart/2005/8/layout/bProcess3"/>
    <dgm:cxn modelId="{A0D14A9C-ED83-4715-9045-AC64CE5D8E09}" type="presParOf" srcId="{2E4F3AE5-3044-4272-9DB5-8277FAC4DA28}" destId="{A547D48F-CBBD-4F26-919B-35C615E12FB1}" srcOrd="1" destOrd="0" presId="urn:microsoft.com/office/officeart/2005/8/layout/bProcess3"/>
    <dgm:cxn modelId="{1984E5D5-978F-4C8A-A6C0-D969036B1DA1}" type="presParOf" srcId="{A547D48F-CBBD-4F26-919B-35C615E12FB1}" destId="{B36B5E83-F07F-42EA-BC81-E329B052DBAF}" srcOrd="0" destOrd="0" presId="urn:microsoft.com/office/officeart/2005/8/layout/bProcess3"/>
    <dgm:cxn modelId="{425FF4F5-3DF1-4BBC-B32D-3A0FCEEC2566}" type="presParOf" srcId="{2E4F3AE5-3044-4272-9DB5-8277FAC4DA28}" destId="{DD4C5DB8-81A9-469B-B44B-55F647ECB11C}" srcOrd="2" destOrd="0" presId="urn:microsoft.com/office/officeart/2005/8/layout/bProcess3"/>
    <dgm:cxn modelId="{98997A25-87AA-4193-B896-F33C0DF2621F}" type="presParOf" srcId="{2E4F3AE5-3044-4272-9DB5-8277FAC4DA28}" destId="{6F3E3AF5-F260-452B-8AF1-55E42A25AB94}" srcOrd="3" destOrd="0" presId="urn:microsoft.com/office/officeart/2005/8/layout/bProcess3"/>
    <dgm:cxn modelId="{7FB7334C-A4ED-4EC5-BF1A-3EACD7117B24}" type="presParOf" srcId="{6F3E3AF5-F260-452B-8AF1-55E42A25AB94}" destId="{9E89BDBE-199E-45CF-BF03-3FA55C779B6A}" srcOrd="0" destOrd="0" presId="urn:microsoft.com/office/officeart/2005/8/layout/bProcess3"/>
    <dgm:cxn modelId="{C2300592-ECD0-47D8-BB23-93650D646003}" type="presParOf" srcId="{2E4F3AE5-3044-4272-9DB5-8277FAC4DA28}" destId="{AABC2102-7181-4DB0-9FA3-CD1EA4540E01}" srcOrd="4" destOrd="0" presId="urn:microsoft.com/office/officeart/2005/8/layout/bProcess3"/>
    <dgm:cxn modelId="{22F5906D-CF5E-4F3A-B1B3-BE0DA947D0E7}" type="presParOf" srcId="{2E4F3AE5-3044-4272-9DB5-8277FAC4DA28}" destId="{293CC50C-3E64-4D6F-AF9F-FCC3DB094349}" srcOrd="5" destOrd="0" presId="urn:microsoft.com/office/officeart/2005/8/layout/bProcess3"/>
    <dgm:cxn modelId="{6DB4AD6D-347D-4984-9306-EC5CC674A862}" type="presParOf" srcId="{293CC50C-3E64-4D6F-AF9F-FCC3DB094349}" destId="{58FE17D3-A756-49D0-8E87-0F75BC60DCAE}" srcOrd="0" destOrd="0" presId="urn:microsoft.com/office/officeart/2005/8/layout/bProcess3"/>
    <dgm:cxn modelId="{5963C851-2E6B-4D9E-973B-8BEA201752C9}" type="presParOf" srcId="{2E4F3AE5-3044-4272-9DB5-8277FAC4DA28}" destId="{C270101F-65DB-4222-8D6A-152BB96BDC70}" srcOrd="6" destOrd="0" presId="urn:microsoft.com/office/officeart/2005/8/layout/bProcess3"/>
    <dgm:cxn modelId="{82E8B091-F6FD-4BA4-AE6A-C57AF0D51C3B}" type="presParOf" srcId="{2E4F3AE5-3044-4272-9DB5-8277FAC4DA28}" destId="{17E1E38E-E565-4E84-91F1-56E6359458C9}" srcOrd="7" destOrd="0" presId="urn:microsoft.com/office/officeart/2005/8/layout/bProcess3"/>
    <dgm:cxn modelId="{9EA6C18A-6076-4AE7-977D-FFCFC32429F2}" type="presParOf" srcId="{17E1E38E-E565-4E84-91F1-56E6359458C9}" destId="{DDEA6180-4773-4034-B0EC-F12C22FD7975}" srcOrd="0" destOrd="0" presId="urn:microsoft.com/office/officeart/2005/8/layout/bProcess3"/>
    <dgm:cxn modelId="{7D0E74B5-7D16-47F7-AE50-0392D32085FC}" type="presParOf" srcId="{2E4F3AE5-3044-4272-9DB5-8277FAC4DA28}" destId="{90BB0C88-6287-4E10-9B68-C966DFF33207}" srcOrd="8" destOrd="0" presId="urn:microsoft.com/office/officeart/2005/8/layout/bProcess3"/>
    <dgm:cxn modelId="{1E3A9621-FC30-40DC-8004-5065D14F5B5C}" type="presParOf" srcId="{2E4F3AE5-3044-4272-9DB5-8277FAC4DA28}" destId="{5D5155AD-19BD-4139-BA8F-25DDE07EFF8A}" srcOrd="9" destOrd="0" presId="urn:microsoft.com/office/officeart/2005/8/layout/bProcess3"/>
    <dgm:cxn modelId="{53FEDFC9-CF0E-4AAB-A5AC-1F826DAC61E5}" type="presParOf" srcId="{5D5155AD-19BD-4139-BA8F-25DDE07EFF8A}" destId="{F3284F30-3504-41DA-86EC-04394D35B46E}" srcOrd="0" destOrd="0" presId="urn:microsoft.com/office/officeart/2005/8/layout/bProcess3"/>
    <dgm:cxn modelId="{FF052754-9E4A-4CFB-984A-22FD5959DD0A}" type="presParOf" srcId="{2E4F3AE5-3044-4272-9DB5-8277FAC4DA28}" destId="{5DFD686B-705D-440B-86B8-C292345A26D9}" srcOrd="10" destOrd="0" presId="urn:microsoft.com/office/officeart/2005/8/layout/bProcess3"/>
    <dgm:cxn modelId="{6E04EE97-40B6-4438-A1DE-9C372F0F14C7}" type="presParOf" srcId="{2E4F3AE5-3044-4272-9DB5-8277FAC4DA28}" destId="{C066C261-E559-4B69-A57E-CDCB80593CB0}" srcOrd="11" destOrd="0" presId="urn:microsoft.com/office/officeart/2005/8/layout/bProcess3"/>
    <dgm:cxn modelId="{870F65F4-3B04-4E6F-B6AC-7E588A60F7CE}" type="presParOf" srcId="{C066C261-E559-4B69-A57E-CDCB80593CB0}" destId="{D2697628-7FB4-409D-8724-B000E83A62FF}" srcOrd="0" destOrd="0" presId="urn:microsoft.com/office/officeart/2005/8/layout/bProcess3"/>
    <dgm:cxn modelId="{0E7E9E2A-D4CD-437E-B144-C1DB424F1010}" type="presParOf" srcId="{2E4F3AE5-3044-4272-9DB5-8277FAC4DA28}" destId="{D9B3FD2A-20C5-4FAD-BDEC-49A20842C00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F1191-2399-4893-96FD-24197B2E404D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1CB46E8-A01B-4AAE-A33D-C2706DC6215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acquisition</a:t>
          </a:r>
          <a:endParaRPr lang="it-IT" dirty="0"/>
        </a:p>
      </dgm:t>
    </dgm:pt>
    <dgm:pt modelId="{E76320F5-4948-4FD9-A9B2-74361703CF53}" type="parTrans" cxnId="{8AA06771-84EC-4F79-80A7-066CC58935B9}">
      <dgm:prSet/>
      <dgm:spPr/>
      <dgm:t>
        <a:bodyPr/>
        <a:lstStyle/>
        <a:p>
          <a:endParaRPr lang="it-IT"/>
        </a:p>
      </dgm:t>
    </dgm:pt>
    <dgm:pt modelId="{717BD8AF-880C-466A-A613-5274B6683B67}" type="sibTrans" cxnId="{8AA06771-84EC-4F79-80A7-066CC58935B9}">
      <dgm:prSet/>
      <dgm:spPr/>
      <dgm:t>
        <a:bodyPr/>
        <a:lstStyle/>
        <a:p>
          <a:endParaRPr lang="it-IT"/>
        </a:p>
      </dgm:t>
    </dgm:pt>
    <dgm:pt modelId="{8F093D44-ECD0-4AEF-B5B3-80F4D4B83C84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dirty="0" err="1"/>
            <a:t>Imputing</a:t>
          </a:r>
          <a:endParaRPr lang="it-IT" dirty="0"/>
        </a:p>
      </dgm:t>
    </dgm:pt>
    <dgm:pt modelId="{BEABD317-0EB8-440E-81EB-107D95537137}" type="parTrans" cxnId="{8DCAA9CF-1116-4457-A45E-61E3C070AA45}">
      <dgm:prSet/>
      <dgm:spPr/>
      <dgm:t>
        <a:bodyPr/>
        <a:lstStyle/>
        <a:p>
          <a:endParaRPr lang="it-IT"/>
        </a:p>
      </dgm:t>
    </dgm:pt>
    <dgm:pt modelId="{4B0E2F83-83FA-4BB0-BB25-B9595C1D9D99}" type="sibTrans" cxnId="{8DCAA9CF-1116-4457-A45E-61E3C070AA45}">
      <dgm:prSet/>
      <dgm:spPr/>
      <dgm:t>
        <a:bodyPr/>
        <a:lstStyle/>
        <a:p>
          <a:endParaRPr lang="it-IT"/>
        </a:p>
      </dgm:t>
    </dgm:pt>
    <dgm:pt modelId="{125974FA-2BC2-43A4-B435-78B45D73B2E4}">
      <dgm:prSet phldrT="[Testo]"/>
      <dgm:spPr/>
      <dgm:t>
        <a:bodyPr/>
        <a:lstStyle/>
        <a:p>
          <a:r>
            <a:rPr lang="it-IT" dirty="0"/>
            <a:t>Train/Test data </a:t>
          </a:r>
          <a:r>
            <a:rPr lang="it-IT" dirty="0" err="1"/>
            <a:t>preparation</a:t>
          </a:r>
          <a:endParaRPr lang="it-IT" dirty="0"/>
        </a:p>
      </dgm:t>
    </dgm:pt>
    <dgm:pt modelId="{11BB8A4A-07AC-45D9-A6E1-1A238632B357}" type="parTrans" cxnId="{E888CC8F-B078-4659-9EAE-2ACDAF036EDE}">
      <dgm:prSet/>
      <dgm:spPr/>
      <dgm:t>
        <a:bodyPr/>
        <a:lstStyle/>
        <a:p>
          <a:endParaRPr lang="it-IT"/>
        </a:p>
      </dgm:t>
    </dgm:pt>
    <dgm:pt modelId="{9B34AA00-3E86-4651-88C0-BE36699C237C}" type="sibTrans" cxnId="{E888CC8F-B078-4659-9EAE-2ACDAF036EDE}">
      <dgm:prSet/>
      <dgm:spPr/>
      <dgm:t>
        <a:bodyPr/>
        <a:lstStyle/>
        <a:p>
          <a:endParaRPr lang="it-IT"/>
        </a:p>
      </dgm:t>
    </dgm:pt>
    <dgm:pt modelId="{52D207DD-1AF3-4E90-9487-EC266C10E143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Selection</a:t>
          </a:r>
          <a:endParaRPr lang="it-IT" dirty="0"/>
        </a:p>
      </dgm:t>
    </dgm:pt>
    <dgm:pt modelId="{A7B8E0F2-6E5E-4A33-A04D-D1E8CF06AFD1}" type="parTrans" cxnId="{160C79A7-2EBB-4FA0-805E-6C39B0DC015B}">
      <dgm:prSet/>
      <dgm:spPr/>
      <dgm:t>
        <a:bodyPr/>
        <a:lstStyle/>
        <a:p>
          <a:endParaRPr lang="it-IT"/>
        </a:p>
      </dgm:t>
    </dgm:pt>
    <dgm:pt modelId="{4D9F35D3-CFAD-4764-BFCA-2E4CC8BB7C88}" type="sibTrans" cxnId="{160C79A7-2EBB-4FA0-805E-6C39B0DC015B}">
      <dgm:prSet/>
      <dgm:spPr/>
      <dgm:t>
        <a:bodyPr/>
        <a:lstStyle/>
        <a:p>
          <a:endParaRPr lang="it-IT"/>
        </a:p>
      </dgm:t>
    </dgm:pt>
    <dgm:pt modelId="{2C8B5E77-0436-4539-BBFE-05984DCE3ACC}">
      <dgm:prSet phldrT="[Testo]"/>
      <dgm:spPr/>
      <dgm:t>
        <a:bodyPr/>
        <a:lstStyle/>
        <a:p>
          <a:r>
            <a:rPr lang="it-IT" dirty="0"/>
            <a:t>Train </a:t>
          </a:r>
          <a:r>
            <a:rPr lang="it-IT" dirty="0" err="1"/>
            <a:t>Phase</a:t>
          </a:r>
          <a:endParaRPr lang="it-IT" dirty="0"/>
        </a:p>
      </dgm:t>
    </dgm:pt>
    <dgm:pt modelId="{F7F882BA-967D-4FC3-BCEB-4F0D1316BECB}" type="parTrans" cxnId="{D08E81EB-388C-4068-911F-01A0CBB68B56}">
      <dgm:prSet/>
      <dgm:spPr/>
      <dgm:t>
        <a:bodyPr/>
        <a:lstStyle/>
        <a:p>
          <a:endParaRPr lang="it-IT"/>
        </a:p>
      </dgm:t>
    </dgm:pt>
    <dgm:pt modelId="{1F0A041D-B33C-436D-8711-63BCD6B947C5}" type="sibTrans" cxnId="{D08E81EB-388C-4068-911F-01A0CBB68B56}">
      <dgm:prSet/>
      <dgm:spPr/>
      <dgm:t>
        <a:bodyPr/>
        <a:lstStyle/>
        <a:p>
          <a:endParaRPr lang="it-IT"/>
        </a:p>
      </dgm:t>
    </dgm:pt>
    <dgm:pt modelId="{DFE50D1A-DB9A-4CD3-977E-2223F806D75D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Augmentation</a:t>
          </a:r>
          <a:endParaRPr lang="it-IT" dirty="0"/>
        </a:p>
      </dgm:t>
    </dgm:pt>
    <dgm:pt modelId="{96907C4D-4618-43CB-B570-A47B2F412142}" type="parTrans" cxnId="{C6EBADA3-CB5F-436E-8F3D-715342CF3BDF}">
      <dgm:prSet/>
      <dgm:spPr/>
      <dgm:t>
        <a:bodyPr/>
        <a:lstStyle/>
        <a:p>
          <a:endParaRPr lang="it-IT"/>
        </a:p>
      </dgm:t>
    </dgm:pt>
    <dgm:pt modelId="{371F6DEE-17B6-4DF2-A9EE-264D4010950C}" type="sibTrans" cxnId="{C6EBADA3-CB5F-436E-8F3D-715342CF3BDF}">
      <dgm:prSet/>
      <dgm:spPr/>
      <dgm:t>
        <a:bodyPr/>
        <a:lstStyle/>
        <a:p>
          <a:endParaRPr lang="it-IT"/>
        </a:p>
      </dgm:t>
    </dgm:pt>
    <dgm:pt modelId="{1716B075-66E0-45F5-8572-3881A554B2CA}">
      <dgm:prSet phldrT="[Testo]"/>
      <dgm:spPr/>
      <dgm:t>
        <a:bodyPr/>
        <a:lstStyle/>
        <a:p>
          <a:r>
            <a:rPr lang="it-IT" dirty="0"/>
            <a:t>Edge </a:t>
          </a:r>
          <a:r>
            <a:rPr lang="it-IT" dirty="0" err="1"/>
            <a:t>Localization</a:t>
          </a:r>
          <a:endParaRPr lang="it-IT" dirty="0"/>
        </a:p>
      </dgm:t>
    </dgm:pt>
    <dgm:pt modelId="{C9098BF1-611A-4892-9832-944D25E8F7CB}" type="parTrans" cxnId="{75986841-7D1E-404C-915F-D9E04494687D}">
      <dgm:prSet/>
      <dgm:spPr/>
      <dgm:t>
        <a:bodyPr/>
        <a:lstStyle/>
        <a:p>
          <a:endParaRPr lang="it-IT"/>
        </a:p>
      </dgm:t>
    </dgm:pt>
    <dgm:pt modelId="{5B90F772-F15F-45B7-A4E2-A703EB5B6569}" type="sibTrans" cxnId="{75986841-7D1E-404C-915F-D9E04494687D}">
      <dgm:prSet/>
      <dgm:spPr/>
      <dgm:t>
        <a:bodyPr/>
        <a:lstStyle/>
        <a:p>
          <a:endParaRPr lang="it-IT"/>
        </a:p>
      </dgm:t>
    </dgm:pt>
    <dgm:pt modelId="{2E4F3AE5-3044-4272-9DB5-8277FAC4DA28}" type="pres">
      <dgm:prSet presAssocID="{01AF1191-2399-4893-96FD-24197B2E404D}" presName="Name0" presStyleCnt="0">
        <dgm:presLayoutVars>
          <dgm:dir/>
          <dgm:resizeHandles val="exact"/>
        </dgm:presLayoutVars>
      </dgm:prSet>
      <dgm:spPr/>
    </dgm:pt>
    <dgm:pt modelId="{807280C9-DCF6-4566-B4BC-594B57EA64CE}" type="pres">
      <dgm:prSet presAssocID="{71CB46E8-A01B-4AAE-A33D-C2706DC62154}" presName="node" presStyleLbl="node1" presStyleIdx="0" presStyleCnt="7">
        <dgm:presLayoutVars>
          <dgm:bulletEnabled val="1"/>
        </dgm:presLayoutVars>
      </dgm:prSet>
      <dgm:spPr/>
    </dgm:pt>
    <dgm:pt modelId="{A547D48F-CBBD-4F26-919B-35C615E12FB1}" type="pres">
      <dgm:prSet presAssocID="{717BD8AF-880C-466A-A613-5274B6683B67}" presName="sibTrans" presStyleLbl="sibTrans1D1" presStyleIdx="0" presStyleCnt="6"/>
      <dgm:spPr/>
    </dgm:pt>
    <dgm:pt modelId="{B36B5E83-F07F-42EA-BC81-E329B052DBAF}" type="pres">
      <dgm:prSet presAssocID="{717BD8AF-880C-466A-A613-5274B6683B67}" presName="connectorText" presStyleLbl="sibTrans1D1" presStyleIdx="0" presStyleCnt="6"/>
      <dgm:spPr/>
    </dgm:pt>
    <dgm:pt modelId="{DD4C5DB8-81A9-469B-B44B-55F647ECB11C}" type="pres">
      <dgm:prSet presAssocID="{8F093D44-ECD0-4AEF-B5B3-80F4D4B83C84}" presName="node" presStyleLbl="node1" presStyleIdx="1" presStyleCnt="7">
        <dgm:presLayoutVars>
          <dgm:bulletEnabled val="1"/>
        </dgm:presLayoutVars>
      </dgm:prSet>
      <dgm:spPr/>
    </dgm:pt>
    <dgm:pt modelId="{6F3E3AF5-F260-452B-8AF1-55E42A25AB94}" type="pres">
      <dgm:prSet presAssocID="{4B0E2F83-83FA-4BB0-BB25-B9595C1D9D99}" presName="sibTrans" presStyleLbl="sibTrans1D1" presStyleIdx="1" presStyleCnt="6"/>
      <dgm:spPr/>
    </dgm:pt>
    <dgm:pt modelId="{9E89BDBE-199E-45CF-BF03-3FA55C779B6A}" type="pres">
      <dgm:prSet presAssocID="{4B0E2F83-83FA-4BB0-BB25-B9595C1D9D99}" presName="connectorText" presStyleLbl="sibTrans1D1" presStyleIdx="1" presStyleCnt="6"/>
      <dgm:spPr/>
    </dgm:pt>
    <dgm:pt modelId="{AABC2102-7181-4DB0-9FA3-CD1EA4540E01}" type="pres">
      <dgm:prSet presAssocID="{125974FA-2BC2-43A4-B435-78B45D73B2E4}" presName="node" presStyleLbl="node1" presStyleIdx="2" presStyleCnt="7">
        <dgm:presLayoutVars>
          <dgm:bulletEnabled val="1"/>
        </dgm:presLayoutVars>
      </dgm:prSet>
      <dgm:spPr/>
    </dgm:pt>
    <dgm:pt modelId="{293CC50C-3E64-4D6F-AF9F-FCC3DB094349}" type="pres">
      <dgm:prSet presAssocID="{9B34AA00-3E86-4651-88C0-BE36699C237C}" presName="sibTrans" presStyleLbl="sibTrans1D1" presStyleIdx="2" presStyleCnt="6"/>
      <dgm:spPr/>
    </dgm:pt>
    <dgm:pt modelId="{58FE17D3-A756-49D0-8E87-0F75BC60DCAE}" type="pres">
      <dgm:prSet presAssocID="{9B34AA00-3E86-4651-88C0-BE36699C237C}" presName="connectorText" presStyleLbl="sibTrans1D1" presStyleIdx="2" presStyleCnt="6"/>
      <dgm:spPr/>
    </dgm:pt>
    <dgm:pt modelId="{C270101F-65DB-4222-8D6A-152BB96BDC70}" type="pres">
      <dgm:prSet presAssocID="{DFE50D1A-DB9A-4CD3-977E-2223F806D75D}" presName="node" presStyleLbl="node1" presStyleIdx="3" presStyleCnt="7">
        <dgm:presLayoutVars>
          <dgm:bulletEnabled val="1"/>
        </dgm:presLayoutVars>
      </dgm:prSet>
      <dgm:spPr/>
    </dgm:pt>
    <dgm:pt modelId="{17E1E38E-E565-4E84-91F1-56E6359458C9}" type="pres">
      <dgm:prSet presAssocID="{371F6DEE-17B6-4DF2-A9EE-264D4010950C}" presName="sibTrans" presStyleLbl="sibTrans1D1" presStyleIdx="3" presStyleCnt="6"/>
      <dgm:spPr/>
    </dgm:pt>
    <dgm:pt modelId="{DDEA6180-4773-4034-B0EC-F12C22FD7975}" type="pres">
      <dgm:prSet presAssocID="{371F6DEE-17B6-4DF2-A9EE-264D4010950C}" presName="connectorText" presStyleLbl="sibTrans1D1" presStyleIdx="3" presStyleCnt="6"/>
      <dgm:spPr/>
    </dgm:pt>
    <dgm:pt modelId="{90BB0C88-6287-4E10-9B68-C966DFF33207}" type="pres">
      <dgm:prSet presAssocID="{1716B075-66E0-45F5-8572-3881A554B2CA}" presName="node" presStyleLbl="node1" presStyleIdx="4" presStyleCnt="7">
        <dgm:presLayoutVars>
          <dgm:bulletEnabled val="1"/>
        </dgm:presLayoutVars>
      </dgm:prSet>
      <dgm:spPr/>
    </dgm:pt>
    <dgm:pt modelId="{5D5155AD-19BD-4139-BA8F-25DDE07EFF8A}" type="pres">
      <dgm:prSet presAssocID="{5B90F772-F15F-45B7-A4E2-A703EB5B6569}" presName="sibTrans" presStyleLbl="sibTrans1D1" presStyleIdx="4" presStyleCnt="6"/>
      <dgm:spPr/>
    </dgm:pt>
    <dgm:pt modelId="{F3284F30-3504-41DA-86EC-04394D35B46E}" type="pres">
      <dgm:prSet presAssocID="{5B90F772-F15F-45B7-A4E2-A703EB5B6569}" presName="connectorText" presStyleLbl="sibTrans1D1" presStyleIdx="4" presStyleCnt="6"/>
      <dgm:spPr/>
    </dgm:pt>
    <dgm:pt modelId="{5DFD686B-705D-440B-86B8-C292345A26D9}" type="pres">
      <dgm:prSet presAssocID="{52D207DD-1AF3-4E90-9487-EC266C10E143}" presName="node" presStyleLbl="node1" presStyleIdx="5" presStyleCnt="7">
        <dgm:presLayoutVars>
          <dgm:bulletEnabled val="1"/>
        </dgm:presLayoutVars>
      </dgm:prSet>
      <dgm:spPr/>
    </dgm:pt>
    <dgm:pt modelId="{C066C261-E559-4B69-A57E-CDCB80593CB0}" type="pres">
      <dgm:prSet presAssocID="{4D9F35D3-CFAD-4764-BFCA-2E4CC8BB7C88}" presName="sibTrans" presStyleLbl="sibTrans1D1" presStyleIdx="5" presStyleCnt="6"/>
      <dgm:spPr/>
    </dgm:pt>
    <dgm:pt modelId="{D2697628-7FB4-409D-8724-B000E83A62FF}" type="pres">
      <dgm:prSet presAssocID="{4D9F35D3-CFAD-4764-BFCA-2E4CC8BB7C88}" presName="connectorText" presStyleLbl="sibTrans1D1" presStyleIdx="5" presStyleCnt="6"/>
      <dgm:spPr/>
    </dgm:pt>
    <dgm:pt modelId="{D9B3FD2A-20C5-4FAD-BDEC-49A20842C002}" type="pres">
      <dgm:prSet presAssocID="{2C8B5E77-0436-4539-BBFE-05984DCE3ACC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F2506-1243-49E3-A629-C3CFA679797A}" type="presOf" srcId="{8F093D44-ECD0-4AEF-B5B3-80F4D4B83C84}" destId="{DD4C5DB8-81A9-469B-B44B-55F647ECB11C}" srcOrd="0" destOrd="0" presId="urn:microsoft.com/office/officeart/2005/8/layout/bProcess3"/>
    <dgm:cxn modelId="{ACBC1133-8833-4557-AB4A-3A1DF79AB8F3}" type="presOf" srcId="{52D207DD-1AF3-4E90-9487-EC266C10E143}" destId="{5DFD686B-705D-440B-86B8-C292345A26D9}" srcOrd="0" destOrd="0" presId="urn:microsoft.com/office/officeart/2005/8/layout/bProcess3"/>
    <dgm:cxn modelId="{97CF7E36-08CC-4D3C-A8A7-A61670528526}" type="presOf" srcId="{9B34AA00-3E86-4651-88C0-BE36699C237C}" destId="{58FE17D3-A756-49D0-8E87-0F75BC60DCAE}" srcOrd="1" destOrd="0" presId="urn:microsoft.com/office/officeart/2005/8/layout/bProcess3"/>
    <dgm:cxn modelId="{B482483E-F942-4356-8780-33E934B02D9A}" type="presOf" srcId="{DFE50D1A-DB9A-4CD3-977E-2223F806D75D}" destId="{C270101F-65DB-4222-8D6A-152BB96BDC70}" srcOrd="0" destOrd="0" presId="urn:microsoft.com/office/officeart/2005/8/layout/bProcess3"/>
    <dgm:cxn modelId="{12CA3960-26D2-414C-9413-0305CB55ABCB}" type="presOf" srcId="{4B0E2F83-83FA-4BB0-BB25-B9595C1D9D99}" destId="{9E89BDBE-199E-45CF-BF03-3FA55C779B6A}" srcOrd="1" destOrd="0" presId="urn:microsoft.com/office/officeart/2005/8/layout/bProcess3"/>
    <dgm:cxn modelId="{75986841-7D1E-404C-915F-D9E04494687D}" srcId="{01AF1191-2399-4893-96FD-24197B2E404D}" destId="{1716B075-66E0-45F5-8572-3881A554B2CA}" srcOrd="4" destOrd="0" parTransId="{C9098BF1-611A-4892-9832-944D25E8F7CB}" sibTransId="{5B90F772-F15F-45B7-A4E2-A703EB5B6569}"/>
    <dgm:cxn modelId="{2294E141-1AFA-43C4-A789-8D606AD64F47}" type="presOf" srcId="{371F6DEE-17B6-4DF2-A9EE-264D4010950C}" destId="{DDEA6180-4773-4034-B0EC-F12C22FD7975}" srcOrd="1" destOrd="0" presId="urn:microsoft.com/office/officeart/2005/8/layout/bProcess3"/>
    <dgm:cxn modelId="{8F20A063-A362-4572-B4EA-FA0FA1C8626A}" type="presOf" srcId="{4D9F35D3-CFAD-4764-BFCA-2E4CC8BB7C88}" destId="{D2697628-7FB4-409D-8724-B000E83A62FF}" srcOrd="1" destOrd="0" presId="urn:microsoft.com/office/officeart/2005/8/layout/bProcess3"/>
    <dgm:cxn modelId="{120C0545-CCA6-4D8E-8E11-7A8994F0553B}" type="presOf" srcId="{4D9F35D3-CFAD-4764-BFCA-2E4CC8BB7C88}" destId="{C066C261-E559-4B69-A57E-CDCB80593CB0}" srcOrd="0" destOrd="0" presId="urn:microsoft.com/office/officeart/2005/8/layout/bProcess3"/>
    <dgm:cxn modelId="{8AA06771-84EC-4F79-80A7-066CC58935B9}" srcId="{01AF1191-2399-4893-96FD-24197B2E404D}" destId="{71CB46E8-A01B-4AAE-A33D-C2706DC62154}" srcOrd="0" destOrd="0" parTransId="{E76320F5-4948-4FD9-A9B2-74361703CF53}" sibTransId="{717BD8AF-880C-466A-A613-5274B6683B67}"/>
    <dgm:cxn modelId="{69BA7B53-A09B-4BFC-B543-72581A95DCFD}" type="presOf" srcId="{4B0E2F83-83FA-4BB0-BB25-B9595C1D9D99}" destId="{6F3E3AF5-F260-452B-8AF1-55E42A25AB94}" srcOrd="0" destOrd="0" presId="urn:microsoft.com/office/officeart/2005/8/layout/bProcess3"/>
    <dgm:cxn modelId="{DEB7C57C-EC49-4327-BD3C-CB8A9F239692}" type="presOf" srcId="{717BD8AF-880C-466A-A613-5274B6683B67}" destId="{B36B5E83-F07F-42EA-BC81-E329B052DBAF}" srcOrd="1" destOrd="0" presId="urn:microsoft.com/office/officeart/2005/8/layout/bProcess3"/>
    <dgm:cxn modelId="{0E827389-33FD-475B-A396-21089D863216}" type="presOf" srcId="{71CB46E8-A01B-4AAE-A33D-C2706DC62154}" destId="{807280C9-DCF6-4566-B4BC-594B57EA64CE}" srcOrd="0" destOrd="0" presId="urn:microsoft.com/office/officeart/2005/8/layout/bProcess3"/>
    <dgm:cxn modelId="{E888CC8F-B078-4659-9EAE-2ACDAF036EDE}" srcId="{01AF1191-2399-4893-96FD-24197B2E404D}" destId="{125974FA-2BC2-43A4-B435-78B45D73B2E4}" srcOrd="2" destOrd="0" parTransId="{11BB8A4A-07AC-45D9-A6E1-1A238632B357}" sibTransId="{9B34AA00-3E86-4651-88C0-BE36699C237C}"/>
    <dgm:cxn modelId="{8CD8AB94-CDED-4145-A4A3-A05E4B516C0E}" type="presOf" srcId="{01AF1191-2399-4893-96FD-24197B2E404D}" destId="{2E4F3AE5-3044-4272-9DB5-8277FAC4DA28}" srcOrd="0" destOrd="0" presId="urn:microsoft.com/office/officeart/2005/8/layout/bProcess3"/>
    <dgm:cxn modelId="{D4E2A69D-E2CC-4A1E-B2E7-D4588ABA21BB}" type="presOf" srcId="{1716B075-66E0-45F5-8572-3881A554B2CA}" destId="{90BB0C88-6287-4E10-9B68-C966DFF33207}" srcOrd="0" destOrd="0" presId="urn:microsoft.com/office/officeart/2005/8/layout/bProcess3"/>
    <dgm:cxn modelId="{C6EBADA3-CB5F-436E-8F3D-715342CF3BDF}" srcId="{01AF1191-2399-4893-96FD-24197B2E404D}" destId="{DFE50D1A-DB9A-4CD3-977E-2223F806D75D}" srcOrd="3" destOrd="0" parTransId="{96907C4D-4618-43CB-B570-A47B2F412142}" sibTransId="{371F6DEE-17B6-4DF2-A9EE-264D4010950C}"/>
    <dgm:cxn modelId="{160C79A7-2EBB-4FA0-805E-6C39B0DC015B}" srcId="{01AF1191-2399-4893-96FD-24197B2E404D}" destId="{52D207DD-1AF3-4E90-9487-EC266C10E143}" srcOrd="5" destOrd="0" parTransId="{A7B8E0F2-6E5E-4A33-A04D-D1E8CF06AFD1}" sibTransId="{4D9F35D3-CFAD-4764-BFCA-2E4CC8BB7C88}"/>
    <dgm:cxn modelId="{3D4AD9B0-97EB-4B08-BE17-059A46172936}" type="presOf" srcId="{5B90F772-F15F-45B7-A4E2-A703EB5B6569}" destId="{F3284F30-3504-41DA-86EC-04394D35B46E}" srcOrd="1" destOrd="0" presId="urn:microsoft.com/office/officeart/2005/8/layout/bProcess3"/>
    <dgm:cxn modelId="{92DB4BBD-6326-4C82-B3BE-60FF1BE52D76}" type="presOf" srcId="{125974FA-2BC2-43A4-B435-78B45D73B2E4}" destId="{AABC2102-7181-4DB0-9FA3-CD1EA4540E01}" srcOrd="0" destOrd="0" presId="urn:microsoft.com/office/officeart/2005/8/layout/bProcess3"/>
    <dgm:cxn modelId="{1B6968C3-773D-493A-B61C-F014AABDAC4D}" type="presOf" srcId="{717BD8AF-880C-466A-A613-5274B6683B67}" destId="{A547D48F-CBBD-4F26-919B-35C615E12FB1}" srcOrd="0" destOrd="0" presId="urn:microsoft.com/office/officeart/2005/8/layout/bProcess3"/>
    <dgm:cxn modelId="{8DCAA9CF-1116-4457-A45E-61E3C070AA45}" srcId="{01AF1191-2399-4893-96FD-24197B2E404D}" destId="{8F093D44-ECD0-4AEF-B5B3-80F4D4B83C84}" srcOrd="1" destOrd="0" parTransId="{BEABD317-0EB8-440E-81EB-107D95537137}" sibTransId="{4B0E2F83-83FA-4BB0-BB25-B9595C1D9D99}"/>
    <dgm:cxn modelId="{1F6CBAD4-EF81-4DD9-A83D-9BE2E2596543}" type="presOf" srcId="{9B34AA00-3E86-4651-88C0-BE36699C237C}" destId="{293CC50C-3E64-4D6F-AF9F-FCC3DB094349}" srcOrd="0" destOrd="0" presId="urn:microsoft.com/office/officeart/2005/8/layout/bProcess3"/>
    <dgm:cxn modelId="{9CFC4DD5-60CF-43B0-9ADF-5D005D7CCE71}" type="presOf" srcId="{2C8B5E77-0436-4539-BBFE-05984DCE3ACC}" destId="{D9B3FD2A-20C5-4FAD-BDEC-49A20842C002}" srcOrd="0" destOrd="0" presId="urn:microsoft.com/office/officeart/2005/8/layout/bProcess3"/>
    <dgm:cxn modelId="{D08E81EB-388C-4068-911F-01A0CBB68B56}" srcId="{01AF1191-2399-4893-96FD-24197B2E404D}" destId="{2C8B5E77-0436-4539-BBFE-05984DCE3ACC}" srcOrd="6" destOrd="0" parTransId="{F7F882BA-967D-4FC3-BCEB-4F0D1316BECB}" sibTransId="{1F0A041D-B33C-436D-8711-63BCD6B947C5}"/>
    <dgm:cxn modelId="{E765EDF5-FCC2-45F2-9C83-183C41986812}" type="presOf" srcId="{5B90F772-F15F-45B7-A4E2-A703EB5B6569}" destId="{5D5155AD-19BD-4139-BA8F-25DDE07EFF8A}" srcOrd="0" destOrd="0" presId="urn:microsoft.com/office/officeart/2005/8/layout/bProcess3"/>
    <dgm:cxn modelId="{B28F4DF8-6606-4F61-B8C3-67613C75E7D1}" type="presOf" srcId="{371F6DEE-17B6-4DF2-A9EE-264D4010950C}" destId="{17E1E38E-E565-4E84-91F1-56E6359458C9}" srcOrd="0" destOrd="0" presId="urn:microsoft.com/office/officeart/2005/8/layout/bProcess3"/>
    <dgm:cxn modelId="{6D7CF22F-AF1A-4006-BEBD-1ADB5E103541}" type="presParOf" srcId="{2E4F3AE5-3044-4272-9DB5-8277FAC4DA28}" destId="{807280C9-DCF6-4566-B4BC-594B57EA64CE}" srcOrd="0" destOrd="0" presId="urn:microsoft.com/office/officeart/2005/8/layout/bProcess3"/>
    <dgm:cxn modelId="{A0D14A9C-ED83-4715-9045-AC64CE5D8E09}" type="presParOf" srcId="{2E4F3AE5-3044-4272-9DB5-8277FAC4DA28}" destId="{A547D48F-CBBD-4F26-919B-35C615E12FB1}" srcOrd="1" destOrd="0" presId="urn:microsoft.com/office/officeart/2005/8/layout/bProcess3"/>
    <dgm:cxn modelId="{1984E5D5-978F-4C8A-A6C0-D969036B1DA1}" type="presParOf" srcId="{A547D48F-CBBD-4F26-919B-35C615E12FB1}" destId="{B36B5E83-F07F-42EA-BC81-E329B052DBAF}" srcOrd="0" destOrd="0" presId="urn:microsoft.com/office/officeart/2005/8/layout/bProcess3"/>
    <dgm:cxn modelId="{425FF4F5-3DF1-4BBC-B32D-3A0FCEEC2566}" type="presParOf" srcId="{2E4F3AE5-3044-4272-9DB5-8277FAC4DA28}" destId="{DD4C5DB8-81A9-469B-B44B-55F647ECB11C}" srcOrd="2" destOrd="0" presId="urn:microsoft.com/office/officeart/2005/8/layout/bProcess3"/>
    <dgm:cxn modelId="{98997A25-87AA-4193-B896-F33C0DF2621F}" type="presParOf" srcId="{2E4F3AE5-3044-4272-9DB5-8277FAC4DA28}" destId="{6F3E3AF5-F260-452B-8AF1-55E42A25AB94}" srcOrd="3" destOrd="0" presId="urn:microsoft.com/office/officeart/2005/8/layout/bProcess3"/>
    <dgm:cxn modelId="{7FB7334C-A4ED-4EC5-BF1A-3EACD7117B24}" type="presParOf" srcId="{6F3E3AF5-F260-452B-8AF1-55E42A25AB94}" destId="{9E89BDBE-199E-45CF-BF03-3FA55C779B6A}" srcOrd="0" destOrd="0" presId="urn:microsoft.com/office/officeart/2005/8/layout/bProcess3"/>
    <dgm:cxn modelId="{C2300592-ECD0-47D8-BB23-93650D646003}" type="presParOf" srcId="{2E4F3AE5-3044-4272-9DB5-8277FAC4DA28}" destId="{AABC2102-7181-4DB0-9FA3-CD1EA4540E01}" srcOrd="4" destOrd="0" presId="urn:microsoft.com/office/officeart/2005/8/layout/bProcess3"/>
    <dgm:cxn modelId="{22F5906D-CF5E-4F3A-B1B3-BE0DA947D0E7}" type="presParOf" srcId="{2E4F3AE5-3044-4272-9DB5-8277FAC4DA28}" destId="{293CC50C-3E64-4D6F-AF9F-FCC3DB094349}" srcOrd="5" destOrd="0" presId="urn:microsoft.com/office/officeart/2005/8/layout/bProcess3"/>
    <dgm:cxn modelId="{6DB4AD6D-347D-4984-9306-EC5CC674A862}" type="presParOf" srcId="{293CC50C-3E64-4D6F-AF9F-FCC3DB094349}" destId="{58FE17D3-A756-49D0-8E87-0F75BC60DCAE}" srcOrd="0" destOrd="0" presId="urn:microsoft.com/office/officeart/2005/8/layout/bProcess3"/>
    <dgm:cxn modelId="{5963C851-2E6B-4D9E-973B-8BEA201752C9}" type="presParOf" srcId="{2E4F3AE5-3044-4272-9DB5-8277FAC4DA28}" destId="{C270101F-65DB-4222-8D6A-152BB96BDC70}" srcOrd="6" destOrd="0" presId="urn:microsoft.com/office/officeart/2005/8/layout/bProcess3"/>
    <dgm:cxn modelId="{82E8B091-F6FD-4BA4-AE6A-C57AF0D51C3B}" type="presParOf" srcId="{2E4F3AE5-3044-4272-9DB5-8277FAC4DA28}" destId="{17E1E38E-E565-4E84-91F1-56E6359458C9}" srcOrd="7" destOrd="0" presId="urn:microsoft.com/office/officeart/2005/8/layout/bProcess3"/>
    <dgm:cxn modelId="{9EA6C18A-6076-4AE7-977D-FFCFC32429F2}" type="presParOf" srcId="{17E1E38E-E565-4E84-91F1-56E6359458C9}" destId="{DDEA6180-4773-4034-B0EC-F12C22FD7975}" srcOrd="0" destOrd="0" presId="urn:microsoft.com/office/officeart/2005/8/layout/bProcess3"/>
    <dgm:cxn modelId="{7D0E74B5-7D16-47F7-AE50-0392D32085FC}" type="presParOf" srcId="{2E4F3AE5-3044-4272-9DB5-8277FAC4DA28}" destId="{90BB0C88-6287-4E10-9B68-C966DFF33207}" srcOrd="8" destOrd="0" presId="urn:microsoft.com/office/officeart/2005/8/layout/bProcess3"/>
    <dgm:cxn modelId="{1E3A9621-FC30-40DC-8004-5065D14F5B5C}" type="presParOf" srcId="{2E4F3AE5-3044-4272-9DB5-8277FAC4DA28}" destId="{5D5155AD-19BD-4139-BA8F-25DDE07EFF8A}" srcOrd="9" destOrd="0" presId="urn:microsoft.com/office/officeart/2005/8/layout/bProcess3"/>
    <dgm:cxn modelId="{53FEDFC9-CF0E-4AAB-A5AC-1F826DAC61E5}" type="presParOf" srcId="{5D5155AD-19BD-4139-BA8F-25DDE07EFF8A}" destId="{F3284F30-3504-41DA-86EC-04394D35B46E}" srcOrd="0" destOrd="0" presId="urn:microsoft.com/office/officeart/2005/8/layout/bProcess3"/>
    <dgm:cxn modelId="{FF052754-9E4A-4CFB-984A-22FD5959DD0A}" type="presParOf" srcId="{2E4F3AE5-3044-4272-9DB5-8277FAC4DA28}" destId="{5DFD686B-705D-440B-86B8-C292345A26D9}" srcOrd="10" destOrd="0" presId="urn:microsoft.com/office/officeart/2005/8/layout/bProcess3"/>
    <dgm:cxn modelId="{6E04EE97-40B6-4438-A1DE-9C372F0F14C7}" type="presParOf" srcId="{2E4F3AE5-3044-4272-9DB5-8277FAC4DA28}" destId="{C066C261-E559-4B69-A57E-CDCB80593CB0}" srcOrd="11" destOrd="0" presId="urn:microsoft.com/office/officeart/2005/8/layout/bProcess3"/>
    <dgm:cxn modelId="{870F65F4-3B04-4E6F-B6AC-7E588A60F7CE}" type="presParOf" srcId="{C066C261-E559-4B69-A57E-CDCB80593CB0}" destId="{D2697628-7FB4-409D-8724-B000E83A62FF}" srcOrd="0" destOrd="0" presId="urn:microsoft.com/office/officeart/2005/8/layout/bProcess3"/>
    <dgm:cxn modelId="{0E7E9E2A-D4CD-437E-B144-C1DB424F1010}" type="presParOf" srcId="{2E4F3AE5-3044-4272-9DB5-8277FAC4DA28}" destId="{D9B3FD2A-20C5-4FAD-BDEC-49A20842C00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7D48F-CBBD-4F26-919B-35C615E12FB1}">
      <dsp:nvSpPr>
        <dsp:cNvPr id="0" name=""/>
        <dsp:cNvSpPr/>
      </dsp:nvSpPr>
      <dsp:spPr>
        <a:xfrm>
          <a:off x="1685459" y="507145"/>
          <a:ext cx="3572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28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4406" y="550926"/>
        <a:ext cx="19394" cy="3878"/>
      </dsp:txXfrm>
    </dsp:sp>
    <dsp:sp modelId="{807280C9-DCF6-4566-B4BC-594B57EA64CE}">
      <dsp:nvSpPr>
        <dsp:cNvPr id="0" name=""/>
        <dsp:cNvSpPr/>
      </dsp:nvSpPr>
      <dsp:spPr>
        <a:xfrm>
          <a:off x="789" y="46924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Data </a:t>
          </a:r>
          <a:r>
            <a:rPr lang="it-IT" sz="1900" kern="1200" dirty="0" err="1"/>
            <a:t>acquisition</a:t>
          </a:r>
          <a:endParaRPr lang="it-IT" sz="1900" kern="1200" dirty="0"/>
        </a:p>
      </dsp:txBody>
      <dsp:txXfrm>
        <a:off x="789" y="46924"/>
        <a:ext cx="1686469" cy="1011881"/>
      </dsp:txXfrm>
    </dsp:sp>
    <dsp:sp modelId="{6F3E3AF5-F260-452B-8AF1-55E42A25AB94}">
      <dsp:nvSpPr>
        <dsp:cNvPr id="0" name=""/>
        <dsp:cNvSpPr/>
      </dsp:nvSpPr>
      <dsp:spPr>
        <a:xfrm>
          <a:off x="844024" y="1057006"/>
          <a:ext cx="2074358" cy="357288"/>
        </a:xfrm>
        <a:custGeom>
          <a:avLst/>
          <a:gdLst/>
          <a:ahLst/>
          <a:cxnLst/>
          <a:rect l="0" t="0" r="0" b="0"/>
          <a:pathLst>
            <a:path>
              <a:moveTo>
                <a:pt x="2074358" y="0"/>
              </a:moveTo>
              <a:lnTo>
                <a:pt x="2074358" y="195744"/>
              </a:lnTo>
              <a:lnTo>
                <a:pt x="0" y="195744"/>
              </a:lnTo>
              <a:lnTo>
                <a:pt x="0" y="357288"/>
              </a:lnTo>
            </a:path>
          </a:pathLst>
        </a:custGeom>
        <a:noFill/>
        <a:ln w="9525" cap="flat" cmpd="sng" algn="ctr">
          <a:solidFill>
            <a:schemeClr val="accent4">
              <a:hueOff val="1229931"/>
              <a:satOff val="-80"/>
              <a:lumOff val="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28446" y="1233711"/>
        <a:ext cx="105515" cy="3878"/>
      </dsp:txXfrm>
    </dsp:sp>
    <dsp:sp modelId="{DD4C5DB8-81A9-469B-B44B-55F647ECB11C}">
      <dsp:nvSpPr>
        <dsp:cNvPr id="0" name=""/>
        <dsp:cNvSpPr/>
      </dsp:nvSpPr>
      <dsp:spPr>
        <a:xfrm>
          <a:off x="2075148" y="46924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922449"/>
                <a:satOff val="-60"/>
                <a:lumOff val="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922449"/>
                <a:satOff val="-60"/>
                <a:lumOff val="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Missing</a:t>
          </a:r>
          <a:r>
            <a:rPr lang="it-IT" sz="1900" kern="1200" dirty="0"/>
            <a:t> </a:t>
          </a:r>
          <a:r>
            <a:rPr lang="it-IT" sz="1900" kern="1200" dirty="0" err="1"/>
            <a:t>Values</a:t>
          </a:r>
          <a:r>
            <a:rPr lang="it-IT" sz="1900" kern="1200" dirty="0"/>
            <a:t> </a:t>
          </a:r>
          <a:r>
            <a:rPr lang="it-IT" sz="1900" kern="1200" dirty="0" err="1"/>
            <a:t>Imputing</a:t>
          </a:r>
          <a:endParaRPr lang="it-IT" sz="1900" kern="1200" dirty="0"/>
        </a:p>
      </dsp:txBody>
      <dsp:txXfrm>
        <a:off x="2075148" y="46924"/>
        <a:ext cx="1686469" cy="1011881"/>
      </dsp:txXfrm>
    </dsp:sp>
    <dsp:sp modelId="{293CC50C-3E64-4D6F-AF9F-FCC3DB094349}">
      <dsp:nvSpPr>
        <dsp:cNvPr id="0" name=""/>
        <dsp:cNvSpPr/>
      </dsp:nvSpPr>
      <dsp:spPr>
        <a:xfrm>
          <a:off x="1685459" y="1906916"/>
          <a:ext cx="3572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288" y="45720"/>
              </a:lnTo>
            </a:path>
          </a:pathLst>
        </a:custGeom>
        <a:noFill/>
        <a:ln w="9525" cap="flat" cmpd="sng" algn="ctr">
          <a:solidFill>
            <a:schemeClr val="accent4">
              <a:hueOff val="2459863"/>
              <a:satOff val="-161"/>
              <a:lumOff val="1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4406" y="1950696"/>
        <a:ext cx="19394" cy="3878"/>
      </dsp:txXfrm>
    </dsp:sp>
    <dsp:sp modelId="{AABC2102-7181-4DB0-9FA3-CD1EA4540E01}">
      <dsp:nvSpPr>
        <dsp:cNvPr id="0" name=""/>
        <dsp:cNvSpPr/>
      </dsp:nvSpPr>
      <dsp:spPr>
        <a:xfrm>
          <a:off x="789" y="1446695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1844897"/>
                <a:satOff val="-120"/>
                <a:lumOff val="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844897"/>
                <a:satOff val="-120"/>
                <a:lumOff val="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Train/Test data </a:t>
          </a:r>
          <a:r>
            <a:rPr lang="it-IT" sz="1900" kern="1200" dirty="0" err="1"/>
            <a:t>preparation</a:t>
          </a:r>
          <a:endParaRPr lang="it-IT" sz="1900" kern="1200" dirty="0"/>
        </a:p>
      </dsp:txBody>
      <dsp:txXfrm>
        <a:off x="789" y="1446695"/>
        <a:ext cx="1686469" cy="1011881"/>
      </dsp:txXfrm>
    </dsp:sp>
    <dsp:sp modelId="{C066C261-E559-4B69-A57E-CDCB80593CB0}">
      <dsp:nvSpPr>
        <dsp:cNvPr id="0" name=""/>
        <dsp:cNvSpPr/>
      </dsp:nvSpPr>
      <dsp:spPr>
        <a:xfrm>
          <a:off x="844024" y="2456776"/>
          <a:ext cx="2074358" cy="357288"/>
        </a:xfrm>
        <a:custGeom>
          <a:avLst/>
          <a:gdLst/>
          <a:ahLst/>
          <a:cxnLst/>
          <a:rect l="0" t="0" r="0" b="0"/>
          <a:pathLst>
            <a:path>
              <a:moveTo>
                <a:pt x="2074358" y="0"/>
              </a:moveTo>
              <a:lnTo>
                <a:pt x="2074358" y="195744"/>
              </a:lnTo>
              <a:lnTo>
                <a:pt x="0" y="195744"/>
              </a:lnTo>
              <a:lnTo>
                <a:pt x="0" y="357288"/>
              </a:lnTo>
            </a:path>
          </a:pathLst>
        </a:custGeom>
        <a:noFill/>
        <a:ln w="9525" cap="flat" cmpd="sng" algn="ctr">
          <a:solidFill>
            <a:schemeClr val="accent4">
              <a:hueOff val="3689794"/>
              <a:satOff val="-241"/>
              <a:lumOff val="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28446" y="2633481"/>
        <a:ext cx="105515" cy="3878"/>
      </dsp:txXfrm>
    </dsp:sp>
    <dsp:sp modelId="{5DFD686B-705D-440B-86B8-C292345A26D9}">
      <dsp:nvSpPr>
        <dsp:cNvPr id="0" name=""/>
        <dsp:cNvSpPr/>
      </dsp:nvSpPr>
      <dsp:spPr>
        <a:xfrm>
          <a:off x="2075148" y="1446695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2767346"/>
                <a:satOff val="-181"/>
                <a:lumOff val="14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2767346"/>
                <a:satOff val="-181"/>
                <a:lumOff val="14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Model </a:t>
          </a:r>
          <a:r>
            <a:rPr lang="it-IT" sz="1900" kern="1200" dirty="0" err="1"/>
            <a:t>Selection</a:t>
          </a:r>
          <a:endParaRPr lang="it-IT" sz="1900" kern="1200" dirty="0"/>
        </a:p>
      </dsp:txBody>
      <dsp:txXfrm>
        <a:off x="2075148" y="1446695"/>
        <a:ext cx="1686469" cy="1011881"/>
      </dsp:txXfrm>
    </dsp:sp>
    <dsp:sp modelId="{D9B3FD2A-20C5-4FAD-BDEC-49A20842C002}">
      <dsp:nvSpPr>
        <dsp:cNvPr id="0" name=""/>
        <dsp:cNvSpPr/>
      </dsp:nvSpPr>
      <dsp:spPr>
        <a:xfrm>
          <a:off x="789" y="2846465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3689794"/>
                <a:satOff val="-241"/>
                <a:lumOff val="1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689794"/>
                <a:satOff val="-241"/>
                <a:lumOff val="1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 </a:t>
          </a:r>
          <a:r>
            <a:rPr lang="it-IT" sz="1900" kern="1200" dirty="0" err="1"/>
            <a:t>Phase</a:t>
          </a:r>
          <a:endParaRPr lang="it-IT" sz="1900" kern="1200" dirty="0"/>
        </a:p>
      </dsp:txBody>
      <dsp:txXfrm>
        <a:off x="789" y="2846465"/>
        <a:ext cx="1686469" cy="1011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7D48F-CBBD-4F26-919B-35C615E12FB1}">
      <dsp:nvSpPr>
        <dsp:cNvPr id="0" name=""/>
        <dsp:cNvSpPr/>
      </dsp:nvSpPr>
      <dsp:spPr>
        <a:xfrm>
          <a:off x="1734262" y="33560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379874"/>
        <a:ext cx="14514" cy="2902"/>
      </dsp:txXfrm>
    </dsp:sp>
    <dsp:sp modelId="{807280C9-DCF6-4566-B4BC-594B57EA64CE}">
      <dsp:nvSpPr>
        <dsp:cNvPr id="0" name=""/>
        <dsp:cNvSpPr/>
      </dsp:nvSpPr>
      <dsp:spPr>
        <a:xfrm>
          <a:off x="473966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acquisition</a:t>
          </a:r>
          <a:endParaRPr lang="it-IT" sz="1400" kern="1200" dirty="0"/>
        </a:p>
      </dsp:txBody>
      <dsp:txXfrm>
        <a:off x="473966" y="2696"/>
        <a:ext cx="1262096" cy="757258"/>
      </dsp:txXfrm>
    </dsp:sp>
    <dsp:sp modelId="{6F3E3AF5-F260-452B-8AF1-55E42A25AB94}">
      <dsp:nvSpPr>
        <dsp:cNvPr id="0" name=""/>
        <dsp:cNvSpPr/>
      </dsp:nvSpPr>
      <dsp:spPr>
        <a:xfrm>
          <a:off x="1105014" y="75815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737959"/>
              <a:satOff val="-48"/>
              <a:lumOff val="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886544"/>
        <a:ext cx="78964" cy="2902"/>
      </dsp:txXfrm>
    </dsp:sp>
    <dsp:sp modelId="{DD4C5DB8-81A9-469B-B44B-55F647ECB11C}">
      <dsp:nvSpPr>
        <dsp:cNvPr id="0" name=""/>
        <dsp:cNvSpPr/>
      </dsp:nvSpPr>
      <dsp:spPr>
        <a:xfrm>
          <a:off x="2026345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614966"/>
                <a:satOff val="-40"/>
                <a:lumOff val="3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614966"/>
                <a:satOff val="-40"/>
                <a:lumOff val="3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Missing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</a:t>
          </a:r>
          <a:r>
            <a:rPr lang="it-IT" sz="1400" kern="1200" dirty="0" err="1"/>
            <a:t>Imputing</a:t>
          </a:r>
          <a:endParaRPr lang="it-IT" sz="1400" kern="1200" dirty="0"/>
        </a:p>
      </dsp:txBody>
      <dsp:txXfrm>
        <a:off x="2026345" y="2696"/>
        <a:ext cx="1262096" cy="757258"/>
      </dsp:txXfrm>
    </dsp:sp>
    <dsp:sp modelId="{293CC50C-3E64-4D6F-AF9F-FCC3DB094349}">
      <dsp:nvSpPr>
        <dsp:cNvPr id="0" name=""/>
        <dsp:cNvSpPr/>
      </dsp:nvSpPr>
      <dsp:spPr>
        <a:xfrm>
          <a:off x="1734262" y="138314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1475918"/>
              <a:satOff val="-96"/>
              <a:lumOff val="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1427414"/>
        <a:ext cx="14514" cy="2902"/>
      </dsp:txXfrm>
    </dsp:sp>
    <dsp:sp modelId="{AABC2102-7181-4DB0-9FA3-CD1EA4540E01}">
      <dsp:nvSpPr>
        <dsp:cNvPr id="0" name=""/>
        <dsp:cNvSpPr/>
      </dsp:nvSpPr>
      <dsp:spPr>
        <a:xfrm>
          <a:off x="473966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229931"/>
                <a:satOff val="-80"/>
                <a:lumOff val="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229931"/>
                <a:satOff val="-80"/>
                <a:lumOff val="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Train/Test 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473966" y="1050236"/>
        <a:ext cx="1262096" cy="757258"/>
      </dsp:txXfrm>
    </dsp:sp>
    <dsp:sp modelId="{17E1E38E-E565-4E84-91F1-56E6359458C9}">
      <dsp:nvSpPr>
        <dsp:cNvPr id="0" name=""/>
        <dsp:cNvSpPr/>
      </dsp:nvSpPr>
      <dsp:spPr>
        <a:xfrm>
          <a:off x="1105014" y="180569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2213876"/>
              <a:satOff val="-145"/>
              <a:lumOff val="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1934084"/>
        <a:ext cx="78964" cy="2902"/>
      </dsp:txXfrm>
    </dsp:sp>
    <dsp:sp modelId="{C270101F-65DB-4222-8D6A-152BB96BDC70}">
      <dsp:nvSpPr>
        <dsp:cNvPr id="0" name=""/>
        <dsp:cNvSpPr/>
      </dsp:nvSpPr>
      <dsp:spPr>
        <a:xfrm>
          <a:off x="2026345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844897"/>
                <a:satOff val="-120"/>
                <a:lumOff val="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844897"/>
                <a:satOff val="-120"/>
                <a:lumOff val="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Augmentation</a:t>
          </a:r>
          <a:endParaRPr lang="it-IT" sz="1400" kern="1200" dirty="0"/>
        </a:p>
      </dsp:txBody>
      <dsp:txXfrm>
        <a:off x="2026345" y="1050236"/>
        <a:ext cx="1262096" cy="757258"/>
      </dsp:txXfrm>
    </dsp:sp>
    <dsp:sp modelId="{5D5155AD-19BD-4139-BA8F-25DDE07EFF8A}">
      <dsp:nvSpPr>
        <dsp:cNvPr id="0" name=""/>
        <dsp:cNvSpPr/>
      </dsp:nvSpPr>
      <dsp:spPr>
        <a:xfrm>
          <a:off x="1734262" y="2430686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2951835"/>
              <a:satOff val="-193"/>
              <a:lumOff val="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2474954"/>
        <a:ext cx="14514" cy="2902"/>
      </dsp:txXfrm>
    </dsp:sp>
    <dsp:sp modelId="{90BB0C88-6287-4E10-9B68-C966DFF33207}">
      <dsp:nvSpPr>
        <dsp:cNvPr id="0" name=""/>
        <dsp:cNvSpPr/>
      </dsp:nvSpPr>
      <dsp:spPr>
        <a:xfrm>
          <a:off x="473966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2459863"/>
                <a:satOff val="-161"/>
                <a:lumOff val="13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2459863"/>
                <a:satOff val="-161"/>
                <a:lumOff val="13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Edge </a:t>
          </a:r>
          <a:r>
            <a:rPr lang="it-IT" sz="1400" kern="1200" dirty="0" err="1"/>
            <a:t>Localization</a:t>
          </a:r>
          <a:endParaRPr lang="it-IT" sz="1400" kern="1200" dirty="0"/>
        </a:p>
      </dsp:txBody>
      <dsp:txXfrm>
        <a:off x="473966" y="2097777"/>
        <a:ext cx="1262096" cy="757258"/>
      </dsp:txXfrm>
    </dsp:sp>
    <dsp:sp modelId="{C066C261-E559-4B69-A57E-CDCB80593CB0}">
      <dsp:nvSpPr>
        <dsp:cNvPr id="0" name=""/>
        <dsp:cNvSpPr/>
      </dsp:nvSpPr>
      <dsp:spPr>
        <a:xfrm>
          <a:off x="1105014" y="2853235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3689794"/>
              <a:satOff val="-241"/>
              <a:lumOff val="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2981624"/>
        <a:ext cx="78964" cy="2902"/>
      </dsp:txXfrm>
    </dsp:sp>
    <dsp:sp modelId="{5DFD686B-705D-440B-86B8-C292345A26D9}">
      <dsp:nvSpPr>
        <dsp:cNvPr id="0" name=""/>
        <dsp:cNvSpPr/>
      </dsp:nvSpPr>
      <dsp:spPr>
        <a:xfrm>
          <a:off x="2026345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074828"/>
                <a:satOff val="-201"/>
                <a:lumOff val="1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074828"/>
                <a:satOff val="-201"/>
                <a:lumOff val="1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Model </a:t>
          </a:r>
          <a:r>
            <a:rPr lang="it-IT" sz="1400" kern="1200" dirty="0" err="1"/>
            <a:t>Selection</a:t>
          </a:r>
          <a:endParaRPr lang="it-IT" sz="1400" kern="1200" dirty="0"/>
        </a:p>
      </dsp:txBody>
      <dsp:txXfrm>
        <a:off x="2026345" y="2097777"/>
        <a:ext cx="1262096" cy="757258"/>
      </dsp:txXfrm>
    </dsp:sp>
    <dsp:sp modelId="{D9B3FD2A-20C5-4FAD-BDEC-49A20842C002}">
      <dsp:nvSpPr>
        <dsp:cNvPr id="0" name=""/>
        <dsp:cNvSpPr/>
      </dsp:nvSpPr>
      <dsp:spPr>
        <a:xfrm>
          <a:off x="473966" y="314531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689794"/>
                <a:satOff val="-241"/>
                <a:lumOff val="1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689794"/>
                <a:satOff val="-241"/>
                <a:lumOff val="1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 </a:t>
          </a:r>
          <a:r>
            <a:rPr lang="it-IT" sz="1400" kern="1200" dirty="0" err="1"/>
            <a:t>Phase</a:t>
          </a:r>
          <a:endParaRPr lang="it-IT" sz="1400" kern="1200" dirty="0"/>
        </a:p>
      </dsp:txBody>
      <dsp:txXfrm>
        <a:off x="473966" y="3145317"/>
        <a:ext cx="1262096" cy="757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7D48F-CBBD-4F26-919B-35C615E12FB1}">
      <dsp:nvSpPr>
        <dsp:cNvPr id="0" name=""/>
        <dsp:cNvSpPr/>
      </dsp:nvSpPr>
      <dsp:spPr>
        <a:xfrm>
          <a:off x="1734262" y="33560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379874"/>
        <a:ext cx="14514" cy="2902"/>
      </dsp:txXfrm>
    </dsp:sp>
    <dsp:sp modelId="{807280C9-DCF6-4566-B4BC-594B57EA64CE}">
      <dsp:nvSpPr>
        <dsp:cNvPr id="0" name=""/>
        <dsp:cNvSpPr/>
      </dsp:nvSpPr>
      <dsp:spPr>
        <a:xfrm>
          <a:off x="473966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acquisition</a:t>
          </a:r>
          <a:endParaRPr lang="it-IT" sz="1400" kern="1200" dirty="0"/>
        </a:p>
      </dsp:txBody>
      <dsp:txXfrm>
        <a:off x="473966" y="2696"/>
        <a:ext cx="1262096" cy="757258"/>
      </dsp:txXfrm>
    </dsp:sp>
    <dsp:sp modelId="{6F3E3AF5-F260-452B-8AF1-55E42A25AB94}">
      <dsp:nvSpPr>
        <dsp:cNvPr id="0" name=""/>
        <dsp:cNvSpPr/>
      </dsp:nvSpPr>
      <dsp:spPr>
        <a:xfrm>
          <a:off x="1105014" y="75815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737959"/>
              <a:satOff val="-48"/>
              <a:lumOff val="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886544"/>
        <a:ext cx="78964" cy="2902"/>
      </dsp:txXfrm>
    </dsp:sp>
    <dsp:sp modelId="{DD4C5DB8-81A9-469B-B44B-55F647ECB11C}">
      <dsp:nvSpPr>
        <dsp:cNvPr id="0" name=""/>
        <dsp:cNvSpPr/>
      </dsp:nvSpPr>
      <dsp:spPr>
        <a:xfrm>
          <a:off x="2026345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614966"/>
                <a:satOff val="-40"/>
                <a:lumOff val="3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614966"/>
                <a:satOff val="-40"/>
                <a:lumOff val="3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Missing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</a:t>
          </a:r>
          <a:r>
            <a:rPr lang="it-IT" sz="1400" kern="1200" dirty="0" err="1"/>
            <a:t>Imputing</a:t>
          </a:r>
          <a:endParaRPr lang="it-IT" sz="1400" kern="1200" dirty="0"/>
        </a:p>
      </dsp:txBody>
      <dsp:txXfrm>
        <a:off x="2026345" y="2696"/>
        <a:ext cx="1262096" cy="757258"/>
      </dsp:txXfrm>
    </dsp:sp>
    <dsp:sp modelId="{293CC50C-3E64-4D6F-AF9F-FCC3DB094349}">
      <dsp:nvSpPr>
        <dsp:cNvPr id="0" name=""/>
        <dsp:cNvSpPr/>
      </dsp:nvSpPr>
      <dsp:spPr>
        <a:xfrm>
          <a:off x="1734262" y="138314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1475918"/>
              <a:satOff val="-96"/>
              <a:lumOff val="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1427414"/>
        <a:ext cx="14514" cy="2902"/>
      </dsp:txXfrm>
    </dsp:sp>
    <dsp:sp modelId="{AABC2102-7181-4DB0-9FA3-CD1EA4540E01}">
      <dsp:nvSpPr>
        <dsp:cNvPr id="0" name=""/>
        <dsp:cNvSpPr/>
      </dsp:nvSpPr>
      <dsp:spPr>
        <a:xfrm>
          <a:off x="473966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229931"/>
                <a:satOff val="-80"/>
                <a:lumOff val="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229931"/>
                <a:satOff val="-80"/>
                <a:lumOff val="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Train/Test 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473966" y="1050236"/>
        <a:ext cx="1262096" cy="757258"/>
      </dsp:txXfrm>
    </dsp:sp>
    <dsp:sp modelId="{17E1E38E-E565-4E84-91F1-56E6359458C9}">
      <dsp:nvSpPr>
        <dsp:cNvPr id="0" name=""/>
        <dsp:cNvSpPr/>
      </dsp:nvSpPr>
      <dsp:spPr>
        <a:xfrm>
          <a:off x="1105014" y="180569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2213876"/>
              <a:satOff val="-145"/>
              <a:lumOff val="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1934084"/>
        <a:ext cx="78964" cy="2902"/>
      </dsp:txXfrm>
    </dsp:sp>
    <dsp:sp modelId="{C270101F-65DB-4222-8D6A-152BB96BDC70}">
      <dsp:nvSpPr>
        <dsp:cNvPr id="0" name=""/>
        <dsp:cNvSpPr/>
      </dsp:nvSpPr>
      <dsp:spPr>
        <a:xfrm>
          <a:off x="2026345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844897"/>
                <a:satOff val="-120"/>
                <a:lumOff val="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844897"/>
                <a:satOff val="-120"/>
                <a:lumOff val="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Augmentation</a:t>
          </a:r>
          <a:endParaRPr lang="it-IT" sz="1400" kern="1200" dirty="0"/>
        </a:p>
      </dsp:txBody>
      <dsp:txXfrm>
        <a:off x="2026345" y="1050236"/>
        <a:ext cx="1262096" cy="757258"/>
      </dsp:txXfrm>
    </dsp:sp>
    <dsp:sp modelId="{5D5155AD-19BD-4139-BA8F-25DDE07EFF8A}">
      <dsp:nvSpPr>
        <dsp:cNvPr id="0" name=""/>
        <dsp:cNvSpPr/>
      </dsp:nvSpPr>
      <dsp:spPr>
        <a:xfrm>
          <a:off x="1734262" y="2430686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2951835"/>
              <a:satOff val="-193"/>
              <a:lumOff val="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2474954"/>
        <a:ext cx="14514" cy="2902"/>
      </dsp:txXfrm>
    </dsp:sp>
    <dsp:sp modelId="{90BB0C88-6287-4E10-9B68-C966DFF33207}">
      <dsp:nvSpPr>
        <dsp:cNvPr id="0" name=""/>
        <dsp:cNvSpPr/>
      </dsp:nvSpPr>
      <dsp:spPr>
        <a:xfrm>
          <a:off x="473966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2459863"/>
                <a:satOff val="-161"/>
                <a:lumOff val="13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2459863"/>
                <a:satOff val="-161"/>
                <a:lumOff val="13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Edge </a:t>
          </a:r>
          <a:r>
            <a:rPr lang="it-IT" sz="1400" kern="1200" dirty="0" err="1"/>
            <a:t>Localization</a:t>
          </a:r>
          <a:endParaRPr lang="it-IT" sz="1400" kern="1200" dirty="0"/>
        </a:p>
      </dsp:txBody>
      <dsp:txXfrm>
        <a:off x="473966" y="2097777"/>
        <a:ext cx="1262096" cy="757258"/>
      </dsp:txXfrm>
    </dsp:sp>
    <dsp:sp modelId="{C066C261-E559-4B69-A57E-CDCB80593CB0}">
      <dsp:nvSpPr>
        <dsp:cNvPr id="0" name=""/>
        <dsp:cNvSpPr/>
      </dsp:nvSpPr>
      <dsp:spPr>
        <a:xfrm>
          <a:off x="1105014" y="2853235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3689794"/>
              <a:satOff val="-241"/>
              <a:lumOff val="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2981624"/>
        <a:ext cx="78964" cy="2902"/>
      </dsp:txXfrm>
    </dsp:sp>
    <dsp:sp modelId="{5DFD686B-705D-440B-86B8-C292345A26D9}">
      <dsp:nvSpPr>
        <dsp:cNvPr id="0" name=""/>
        <dsp:cNvSpPr/>
      </dsp:nvSpPr>
      <dsp:spPr>
        <a:xfrm>
          <a:off x="2026345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074828"/>
                <a:satOff val="-201"/>
                <a:lumOff val="1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074828"/>
                <a:satOff val="-201"/>
                <a:lumOff val="1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Model </a:t>
          </a:r>
          <a:r>
            <a:rPr lang="it-IT" sz="1400" kern="1200" dirty="0" err="1"/>
            <a:t>Selection</a:t>
          </a:r>
          <a:endParaRPr lang="it-IT" sz="1400" kern="1200" dirty="0"/>
        </a:p>
      </dsp:txBody>
      <dsp:txXfrm>
        <a:off x="2026345" y="2097777"/>
        <a:ext cx="1262096" cy="757258"/>
      </dsp:txXfrm>
    </dsp:sp>
    <dsp:sp modelId="{D9B3FD2A-20C5-4FAD-BDEC-49A20842C002}">
      <dsp:nvSpPr>
        <dsp:cNvPr id="0" name=""/>
        <dsp:cNvSpPr/>
      </dsp:nvSpPr>
      <dsp:spPr>
        <a:xfrm>
          <a:off x="473966" y="314531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689794"/>
                <a:satOff val="-241"/>
                <a:lumOff val="1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689794"/>
                <a:satOff val="-241"/>
                <a:lumOff val="1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 </a:t>
          </a:r>
          <a:r>
            <a:rPr lang="it-IT" sz="1400" kern="1200" dirty="0" err="1"/>
            <a:t>Phase</a:t>
          </a:r>
          <a:endParaRPr lang="it-IT" sz="1400" kern="1200" dirty="0"/>
        </a:p>
      </dsp:txBody>
      <dsp:txXfrm>
        <a:off x="473966" y="3145317"/>
        <a:ext cx="1262096" cy="757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A865-2639-44F2-B823-042EE9149182}" type="datetimeFigureOut">
              <a:rPr lang="it-IT" smtClean="0"/>
              <a:t>17/02/2021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6CA4B-4E84-4353-9718-D6CEB18F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89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gradient vector can be interpreted as the "direction and rate of fastest increase”.</a:t>
            </a:r>
          </a:p>
          <a:p>
            <a:endParaRPr lang="it-IT" dirty="0"/>
          </a:p>
          <a:p>
            <a:r>
              <a:rPr lang="it-IT" dirty="0"/>
              <a:t>Note: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 </a:t>
            </a:r>
            <a:r>
              <a:rPr lang="it-IT" i="1" dirty="0"/>
              <a:t>positive </a:t>
            </a:r>
            <a:r>
              <a:rPr lang="it-IT" i="1" dirty="0" err="1"/>
              <a:t>laplacian</a:t>
            </a:r>
            <a:r>
              <a:rPr lang="it-IT" i="1" dirty="0"/>
              <a:t> </a:t>
            </a:r>
            <a:r>
              <a:rPr lang="it-IT" i="0" dirty="0"/>
              <a:t>take out </a:t>
            </a:r>
            <a:r>
              <a:rPr lang="it-IT" b="1" i="1" dirty="0" err="1"/>
              <a:t>outward</a:t>
            </a:r>
            <a:r>
              <a:rPr lang="it-IT" b="1" i="1" dirty="0"/>
              <a:t> </a:t>
            </a:r>
            <a:r>
              <a:rPr lang="it-IT" b="1" i="1" dirty="0" err="1"/>
              <a:t>edges</a:t>
            </a:r>
            <a:r>
              <a:rPr lang="it-IT" i="1" dirty="0"/>
              <a:t>.</a:t>
            </a:r>
            <a:endParaRPr lang="it-IT" i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CA4B-4E84-4353-9718-D6CEB18FF55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56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1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D9297-30C6-4A03-B97F-B74CD8B96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Facial</a:t>
            </a:r>
            <a:r>
              <a:rPr lang="it-IT" dirty="0"/>
              <a:t> </a:t>
            </a:r>
            <a:r>
              <a:rPr lang="it-IT" dirty="0" err="1"/>
              <a:t>keypoint</a:t>
            </a:r>
            <a:r>
              <a:rPr lang="it-IT" dirty="0"/>
              <a:t> Detector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729AF3-73E8-4058-A788-1F565D421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Laplacian</a:t>
            </a:r>
            <a:r>
              <a:rPr lang="it-IT" dirty="0"/>
              <a:t> </a:t>
            </a:r>
            <a:r>
              <a:rPr lang="it-IT" dirty="0" err="1"/>
              <a:t>enhanced</a:t>
            </a:r>
            <a:r>
              <a:rPr lang="it-IT" dirty="0"/>
              <a:t> </a:t>
            </a:r>
            <a:r>
              <a:rPr lang="it-IT" dirty="0" err="1"/>
              <a:t>FKs</a:t>
            </a:r>
            <a:r>
              <a:rPr lang="it-IT" dirty="0"/>
              <a:t> detector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FDE142-604D-44AE-9CD5-3D22052EB00F}"/>
              </a:ext>
            </a:extLst>
          </p:cNvPr>
          <p:cNvSpPr txBox="1"/>
          <p:nvPr/>
        </p:nvSpPr>
        <p:spPr>
          <a:xfrm>
            <a:off x="1876424" y="5298312"/>
            <a:ext cx="380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Mattia Capparella - 1746513</a:t>
            </a:r>
          </a:p>
          <a:p>
            <a:pPr algn="l"/>
            <a:r>
              <a:rPr lang="it-IT" dirty="0"/>
              <a:t>Federico Fontana - 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800" b="0" i="0" u="none" strike="noStrike" baseline="0" dirty="0"/>
              <a:t>1744946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C84FB7-5E19-46FC-9072-C6E48D17BB75}"/>
              </a:ext>
            </a:extLst>
          </p:cNvPr>
          <p:cNvSpPr txBox="1"/>
          <p:nvPr/>
        </p:nvSpPr>
        <p:spPr>
          <a:xfrm>
            <a:off x="7691718" y="5298313"/>
            <a:ext cx="394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Course: </a:t>
            </a:r>
            <a:r>
              <a:rPr lang="it-IT" dirty="0" err="1"/>
              <a:t>Biometric</a:t>
            </a:r>
            <a:r>
              <a:rPr lang="it-IT" dirty="0"/>
              <a:t> Systems, 2020/2021</a:t>
            </a:r>
          </a:p>
          <a:p>
            <a:r>
              <a:rPr lang="it-IT" dirty="0" err="1"/>
              <a:t>Instructor</a:t>
            </a:r>
            <a:r>
              <a:rPr lang="it-IT" dirty="0"/>
              <a:t>: Maria de Marsico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EF40D66-AE56-442F-8DF5-358E28CD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457" y="-200509"/>
            <a:ext cx="2227730" cy="22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9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OUR SOLUTION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88F19D73-098D-4F91-975A-42A803FE4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544208"/>
              </p:ext>
            </p:extLst>
          </p:nvPr>
        </p:nvGraphicFramePr>
        <p:xfrm>
          <a:off x="299454" y="2446710"/>
          <a:ext cx="3762408" cy="39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Elemento grafico 8" descr="Lente di ingrandimento con riempimento a tinta unita">
            <a:extLst>
              <a:ext uri="{FF2B5EF4-FFF2-40B4-BE49-F238E27FC236}">
                <a16:creationId xmlns:a16="http://schemas.microsoft.com/office/drawing/2014/main" id="{962593F0-1EEE-4022-989B-13F1EF4A80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075736">
            <a:off x="1674248" y="3075691"/>
            <a:ext cx="2078559" cy="2078559"/>
          </a:xfrm>
          <a:prstGeom prst="rect">
            <a:avLst/>
          </a:prstGeom>
        </p:spPr>
      </p:pic>
      <p:pic>
        <p:nvPicPr>
          <p:cNvPr id="11" name="Immagine 10" descr="Immagine che contiene testo, persona, posando, sorridente&#10;&#10;Descrizione generata automaticamente">
            <a:extLst>
              <a:ext uri="{FF2B5EF4-FFF2-40B4-BE49-F238E27FC236}">
                <a16:creationId xmlns:a16="http://schemas.microsoft.com/office/drawing/2014/main" id="{C3AD1655-3246-4212-9132-3E5D21E5CA32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18151" y="3263231"/>
            <a:ext cx="2520000" cy="2520000"/>
          </a:xfrm>
          <a:prstGeom prst="rect">
            <a:avLst/>
          </a:prstGeom>
        </p:spPr>
      </p:pic>
      <p:pic>
        <p:nvPicPr>
          <p:cNvPr id="13" name="Immagine 12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F2747D9E-C2AC-4EE0-9C8C-D4B92705ED2E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949770" y="2458654"/>
            <a:ext cx="2160000" cy="2160000"/>
          </a:xfrm>
          <a:prstGeom prst="rect">
            <a:avLst/>
          </a:prstGeom>
        </p:spPr>
      </p:pic>
      <p:pic>
        <p:nvPicPr>
          <p:cNvPr id="15" name="Immagine 14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745A3768-2A1E-4ACF-82B2-559015A6C73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36731" y="4523231"/>
            <a:ext cx="2160000" cy="2160000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A5FC41-AF8B-49AE-8C81-F2AF66D2E290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9109770" y="4523231"/>
            <a:ext cx="2160000" cy="2160000"/>
          </a:xfrm>
          <a:prstGeom prst="rect">
            <a:avLst/>
          </a:prstGeom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5873941B-693E-47D8-90A1-BAAF4C14A127}"/>
              </a:ext>
            </a:extLst>
          </p:cNvPr>
          <p:cNvGrpSpPr/>
          <p:nvPr/>
        </p:nvGrpSpPr>
        <p:grpSpPr>
          <a:xfrm>
            <a:off x="3187362" y="2277857"/>
            <a:ext cx="2160000" cy="2340797"/>
            <a:chOff x="3187362" y="2277857"/>
            <a:chExt cx="2160000" cy="2340797"/>
          </a:xfrm>
        </p:grpSpPr>
        <p:pic>
          <p:nvPicPr>
            <p:cNvPr id="17" name="Immagine 16" descr="Immagine che contiene testo, persona, posando, sorridente&#10;&#10;Descrizione generata automaticamente">
              <a:extLst>
                <a:ext uri="{FF2B5EF4-FFF2-40B4-BE49-F238E27FC236}">
                  <a16:creationId xmlns:a16="http://schemas.microsoft.com/office/drawing/2014/main" id="{3E33ED12-06A4-45A1-93A8-20B59304BD69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87362" y="2458654"/>
              <a:ext cx="2160000" cy="2160000"/>
            </a:xfrm>
            <a:prstGeom prst="rect">
              <a:avLst/>
            </a:prstGeom>
          </p:spPr>
        </p:pic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78EDFC4-5594-4F0C-959F-649D2D5E1CF3}"/>
                </a:ext>
              </a:extLst>
            </p:cNvPr>
            <p:cNvSpPr txBox="1"/>
            <p:nvPr/>
          </p:nvSpPr>
          <p:spPr>
            <a:xfrm>
              <a:off x="3637024" y="2277857"/>
              <a:ext cx="1447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>
                  <a:solidFill>
                    <a:schemeClr val="bg1"/>
                  </a:solidFill>
                </a:rPr>
                <a:t>Flipping</a:t>
              </a:r>
              <a:r>
                <a:rPr lang="it-IT" sz="1100" dirty="0">
                  <a:solidFill>
                    <a:schemeClr val="bg1"/>
                  </a:solidFill>
                </a:rPr>
                <a:t> </a:t>
              </a:r>
              <a:r>
                <a:rPr lang="it-IT" sz="1100" dirty="0" err="1">
                  <a:solidFill>
                    <a:schemeClr val="bg1"/>
                  </a:solidFill>
                </a:rPr>
                <a:t>Augmentation</a:t>
              </a:r>
              <a:endParaRPr lang="it-IT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8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OUR SOLUTION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88F19D73-098D-4F91-975A-42A803FE4C0F}"/>
              </a:ext>
            </a:extLst>
          </p:cNvPr>
          <p:cNvGraphicFramePr/>
          <p:nvPr/>
        </p:nvGraphicFramePr>
        <p:xfrm>
          <a:off x="299454" y="2446710"/>
          <a:ext cx="3762408" cy="39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Elemento grafico 8" descr="Lente di ingrandimento con riempimento a tinta unita">
            <a:extLst>
              <a:ext uri="{FF2B5EF4-FFF2-40B4-BE49-F238E27FC236}">
                <a16:creationId xmlns:a16="http://schemas.microsoft.com/office/drawing/2014/main" id="{962593F0-1EEE-4022-989B-13F1EF4A8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075736">
            <a:off x="102134" y="4090464"/>
            <a:ext cx="2078559" cy="2078559"/>
          </a:xfrm>
          <a:prstGeom prst="rect">
            <a:avLst/>
          </a:prstGeom>
        </p:spPr>
      </p:pic>
      <p:pic>
        <p:nvPicPr>
          <p:cNvPr id="5" name="Immagine 4" descr="Immagine che contiene testo, persona, posando, sorridente&#10;&#10;Descrizione generata automaticamente">
            <a:extLst>
              <a:ext uri="{FF2B5EF4-FFF2-40B4-BE49-F238E27FC236}">
                <a16:creationId xmlns:a16="http://schemas.microsoft.com/office/drawing/2014/main" id="{5DB2A562-DE88-45CA-8886-649843D735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4527" y="2824383"/>
            <a:ext cx="3188426" cy="318842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01E0BD-2B9D-4D98-9C06-D3F7A4BDEB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4527" y="2659245"/>
            <a:ext cx="3188426" cy="335356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396397-8AAF-4986-BE00-A4BF4E24F4B4}"/>
              </a:ext>
            </a:extLst>
          </p:cNvPr>
          <p:cNvSpPr txBox="1"/>
          <p:nvPr/>
        </p:nvSpPr>
        <p:spPr>
          <a:xfrm>
            <a:off x="140103" y="3337517"/>
            <a:ext cx="40811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Intuition</a:t>
            </a:r>
            <a:r>
              <a:rPr lang="it-IT" dirty="0">
                <a:solidFill>
                  <a:schemeClr val="bg1"/>
                </a:solidFill>
                <a:latin typeface="Bahnschrift Light" panose="020B0502040204020203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Since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the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considered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FKPs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lie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 </a:t>
            </a:r>
            <a:r>
              <a:rPr lang="it-IT" sz="16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natural</a:t>
            </a:r>
            <a:r>
              <a:rPr lang="it-IT" sz="1600" b="1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edges</a:t>
            </a:r>
            <a:r>
              <a:rPr lang="it-IT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let’s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highlight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these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ones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removing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all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the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possible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redundant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information and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feeding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the model with a </a:t>
            </a:r>
            <a:r>
              <a:rPr lang="it-IT" sz="1600" b="1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barebone </a:t>
            </a:r>
            <a:r>
              <a:rPr lang="it-IT" sz="16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structure</a:t>
            </a:r>
            <a:r>
              <a:rPr lang="it-IT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of the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faces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endParaRPr lang="it-IT" sz="1600" i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F4A039-FD39-4E59-9EA2-CF50EA8F03AE}"/>
                  </a:ext>
                </a:extLst>
              </p:cNvPr>
              <p:cNvSpPr txBox="1"/>
              <p:nvPr/>
            </p:nvSpPr>
            <p:spPr>
              <a:xfrm>
                <a:off x="8274518" y="2591479"/>
                <a:ext cx="3060833" cy="2623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Laplace operator in 2D:</a:t>
                </a:r>
              </a:p>
              <a:p>
                <a:endParaRPr lang="it-IT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endParaRPr lang="it-IT" dirty="0">
                  <a:solidFill>
                    <a:schemeClr val="bg1"/>
                  </a:solidFill>
                </a:endParaRPr>
              </a:p>
              <a:p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It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a second-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order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differential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operator,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defined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as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the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divergence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) of the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gradient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).</a:t>
                </a:r>
              </a:p>
              <a:p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The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difference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with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other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operators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that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Laplacian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does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not highlight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edges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in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any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particular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direction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F4A039-FD39-4E59-9EA2-CF50EA8F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18" y="2591479"/>
                <a:ext cx="3060833" cy="2623475"/>
              </a:xfrm>
              <a:prstGeom prst="rect">
                <a:avLst/>
              </a:prstGeom>
              <a:blipFill>
                <a:blip r:embed="rId12"/>
                <a:stretch>
                  <a:fillRect l="-598" t="-465" r="-398" b="-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50A9A88A-FE1D-476E-850A-1A6371E13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16468"/>
              </p:ext>
            </p:extLst>
          </p:nvPr>
        </p:nvGraphicFramePr>
        <p:xfrm>
          <a:off x="8881445" y="5456549"/>
          <a:ext cx="1846980" cy="111252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615660">
                  <a:extLst>
                    <a:ext uri="{9D8B030D-6E8A-4147-A177-3AD203B41FA5}">
                      <a16:colId xmlns:a16="http://schemas.microsoft.com/office/drawing/2014/main" val="4216903330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2307662718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3743026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7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3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5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4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LIVE DETECTOR IMPLEMENTATION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WORKFLOW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FACE DETECTOR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FEATURE LOCALIZATOR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RESULTS (LIVE DEMO)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ROOM FOR IMPROVEMENT </a:t>
            </a:r>
          </a:p>
        </p:txBody>
      </p:sp>
    </p:spTree>
    <p:extLst>
      <p:ext uri="{BB962C8B-B14F-4D97-AF65-F5344CB8AC3E}">
        <p14:creationId xmlns:p14="http://schemas.microsoft.com/office/powerpoint/2010/main" val="125865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CONCLUSION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DISCUSS THE RESULTS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ROOM FOR IMPROVEMENT </a:t>
            </a:r>
          </a:p>
        </p:txBody>
      </p:sp>
    </p:spTree>
    <p:extLst>
      <p:ext uri="{BB962C8B-B14F-4D97-AF65-F5344CB8AC3E}">
        <p14:creationId xmlns:p14="http://schemas.microsoft.com/office/powerpoint/2010/main" val="249606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Future work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ROOM FOR IMPROVEMENT </a:t>
            </a:r>
          </a:p>
        </p:txBody>
      </p:sp>
    </p:spTree>
    <p:extLst>
      <p:ext uri="{BB962C8B-B14F-4D97-AF65-F5344CB8AC3E}">
        <p14:creationId xmlns:p14="http://schemas.microsoft.com/office/powerpoint/2010/main" val="224265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Future work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ROOM FOR IMPROVEMENT </a:t>
            </a:r>
          </a:p>
        </p:txBody>
      </p:sp>
    </p:spTree>
    <p:extLst>
      <p:ext uri="{BB962C8B-B14F-4D97-AF65-F5344CB8AC3E}">
        <p14:creationId xmlns:p14="http://schemas.microsoft.com/office/powerpoint/2010/main" val="137969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E4D30A-590F-49B3-AAED-285AEFD4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127" y="1998498"/>
            <a:ext cx="6525746" cy="32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4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24F855-766B-41FC-9146-72FC1B26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5233" y="2118616"/>
            <a:ext cx="5241534" cy="26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C3B81-72A9-4612-B994-296334E7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77" y="2400173"/>
            <a:ext cx="10189835" cy="3973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Introduction</a:t>
            </a:r>
            <a:endParaRPr lang="it-IT" sz="28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PyTorch</a:t>
            </a:r>
            <a:r>
              <a:rPr lang="it-IT" sz="2800" dirty="0">
                <a:solidFill>
                  <a:sysClr val="windowText" lastClr="000000"/>
                </a:solidFill>
              </a:rPr>
              <a:t> &amp; </a:t>
            </a:r>
            <a:r>
              <a:rPr lang="it-IT" sz="2800" dirty="0" err="1">
                <a:solidFill>
                  <a:sysClr val="windowText" lastClr="000000"/>
                </a:solidFill>
              </a:rPr>
              <a:t>OpenCV</a:t>
            </a:r>
            <a:endParaRPr lang="it-IT" sz="28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>
                <a:solidFill>
                  <a:sysClr val="windowText" lastClr="000000"/>
                </a:solidFill>
              </a:rPr>
              <a:t>Dataset Analysis</a:t>
            </a:r>
          </a:p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Keggle</a:t>
            </a:r>
            <a:r>
              <a:rPr lang="it-IT" sz="2800" dirty="0">
                <a:solidFill>
                  <a:sysClr val="windowText" lastClr="000000"/>
                </a:solidFill>
              </a:rPr>
              <a:t> </a:t>
            </a:r>
            <a:r>
              <a:rPr lang="it-IT" sz="2800" dirty="0" err="1">
                <a:solidFill>
                  <a:sysClr val="windowText" lastClr="000000"/>
                </a:solidFill>
              </a:rPr>
              <a:t>solution</a:t>
            </a:r>
            <a:endParaRPr lang="it-IT" sz="28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Our</a:t>
            </a:r>
            <a:r>
              <a:rPr lang="it-IT" sz="2800" dirty="0">
                <a:solidFill>
                  <a:sysClr val="windowText" lastClr="000000"/>
                </a:solidFill>
              </a:rPr>
              <a:t> </a:t>
            </a:r>
            <a:r>
              <a:rPr lang="it-IT" sz="2800" dirty="0" err="1">
                <a:solidFill>
                  <a:sysClr val="windowText" lastClr="000000"/>
                </a:solidFill>
              </a:rPr>
              <a:t>solution</a:t>
            </a:r>
            <a:endParaRPr lang="it-IT" sz="2800" dirty="0">
              <a:solidFill>
                <a:sysClr val="windowText" lastClr="00000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 err="1"/>
              <a:t>Overview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47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 err="1"/>
              <a:t>gOAL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Create a custom </a:t>
            </a:r>
            <a:r>
              <a:rPr lang="it-IT" dirty="0" err="1">
                <a:solidFill>
                  <a:sysClr val="windowText" lastClr="000000"/>
                </a:solidFill>
              </a:rPr>
              <a:t>module</a:t>
            </a:r>
            <a:r>
              <a:rPr lang="it-IT" dirty="0">
                <a:solidFill>
                  <a:sysClr val="windowText" lastClr="000000"/>
                </a:solidFill>
              </a:rPr>
              <a:t> for the </a:t>
            </a:r>
            <a:r>
              <a:rPr lang="it-IT" dirty="0" err="1">
                <a:solidFill>
                  <a:sysClr val="windowText" lastClr="000000"/>
                </a:solidFill>
              </a:rPr>
              <a:t>Facial</a:t>
            </a:r>
            <a:r>
              <a:rPr lang="it-IT" dirty="0">
                <a:solidFill>
                  <a:sysClr val="windowText" lastClr="000000"/>
                </a:solidFill>
              </a:rPr>
              <a:t> Feature </a:t>
            </a:r>
            <a:r>
              <a:rPr lang="it-IT" dirty="0" err="1">
                <a:solidFill>
                  <a:sysClr val="windowText" lastClr="000000"/>
                </a:solidFill>
              </a:rPr>
              <a:t>Detection</a:t>
            </a:r>
            <a:r>
              <a:rPr lang="it-IT" dirty="0">
                <a:solidFill>
                  <a:sysClr val="windowText" lastClr="000000"/>
                </a:solidFill>
              </a:rPr>
              <a:t> task </a:t>
            </a: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ysClr val="windowText" lastClr="000000"/>
                </a:solidFill>
              </a:rPr>
              <a:t>Outperform</a:t>
            </a:r>
            <a:r>
              <a:rPr lang="it-IT" dirty="0">
                <a:solidFill>
                  <a:sysClr val="windowText" lastClr="000000"/>
                </a:solidFill>
              </a:rPr>
              <a:t> the </a:t>
            </a:r>
            <a:r>
              <a:rPr lang="it-IT" dirty="0" err="1">
                <a:solidFill>
                  <a:sysClr val="windowText" lastClr="000000"/>
                </a:solidFill>
              </a:rPr>
              <a:t>implementation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found</a:t>
            </a:r>
            <a:r>
              <a:rPr lang="it-IT" dirty="0">
                <a:solidFill>
                  <a:sysClr val="windowText" lastClr="000000"/>
                </a:solidFill>
              </a:rPr>
              <a:t> on </a:t>
            </a:r>
            <a:r>
              <a:rPr lang="it-IT" dirty="0" err="1">
                <a:solidFill>
                  <a:sysClr val="windowText" lastClr="000000"/>
                </a:solidFill>
              </a:rPr>
              <a:t>Keggle</a:t>
            </a:r>
            <a:endParaRPr lang="it-IT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Design a Live Feature Detector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Integration of </a:t>
            </a:r>
            <a:r>
              <a:rPr lang="it-IT" dirty="0" err="1">
                <a:solidFill>
                  <a:sysClr val="windowText" lastClr="000000"/>
                </a:solidFill>
              </a:rPr>
              <a:t>premade</a:t>
            </a:r>
            <a:r>
              <a:rPr lang="it-IT" dirty="0">
                <a:solidFill>
                  <a:sysClr val="windowText" lastClr="000000"/>
                </a:solidFill>
              </a:rPr>
              <a:t> face detector with </a:t>
            </a:r>
            <a:r>
              <a:rPr lang="it-IT" dirty="0" err="1">
                <a:solidFill>
                  <a:sysClr val="windowText" lastClr="000000"/>
                </a:solidFill>
              </a:rPr>
              <a:t>our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solution</a:t>
            </a:r>
            <a:r>
              <a:rPr lang="it-IT" dirty="0">
                <a:solidFill>
                  <a:sysClr val="windowText" lastClr="000000"/>
                </a:solidFill>
              </a:rPr>
              <a:t>   </a:t>
            </a:r>
          </a:p>
        </p:txBody>
      </p:sp>
      <p:pic>
        <p:nvPicPr>
          <p:cNvPr id="8" name="Immagine 7" descr="Immagine che contiene spazzolino, occhiali&#10;&#10;Descrizione generata automaticamente">
            <a:extLst>
              <a:ext uri="{FF2B5EF4-FFF2-40B4-BE49-F238E27FC236}">
                <a16:creationId xmlns:a16="http://schemas.microsoft.com/office/drawing/2014/main" id="{009F94EF-F32C-4F3F-B52C-A91117C4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376" y="3102345"/>
            <a:ext cx="2987095" cy="1962640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065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FACE RECOGNITION ARCHITECTURE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FOCUS ON «FACIAL FEATURE DETECTION 4 FEATURE EXTRACTION»</a:t>
            </a:r>
          </a:p>
        </p:txBody>
      </p:sp>
    </p:spTree>
    <p:extLst>
      <p:ext uri="{BB962C8B-B14F-4D97-AF65-F5344CB8AC3E}">
        <p14:creationId xmlns:p14="http://schemas.microsoft.com/office/powerpoint/2010/main" val="34488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FACE RECOGNITION ARCHITECTURE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9829626-BFF8-4DFF-84B8-3ECD5B2E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37" y="3153398"/>
            <a:ext cx="10044521" cy="22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3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FACE RECOGNITION ARCHITECTURE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FB9156A-FE6C-4F7A-AA1C-0BC3E3DB05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00"/>
              </a:clrFrom>
              <a:clrTo>
                <a:srgbClr val="FEFE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2503" y="2310278"/>
            <a:ext cx="8621373" cy="3877789"/>
          </a:xfrm>
          <a:prstGeom prst="rect">
            <a:avLst/>
          </a:prstGeom>
        </p:spPr>
      </p:pic>
      <p:pic>
        <p:nvPicPr>
          <p:cNvPr id="5" name="Elemento grafico 4" descr="Lente di ingrandimento con riempimento a tinta unita">
            <a:extLst>
              <a:ext uri="{FF2B5EF4-FFF2-40B4-BE49-F238E27FC236}">
                <a16:creationId xmlns:a16="http://schemas.microsoft.com/office/drawing/2014/main" id="{B0C8C55D-B4CC-4007-A819-7676D10D1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075736">
            <a:off x="5365989" y="4582517"/>
            <a:ext cx="1224485" cy="12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>
            <a:normAutofit/>
          </a:bodyPr>
          <a:lstStyle/>
          <a:p>
            <a:r>
              <a:rPr lang="it-IT" dirty="0"/>
              <a:t>FACIAL FEATURE DETECTION</a:t>
            </a:r>
          </a:p>
        </p:txBody>
      </p:sp>
      <p:pic>
        <p:nvPicPr>
          <p:cNvPr id="6" name="Immagine 5" descr="Immagine che contiene posando, bianco, nero, gruppo&#10;&#10;Descrizione generata automaticamente">
            <a:extLst>
              <a:ext uri="{FF2B5EF4-FFF2-40B4-BE49-F238E27FC236}">
                <a16:creationId xmlns:a16="http://schemas.microsoft.com/office/drawing/2014/main" id="{D305A814-39F1-45AE-A79B-1DB705A3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17" y="2442010"/>
            <a:ext cx="3931920" cy="3931920"/>
          </a:xfrm>
          <a:prstGeom prst="rect">
            <a:avLst/>
          </a:prstGeom>
        </p:spPr>
      </p:pic>
      <p:pic>
        <p:nvPicPr>
          <p:cNvPr id="11" name="Immagine 10" descr="Immagine che contiene fila, rigato, mucchio, gruppo&#10;&#10;Descrizione generata automaticamente">
            <a:extLst>
              <a:ext uri="{FF2B5EF4-FFF2-40B4-BE49-F238E27FC236}">
                <a16:creationId xmlns:a16="http://schemas.microsoft.com/office/drawing/2014/main" id="{175F6B07-9147-4257-ACD0-2BCDD4A5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31" y="2442010"/>
            <a:ext cx="3931920" cy="39319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5893E9C-3187-4E46-80F8-784FD5AF62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C5E0B3"/>
              </a:clrFrom>
              <a:clrTo>
                <a:srgbClr val="C5E0B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363" y="2442010"/>
            <a:ext cx="6069239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DATASET ANALYSIS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35" y="2119727"/>
            <a:ext cx="9906000" cy="41249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DATA:</a:t>
            </a:r>
          </a:p>
          <a:p>
            <a:pPr marL="0" indent="0">
              <a:lnSpc>
                <a:spcPct val="150000"/>
              </a:lnSpc>
              <a:buNone/>
            </a:pPr>
            <a:endParaRPr lang="it-IT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it-IT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IMAGES:</a:t>
            </a:r>
          </a:p>
        </p:txBody>
      </p:sp>
      <p:pic>
        <p:nvPicPr>
          <p:cNvPr id="8" name="Immagine 7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E14BBEFA-276A-40A4-97AD-4E00691F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16" y="2772745"/>
            <a:ext cx="7885497" cy="131250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7882F7F-2408-4BAB-90C0-5BFF6875A877}"/>
              </a:ext>
            </a:extLst>
          </p:cNvPr>
          <p:cNvSpPr txBox="1"/>
          <p:nvPr/>
        </p:nvSpPr>
        <p:spPr>
          <a:xfrm>
            <a:off x="8960317" y="2772745"/>
            <a:ext cx="280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7049 </a:t>
            </a:r>
            <a:r>
              <a:rPr lang="it-IT" sz="1600" dirty="0" err="1">
                <a:solidFill>
                  <a:schemeClr val="bg1"/>
                </a:solidFill>
              </a:rPr>
              <a:t>labelled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train</a:t>
            </a:r>
            <a:r>
              <a:rPr lang="it-IT" sz="1600" dirty="0">
                <a:solidFill>
                  <a:schemeClr val="bg1"/>
                </a:solidFill>
              </a:rPr>
              <a:t>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15 keypoints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1783 </a:t>
            </a:r>
            <a:r>
              <a:rPr lang="it-IT" sz="1600" dirty="0" err="1">
                <a:solidFill>
                  <a:schemeClr val="bg1"/>
                </a:solidFill>
              </a:rPr>
              <a:t>unlabelled</a:t>
            </a:r>
            <a:r>
              <a:rPr lang="it-IT" sz="1600" dirty="0">
                <a:solidFill>
                  <a:schemeClr val="bg1"/>
                </a:solidFill>
              </a:rPr>
              <a:t> test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1" name="Immagine 10" descr="Immagine che contiene posando, bianco, nero, gruppo&#10;&#10;Descrizione generata automaticamente">
            <a:extLst>
              <a:ext uri="{FF2B5EF4-FFF2-40B4-BE49-F238E27FC236}">
                <a16:creationId xmlns:a16="http://schemas.microsoft.com/office/drawing/2014/main" id="{1F5C0C87-9426-4FA4-8E66-349A65436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52" r="39801"/>
          <a:stretch/>
        </p:blipFill>
        <p:spPr>
          <a:xfrm>
            <a:off x="920816" y="4738272"/>
            <a:ext cx="1947512" cy="1945862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A540E672-0E24-473A-A9A0-7970136F53F1}"/>
              </a:ext>
            </a:extLst>
          </p:cNvPr>
          <p:cNvGrpSpPr/>
          <p:nvPr/>
        </p:nvGrpSpPr>
        <p:grpSpPr>
          <a:xfrm>
            <a:off x="3768286" y="4307799"/>
            <a:ext cx="7022435" cy="2376335"/>
            <a:chOff x="2918056" y="4481665"/>
            <a:chExt cx="7022435" cy="2376335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63643A1F-5427-45ED-9B10-839105EDA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58" t="1" r="62762" b="66842"/>
            <a:stretch/>
          </p:blipFill>
          <p:spPr>
            <a:xfrm>
              <a:off x="5312341" y="4481665"/>
              <a:ext cx="2233865" cy="2376335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FF2189DE-256C-4549-A4E9-D056241EA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3817" r="61098" b="33719"/>
            <a:stretch/>
          </p:blipFill>
          <p:spPr>
            <a:xfrm>
              <a:off x="7546206" y="4510242"/>
              <a:ext cx="2394285" cy="2319179"/>
            </a:xfrm>
            <a:prstGeom prst="rect">
              <a:avLst/>
            </a:prstGeom>
          </p:spPr>
        </p:pic>
        <p:pic>
          <p:nvPicPr>
            <p:cNvPr id="17" name="Immagine 16" descr="Immagine che contiene testo, diverso, parecchi&#10;&#10;Descrizione generata automaticamente">
              <a:extLst>
                <a:ext uri="{FF2B5EF4-FFF2-40B4-BE49-F238E27FC236}">
                  <a16:creationId xmlns:a16="http://schemas.microsoft.com/office/drawing/2014/main" id="{965ACEC9-EE11-493B-9D34-50570984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0" t="1421" r="61784" b="66224"/>
            <a:stretch/>
          </p:blipFill>
          <p:spPr>
            <a:xfrm>
              <a:off x="2918056" y="4510242"/>
              <a:ext cx="2360363" cy="2347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5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KEGGLE SOLUTION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A59F0612-493F-4795-8366-AAC538C3B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686770"/>
              </p:ext>
            </p:extLst>
          </p:nvPr>
        </p:nvGraphicFramePr>
        <p:xfrm>
          <a:off x="771092" y="2446710"/>
          <a:ext cx="3762408" cy="39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DA7C7B50-7684-4C71-B473-C021435A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607" y="2221600"/>
            <a:ext cx="4634402" cy="3677994"/>
          </a:xfrm>
          <a:prstGeom prst="rect">
            <a:avLst/>
          </a:prstGeom>
        </p:spPr>
      </p:pic>
      <p:pic>
        <p:nvPicPr>
          <p:cNvPr id="11" name="Immagine 10" descr="Immagine che contiene testo, diverso, parecchi&#10;&#10;Descrizione generata automaticamente">
            <a:extLst>
              <a:ext uri="{FF2B5EF4-FFF2-40B4-BE49-F238E27FC236}">
                <a16:creationId xmlns:a16="http://schemas.microsoft.com/office/drawing/2014/main" id="{B51B7541-6410-4C89-9337-7236194038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426" t="68119" r="4117" b="3796"/>
          <a:stretch/>
        </p:blipFill>
        <p:spPr>
          <a:xfrm>
            <a:off x="8196365" y="4195922"/>
            <a:ext cx="1704446" cy="1703672"/>
          </a:xfrm>
          <a:prstGeom prst="rect">
            <a:avLst/>
          </a:prstGeom>
        </p:spPr>
      </p:pic>
      <p:pic>
        <p:nvPicPr>
          <p:cNvPr id="13" name="Immagine 12" descr="Immagine che contiene testo, diverso, parecchi&#10;&#10;Descrizione generata automaticamente">
            <a:extLst>
              <a:ext uri="{FF2B5EF4-FFF2-40B4-BE49-F238E27FC236}">
                <a16:creationId xmlns:a16="http://schemas.microsoft.com/office/drawing/2014/main" id="{B3DA600D-5A9B-41D0-848B-FF3DEDF0D1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537" t="35464" r="4005" b="36462"/>
          <a:stretch/>
        </p:blipFill>
        <p:spPr>
          <a:xfrm>
            <a:off x="10123805" y="4649001"/>
            <a:ext cx="1704446" cy="1702981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D3E69024-C98A-43DD-B28B-036BB47A8AD5}"/>
              </a:ext>
            </a:extLst>
          </p:cNvPr>
          <p:cNvSpPr/>
          <p:nvPr/>
        </p:nvSpPr>
        <p:spPr>
          <a:xfrm>
            <a:off x="5736657" y="2610282"/>
            <a:ext cx="288758" cy="192505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72F3C28-4360-4266-8671-5FE119D2A4B1}"/>
              </a:ext>
            </a:extLst>
          </p:cNvPr>
          <p:cNvSpPr/>
          <p:nvPr/>
        </p:nvSpPr>
        <p:spPr>
          <a:xfrm>
            <a:off x="8893742" y="2712612"/>
            <a:ext cx="364919" cy="260225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224</TotalTime>
  <Words>320</Words>
  <Application>Microsoft Office PowerPoint</Application>
  <PresentationFormat>Widescreen</PresentationFormat>
  <Paragraphs>89</Paragraphs>
  <Slides>17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Bahnschrift Light</vt:lpstr>
      <vt:lpstr>Calibri</vt:lpstr>
      <vt:lpstr>Cambria Math</vt:lpstr>
      <vt:lpstr>Tw Cen MT</vt:lpstr>
      <vt:lpstr>Circuito</vt:lpstr>
      <vt:lpstr>Facial keypoint Detector</vt:lpstr>
      <vt:lpstr>Overview</vt:lpstr>
      <vt:lpstr>gOAL</vt:lpstr>
      <vt:lpstr>FACE RECOGNITION ARCHITECTURE</vt:lpstr>
      <vt:lpstr>FACE RECOGNITION ARCHITECTURE</vt:lpstr>
      <vt:lpstr>FACE RECOGNITION ARCHITECTURE</vt:lpstr>
      <vt:lpstr>FACIAL FEATURE DETECTION</vt:lpstr>
      <vt:lpstr>DATASET ANALYSIS</vt:lpstr>
      <vt:lpstr>KEGGLE SOLUTION</vt:lpstr>
      <vt:lpstr>OUR SOLUTION</vt:lpstr>
      <vt:lpstr>OUR SOLUTION</vt:lpstr>
      <vt:lpstr>LIVE DETECTOR IMPLEMENTATION</vt:lpstr>
      <vt:lpstr>CONCLUSION</vt:lpstr>
      <vt:lpstr>Future work</vt:lpstr>
      <vt:lpstr>Future work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keypoint Detector</dc:title>
  <dc:creator>mattia capparella</dc:creator>
  <cp:lastModifiedBy>mattia capparella</cp:lastModifiedBy>
  <cp:revision>38</cp:revision>
  <dcterms:created xsi:type="dcterms:W3CDTF">2021-02-12T12:03:38Z</dcterms:created>
  <dcterms:modified xsi:type="dcterms:W3CDTF">2021-02-17T16:30:17Z</dcterms:modified>
</cp:coreProperties>
</file>