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1" r:id="rId4"/>
    <p:sldId id="262" r:id="rId5"/>
    <p:sldId id="271" r:id="rId6"/>
    <p:sldId id="272" r:id="rId7"/>
    <p:sldId id="273" r:id="rId8"/>
    <p:sldId id="263" r:id="rId9"/>
    <p:sldId id="264" r:id="rId10"/>
    <p:sldId id="265" r:id="rId11"/>
    <p:sldId id="274" r:id="rId12"/>
    <p:sldId id="267" r:id="rId13"/>
    <p:sldId id="275" r:id="rId14"/>
    <p:sldId id="266" r:id="rId15"/>
    <p:sldId id="268" r:id="rId16"/>
    <p:sldId id="276" r:id="rId17"/>
    <p:sldId id="270" r:id="rId18"/>
    <p:sldId id="25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758"/>
    <a:srgbClr val="A3D268"/>
    <a:srgbClr val="558869"/>
    <a:srgbClr val="B9DA8E"/>
    <a:srgbClr val="98C85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4" autoAdjust="0"/>
    <p:restoredTop sz="82374" autoAdjust="0"/>
  </p:normalViewPr>
  <p:slideViewPr>
    <p:cSldViewPr snapToGrid="0">
      <p:cViewPr varScale="1">
        <p:scale>
          <a:sx n="94" d="100"/>
          <a:sy n="94" d="100"/>
        </p:scale>
        <p:origin x="1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F1191-2399-4893-96FD-24197B2E404D}" type="doc">
      <dgm:prSet loTypeId="urn:microsoft.com/office/officeart/2005/8/layout/bProcess3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it-IT"/>
        </a:p>
      </dgm:t>
    </dgm:pt>
    <dgm:pt modelId="{71CB46E8-A01B-4AAE-A33D-C2706DC62154}">
      <dgm:prSet phldrT="[Testo]"/>
      <dgm:spPr/>
      <dgm:t>
        <a:bodyPr/>
        <a:lstStyle/>
        <a:p>
          <a:r>
            <a:rPr lang="it-IT" dirty="0"/>
            <a:t>Data </a:t>
          </a:r>
          <a:r>
            <a:rPr lang="it-IT" dirty="0" err="1"/>
            <a:t>acquisition</a:t>
          </a:r>
          <a:endParaRPr lang="it-IT" dirty="0"/>
        </a:p>
      </dgm:t>
    </dgm:pt>
    <dgm:pt modelId="{E76320F5-4948-4FD9-A9B2-74361703CF53}" type="parTrans" cxnId="{8AA06771-84EC-4F79-80A7-066CC58935B9}">
      <dgm:prSet/>
      <dgm:spPr/>
      <dgm:t>
        <a:bodyPr/>
        <a:lstStyle/>
        <a:p>
          <a:endParaRPr lang="it-IT"/>
        </a:p>
      </dgm:t>
    </dgm:pt>
    <dgm:pt modelId="{717BD8AF-880C-466A-A613-5274B6683B67}" type="sibTrans" cxnId="{8AA06771-84EC-4F79-80A7-066CC58935B9}">
      <dgm:prSet/>
      <dgm:spPr/>
      <dgm:t>
        <a:bodyPr/>
        <a:lstStyle/>
        <a:p>
          <a:endParaRPr lang="it-IT"/>
        </a:p>
      </dgm:t>
    </dgm:pt>
    <dgm:pt modelId="{8F093D44-ECD0-4AEF-B5B3-80F4D4B83C84}">
      <dgm:prSet phldrT="[Testo]"/>
      <dgm:spPr/>
      <dgm:t>
        <a:bodyPr/>
        <a:lstStyle/>
        <a:p>
          <a:r>
            <a:rPr lang="it-IT" dirty="0" err="1"/>
            <a:t>Missing</a:t>
          </a:r>
          <a:r>
            <a:rPr lang="it-IT" dirty="0"/>
            <a:t> </a:t>
          </a:r>
          <a:r>
            <a:rPr lang="it-IT" dirty="0" err="1"/>
            <a:t>Values</a:t>
          </a:r>
          <a:r>
            <a:rPr lang="it-IT" dirty="0"/>
            <a:t> </a:t>
          </a:r>
          <a:r>
            <a:rPr lang="it-IT" dirty="0" err="1"/>
            <a:t>imputation</a:t>
          </a:r>
          <a:endParaRPr lang="it-IT" dirty="0"/>
        </a:p>
      </dgm:t>
    </dgm:pt>
    <dgm:pt modelId="{BEABD317-0EB8-440E-81EB-107D95537137}" type="parTrans" cxnId="{8DCAA9CF-1116-4457-A45E-61E3C070AA45}">
      <dgm:prSet/>
      <dgm:spPr/>
      <dgm:t>
        <a:bodyPr/>
        <a:lstStyle/>
        <a:p>
          <a:endParaRPr lang="it-IT"/>
        </a:p>
      </dgm:t>
    </dgm:pt>
    <dgm:pt modelId="{4B0E2F83-83FA-4BB0-BB25-B9595C1D9D99}" type="sibTrans" cxnId="{8DCAA9CF-1116-4457-A45E-61E3C070AA45}">
      <dgm:prSet/>
      <dgm:spPr/>
      <dgm:t>
        <a:bodyPr/>
        <a:lstStyle/>
        <a:p>
          <a:endParaRPr lang="it-IT"/>
        </a:p>
      </dgm:t>
    </dgm:pt>
    <dgm:pt modelId="{125974FA-2BC2-43A4-B435-78B45D73B2E4}">
      <dgm:prSet phldrT="[Testo]"/>
      <dgm:spPr/>
      <dgm:t>
        <a:bodyPr/>
        <a:lstStyle/>
        <a:p>
          <a:r>
            <a:rPr lang="it-IT" dirty="0"/>
            <a:t>Train/Test data </a:t>
          </a:r>
          <a:r>
            <a:rPr lang="it-IT" dirty="0" err="1"/>
            <a:t>preparation</a:t>
          </a:r>
          <a:endParaRPr lang="it-IT" dirty="0"/>
        </a:p>
      </dgm:t>
    </dgm:pt>
    <dgm:pt modelId="{11BB8A4A-07AC-45D9-A6E1-1A238632B357}" type="parTrans" cxnId="{E888CC8F-B078-4659-9EAE-2ACDAF036EDE}">
      <dgm:prSet/>
      <dgm:spPr/>
      <dgm:t>
        <a:bodyPr/>
        <a:lstStyle/>
        <a:p>
          <a:endParaRPr lang="it-IT"/>
        </a:p>
      </dgm:t>
    </dgm:pt>
    <dgm:pt modelId="{9B34AA00-3E86-4651-88C0-BE36699C237C}" type="sibTrans" cxnId="{E888CC8F-B078-4659-9EAE-2ACDAF036EDE}">
      <dgm:prSet/>
      <dgm:spPr/>
      <dgm:t>
        <a:bodyPr/>
        <a:lstStyle/>
        <a:p>
          <a:endParaRPr lang="it-IT"/>
        </a:p>
      </dgm:t>
    </dgm:pt>
    <dgm:pt modelId="{52D207DD-1AF3-4E90-9487-EC266C10E143}">
      <dgm:prSet phldrT="[Testo]"/>
      <dgm:spPr/>
      <dgm:t>
        <a:bodyPr/>
        <a:lstStyle/>
        <a:p>
          <a:r>
            <a:rPr lang="it-IT" dirty="0"/>
            <a:t>Model </a:t>
          </a:r>
          <a:r>
            <a:rPr lang="it-IT" dirty="0" err="1"/>
            <a:t>selection</a:t>
          </a:r>
          <a:endParaRPr lang="it-IT" dirty="0"/>
        </a:p>
      </dgm:t>
    </dgm:pt>
    <dgm:pt modelId="{A7B8E0F2-6E5E-4A33-A04D-D1E8CF06AFD1}" type="parTrans" cxnId="{160C79A7-2EBB-4FA0-805E-6C39B0DC015B}">
      <dgm:prSet/>
      <dgm:spPr/>
      <dgm:t>
        <a:bodyPr/>
        <a:lstStyle/>
        <a:p>
          <a:endParaRPr lang="it-IT"/>
        </a:p>
      </dgm:t>
    </dgm:pt>
    <dgm:pt modelId="{4D9F35D3-CFAD-4764-BFCA-2E4CC8BB7C88}" type="sibTrans" cxnId="{160C79A7-2EBB-4FA0-805E-6C39B0DC015B}">
      <dgm:prSet/>
      <dgm:spPr/>
      <dgm:t>
        <a:bodyPr/>
        <a:lstStyle/>
        <a:p>
          <a:endParaRPr lang="it-IT"/>
        </a:p>
      </dgm:t>
    </dgm:pt>
    <dgm:pt modelId="{2C8B5E77-0436-4539-BBFE-05984DCE3ACC}">
      <dgm:prSet phldrT="[Testo]"/>
      <dgm:spPr/>
      <dgm:t>
        <a:bodyPr/>
        <a:lstStyle/>
        <a:p>
          <a:r>
            <a:rPr lang="it-IT" dirty="0"/>
            <a:t>Train </a:t>
          </a:r>
          <a:r>
            <a:rPr lang="it-IT" dirty="0" err="1"/>
            <a:t>phase</a:t>
          </a:r>
          <a:endParaRPr lang="it-IT" dirty="0"/>
        </a:p>
      </dgm:t>
    </dgm:pt>
    <dgm:pt modelId="{F7F882BA-967D-4FC3-BCEB-4F0D1316BECB}" type="parTrans" cxnId="{D08E81EB-388C-4068-911F-01A0CBB68B56}">
      <dgm:prSet/>
      <dgm:spPr/>
      <dgm:t>
        <a:bodyPr/>
        <a:lstStyle/>
        <a:p>
          <a:endParaRPr lang="it-IT"/>
        </a:p>
      </dgm:t>
    </dgm:pt>
    <dgm:pt modelId="{1F0A041D-B33C-436D-8711-63BCD6B947C5}" type="sibTrans" cxnId="{D08E81EB-388C-4068-911F-01A0CBB68B56}">
      <dgm:prSet/>
      <dgm:spPr/>
      <dgm:t>
        <a:bodyPr/>
        <a:lstStyle/>
        <a:p>
          <a:endParaRPr lang="it-IT"/>
        </a:p>
      </dgm:t>
    </dgm:pt>
    <dgm:pt modelId="{2E4F3AE5-3044-4272-9DB5-8277FAC4DA28}" type="pres">
      <dgm:prSet presAssocID="{01AF1191-2399-4893-96FD-24197B2E404D}" presName="Name0" presStyleCnt="0">
        <dgm:presLayoutVars>
          <dgm:dir/>
          <dgm:resizeHandles val="exact"/>
        </dgm:presLayoutVars>
      </dgm:prSet>
      <dgm:spPr/>
    </dgm:pt>
    <dgm:pt modelId="{807280C9-DCF6-4566-B4BC-594B57EA64CE}" type="pres">
      <dgm:prSet presAssocID="{71CB46E8-A01B-4AAE-A33D-C2706DC62154}" presName="node" presStyleLbl="node1" presStyleIdx="0" presStyleCnt="5">
        <dgm:presLayoutVars>
          <dgm:bulletEnabled val="1"/>
        </dgm:presLayoutVars>
      </dgm:prSet>
      <dgm:spPr/>
    </dgm:pt>
    <dgm:pt modelId="{A547D48F-CBBD-4F26-919B-35C615E12FB1}" type="pres">
      <dgm:prSet presAssocID="{717BD8AF-880C-466A-A613-5274B6683B67}" presName="sibTrans" presStyleLbl="sibTrans1D1" presStyleIdx="0" presStyleCnt="4"/>
      <dgm:spPr/>
    </dgm:pt>
    <dgm:pt modelId="{B36B5E83-F07F-42EA-BC81-E329B052DBAF}" type="pres">
      <dgm:prSet presAssocID="{717BD8AF-880C-466A-A613-5274B6683B67}" presName="connectorText" presStyleLbl="sibTrans1D1" presStyleIdx="0" presStyleCnt="4"/>
      <dgm:spPr/>
    </dgm:pt>
    <dgm:pt modelId="{DD4C5DB8-81A9-469B-B44B-55F647ECB11C}" type="pres">
      <dgm:prSet presAssocID="{8F093D44-ECD0-4AEF-B5B3-80F4D4B83C84}" presName="node" presStyleLbl="node1" presStyleIdx="1" presStyleCnt="5">
        <dgm:presLayoutVars>
          <dgm:bulletEnabled val="1"/>
        </dgm:presLayoutVars>
      </dgm:prSet>
      <dgm:spPr/>
    </dgm:pt>
    <dgm:pt modelId="{6F3E3AF5-F260-452B-8AF1-55E42A25AB94}" type="pres">
      <dgm:prSet presAssocID="{4B0E2F83-83FA-4BB0-BB25-B9595C1D9D99}" presName="sibTrans" presStyleLbl="sibTrans1D1" presStyleIdx="1" presStyleCnt="4"/>
      <dgm:spPr/>
    </dgm:pt>
    <dgm:pt modelId="{9E89BDBE-199E-45CF-BF03-3FA55C779B6A}" type="pres">
      <dgm:prSet presAssocID="{4B0E2F83-83FA-4BB0-BB25-B9595C1D9D99}" presName="connectorText" presStyleLbl="sibTrans1D1" presStyleIdx="1" presStyleCnt="4"/>
      <dgm:spPr/>
    </dgm:pt>
    <dgm:pt modelId="{AABC2102-7181-4DB0-9FA3-CD1EA4540E01}" type="pres">
      <dgm:prSet presAssocID="{125974FA-2BC2-43A4-B435-78B45D73B2E4}" presName="node" presStyleLbl="node1" presStyleIdx="2" presStyleCnt="5">
        <dgm:presLayoutVars>
          <dgm:bulletEnabled val="1"/>
        </dgm:presLayoutVars>
      </dgm:prSet>
      <dgm:spPr/>
    </dgm:pt>
    <dgm:pt modelId="{293CC50C-3E64-4D6F-AF9F-FCC3DB094349}" type="pres">
      <dgm:prSet presAssocID="{9B34AA00-3E86-4651-88C0-BE36699C237C}" presName="sibTrans" presStyleLbl="sibTrans1D1" presStyleIdx="2" presStyleCnt="4"/>
      <dgm:spPr/>
    </dgm:pt>
    <dgm:pt modelId="{58FE17D3-A756-49D0-8E87-0F75BC60DCAE}" type="pres">
      <dgm:prSet presAssocID="{9B34AA00-3E86-4651-88C0-BE36699C237C}" presName="connectorText" presStyleLbl="sibTrans1D1" presStyleIdx="2" presStyleCnt="4"/>
      <dgm:spPr/>
    </dgm:pt>
    <dgm:pt modelId="{5DFD686B-705D-440B-86B8-C292345A26D9}" type="pres">
      <dgm:prSet presAssocID="{52D207DD-1AF3-4E90-9487-EC266C10E143}" presName="node" presStyleLbl="node1" presStyleIdx="3" presStyleCnt="5">
        <dgm:presLayoutVars>
          <dgm:bulletEnabled val="1"/>
        </dgm:presLayoutVars>
      </dgm:prSet>
      <dgm:spPr/>
    </dgm:pt>
    <dgm:pt modelId="{C066C261-E559-4B69-A57E-CDCB80593CB0}" type="pres">
      <dgm:prSet presAssocID="{4D9F35D3-CFAD-4764-BFCA-2E4CC8BB7C88}" presName="sibTrans" presStyleLbl="sibTrans1D1" presStyleIdx="3" presStyleCnt="4"/>
      <dgm:spPr/>
    </dgm:pt>
    <dgm:pt modelId="{D2697628-7FB4-409D-8724-B000E83A62FF}" type="pres">
      <dgm:prSet presAssocID="{4D9F35D3-CFAD-4764-BFCA-2E4CC8BB7C88}" presName="connectorText" presStyleLbl="sibTrans1D1" presStyleIdx="3" presStyleCnt="4"/>
      <dgm:spPr/>
    </dgm:pt>
    <dgm:pt modelId="{D9B3FD2A-20C5-4FAD-BDEC-49A20842C002}" type="pres">
      <dgm:prSet presAssocID="{2C8B5E77-0436-4539-BBFE-05984DCE3ACC}" presName="node" presStyleLbl="node1" presStyleIdx="4" presStyleCnt="5">
        <dgm:presLayoutVars>
          <dgm:bulletEnabled val="1"/>
        </dgm:presLayoutVars>
      </dgm:prSet>
      <dgm:spPr/>
    </dgm:pt>
  </dgm:ptLst>
  <dgm:cxnLst>
    <dgm:cxn modelId="{F4EF2506-1243-49E3-A629-C3CFA679797A}" type="presOf" srcId="{8F093D44-ECD0-4AEF-B5B3-80F4D4B83C84}" destId="{DD4C5DB8-81A9-469B-B44B-55F647ECB11C}" srcOrd="0" destOrd="0" presId="urn:microsoft.com/office/officeart/2005/8/layout/bProcess3"/>
    <dgm:cxn modelId="{ACBC1133-8833-4557-AB4A-3A1DF79AB8F3}" type="presOf" srcId="{52D207DD-1AF3-4E90-9487-EC266C10E143}" destId="{5DFD686B-705D-440B-86B8-C292345A26D9}" srcOrd="0" destOrd="0" presId="urn:microsoft.com/office/officeart/2005/8/layout/bProcess3"/>
    <dgm:cxn modelId="{97CF7E36-08CC-4D3C-A8A7-A61670528526}" type="presOf" srcId="{9B34AA00-3E86-4651-88C0-BE36699C237C}" destId="{58FE17D3-A756-49D0-8E87-0F75BC60DCAE}" srcOrd="1" destOrd="0" presId="urn:microsoft.com/office/officeart/2005/8/layout/bProcess3"/>
    <dgm:cxn modelId="{12CA3960-26D2-414C-9413-0305CB55ABCB}" type="presOf" srcId="{4B0E2F83-83FA-4BB0-BB25-B9595C1D9D99}" destId="{9E89BDBE-199E-45CF-BF03-3FA55C779B6A}" srcOrd="1" destOrd="0" presId="urn:microsoft.com/office/officeart/2005/8/layout/bProcess3"/>
    <dgm:cxn modelId="{8F20A063-A362-4572-B4EA-FA0FA1C8626A}" type="presOf" srcId="{4D9F35D3-CFAD-4764-BFCA-2E4CC8BB7C88}" destId="{D2697628-7FB4-409D-8724-B000E83A62FF}" srcOrd="1" destOrd="0" presId="urn:microsoft.com/office/officeart/2005/8/layout/bProcess3"/>
    <dgm:cxn modelId="{120C0545-CCA6-4D8E-8E11-7A8994F0553B}" type="presOf" srcId="{4D9F35D3-CFAD-4764-BFCA-2E4CC8BB7C88}" destId="{C066C261-E559-4B69-A57E-CDCB80593CB0}" srcOrd="0" destOrd="0" presId="urn:microsoft.com/office/officeart/2005/8/layout/bProcess3"/>
    <dgm:cxn modelId="{8AA06771-84EC-4F79-80A7-066CC58935B9}" srcId="{01AF1191-2399-4893-96FD-24197B2E404D}" destId="{71CB46E8-A01B-4AAE-A33D-C2706DC62154}" srcOrd="0" destOrd="0" parTransId="{E76320F5-4948-4FD9-A9B2-74361703CF53}" sibTransId="{717BD8AF-880C-466A-A613-5274B6683B67}"/>
    <dgm:cxn modelId="{69BA7B53-A09B-4BFC-B543-72581A95DCFD}" type="presOf" srcId="{4B0E2F83-83FA-4BB0-BB25-B9595C1D9D99}" destId="{6F3E3AF5-F260-452B-8AF1-55E42A25AB94}" srcOrd="0" destOrd="0" presId="urn:microsoft.com/office/officeart/2005/8/layout/bProcess3"/>
    <dgm:cxn modelId="{DEB7C57C-EC49-4327-BD3C-CB8A9F239692}" type="presOf" srcId="{717BD8AF-880C-466A-A613-5274B6683B67}" destId="{B36B5E83-F07F-42EA-BC81-E329B052DBAF}" srcOrd="1" destOrd="0" presId="urn:microsoft.com/office/officeart/2005/8/layout/bProcess3"/>
    <dgm:cxn modelId="{0E827389-33FD-475B-A396-21089D863216}" type="presOf" srcId="{71CB46E8-A01B-4AAE-A33D-C2706DC62154}" destId="{807280C9-DCF6-4566-B4BC-594B57EA64CE}" srcOrd="0" destOrd="0" presId="urn:microsoft.com/office/officeart/2005/8/layout/bProcess3"/>
    <dgm:cxn modelId="{E888CC8F-B078-4659-9EAE-2ACDAF036EDE}" srcId="{01AF1191-2399-4893-96FD-24197B2E404D}" destId="{125974FA-2BC2-43A4-B435-78B45D73B2E4}" srcOrd="2" destOrd="0" parTransId="{11BB8A4A-07AC-45D9-A6E1-1A238632B357}" sibTransId="{9B34AA00-3E86-4651-88C0-BE36699C237C}"/>
    <dgm:cxn modelId="{8CD8AB94-CDED-4145-A4A3-A05E4B516C0E}" type="presOf" srcId="{01AF1191-2399-4893-96FD-24197B2E404D}" destId="{2E4F3AE5-3044-4272-9DB5-8277FAC4DA28}" srcOrd="0" destOrd="0" presId="urn:microsoft.com/office/officeart/2005/8/layout/bProcess3"/>
    <dgm:cxn modelId="{160C79A7-2EBB-4FA0-805E-6C39B0DC015B}" srcId="{01AF1191-2399-4893-96FD-24197B2E404D}" destId="{52D207DD-1AF3-4E90-9487-EC266C10E143}" srcOrd="3" destOrd="0" parTransId="{A7B8E0F2-6E5E-4A33-A04D-D1E8CF06AFD1}" sibTransId="{4D9F35D3-CFAD-4764-BFCA-2E4CC8BB7C88}"/>
    <dgm:cxn modelId="{92DB4BBD-6326-4C82-B3BE-60FF1BE52D76}" type="presOf" srcId="{125974FA-2BC2-43A4-B435-78B45D73B2E4}" destId="{AABC2102-7181-4DB0-9FA3-CD1EA4540E01}" srcOrd="0" destOrd="0" presId="urn:microsoft.com/office/officeart/2005/8/layout/bProcess3"/>
    <dgm:cxn modelId="{1B6968C3-773D-493A-B61C-F014AABDAC4D}" type="presOf" srcId="{717BD8AF-880C-466A-A613-5274B6683B67}" destId="{A547D48F-CBBD-4F26-919B-35C615E12FB1}" srcOrd="0" destOrd="0" presId="urn:microsoft.com/office/officeart/2005/8/layout/bProcess3"/>
    <dgm:cxn modelId="{8DCAA9CF-1116-4457-A45E-61E3C070AA45}" srcId="{01AF1191-2399-4893-96FD-24197B2E404D}" destId="{8F093D44-ECD0-4AEF-B5B3-80F4D4B83C84}" srcOrd="1" destOrd="0" parTransId="{BEABD317-0EB8-440E-81EB-107D95537137}" sibTransId="{4B0E2F83-83FA-4BB0-BB25-B9595C1D9D99}"/>
    <dgm:cxn modelId="{1F6CBAD4-EF81-4DD9-A83D-9BE2E2596543}" type="presOf" srcId="{9B34AA00-3E86-4651-88C0-BE36699C237C}" destId="{293CC50C-3E64-4D6F-AF9F-FCC3DB094349}" srcOrd="0" destOrd="0" presId="urn:microsoft.com/office/officeart/2005/8/layout/bProcess3"/>
    <dgm:cxn modelId="{9CFC4DD5-60CF-43B0-9ADF-5D005D7CCE71}" type="presOf" srcId="{2C8B5E77-0436-4539-BBFE-05984DCE3ACC}" destId="{D9B3FD2A-20C5-4FAD-BDEC-49A20842C002}" srcOrd="0" destOrd="0" presId="urn:microsoft.com/office/officeart/2005/8/layout/bProcess3"/>
    <dgm:cxn modelId="{D08E81EB-388C-4068-911F-01A0CBB68B56}" srcId="{01AF1191-2399-4893-96FD-24197B2E404D}" destId="{2C8B5E77-0436-4539-BBFE-05984DCE3ACC}" srcOrd="4" destOrd="0" parTransId="{F7F882BA-967D-4FC3-BCEB-4F0D1316BECB}" sibTransId="{1F0A041D-B33C-436D-8711-63BCD6B947C5}"/>
    <dgm:cxn modelId="{6D7CF22F-AF1A-4006-BEBD-1ADB5E103541}" type="presParOf" srcId="{2E4F3AE5-3044-4272-9DB5-8277FAC4DA28}" destId="{807280C9-DCF6-4566-B4BC-594B57EA64CE}" srcOrd="0" destOrd="0" presId="urn:microsoft.com/office/officeart/2005/8/layout/bProcess3"/>
    <dgm:cxn modelId="{A0D14A9C-ED83-4715-9045-AC64CE5D8E09}" type="presParOf" srcId="{2E4F3AE5-3044-4272-9DB5-8277FAC4DA28}" destId="{A547D48F-CBBD-4F26-919B-35C615E12FB1}" srcOrd="1" destOrd="0" presId="urn:microsoft.com/office/officeart/2005/8/layout/bProcess3"/>
    <dgm:cxn modelId="{1984E5D5-978F-4C8A-A6C0-D969036B1DA1}" type="presParOf" srcId="{A547D48F-CBBD-4F26-919B-35C615E12FB1}" destId="{B36B5E83-F07F-42EA-BC81-E329B052DBAF}" srcOrd="0" destOrd="0" presId="urn:microsoft.com/office/officeart/2005/8/layout/bProcess3"/>
    <dgm:cxn modelId="{425FF4F5-3DF1-4BBC-B32D-3A0FCEEC2566}" type="presParOf" srcId="{2E4F3AE5-3044-4272-9DB5-8277FAC4DA28}" destId="{DD4C5DB8-81A9-469B-B44B-55F647ECB11C}" srcOrd="2" destOrd="0" presId="urn:microsoft.com/office/officeart/2005/8/layout/bProcess3"/>
    <dgm:cxn modelId="{98997A25-87AA-4193-B896-F33C0DF2621F}" type="presParOf" srcId="{2E4F3AE5-3044-4272-9DB5-8277FAC4DA28}" destId="{6F3E3AF5-F260-452B-8AF1-55E42A25AB94}" srcOrd="3" destOrd="0" presId="urn:microsoft.com/office/officeart/2005/8/layout/bProcess3"/>
    <dgm:cxn modelId="{7FB7334C-A4ED-4EC5-BF1A-3EACD7117B24}" type="presParOf" srcId="{6F3E3AF5-F260-452B-8AF1-55E42A25AB94}" destId="{9E89BDBE-199E-45CF-BF03-3FA55C779B6A}" srcOrd="0" destOrd="0" presId="urn:microsoft.com/office/officeart/2005/8/layout/bProcess3"/>
    <dgm:cxn modelId="{C2300592-ECD0-47D8-BB23-93650D646003}" type="presParOf" srcId="{2E4F3AE5-3044-4272-9DB5-8277FAC4DA28}" destId="{AABC2102-7181-4DB0-9FA3-CD1EA4540E01}" srcOrd="4" destOrd="0" presId="urn:microsoft.com/office/officeart/2005/8/layout/bProcess3"/>
    <dgm:cxn modelId="{22F5906D-CF5E-4F3A-B1B3-BE0DA947D0E7}" type="presParOf" srcId="{2E4F3AE5-3044-4272-9DB5-8277FAC4DA28}" destId="{293CC50C-3E64-4D6F-AF9F-FCC3DB094349}" srcOrd="5" destOrd="0" presId="urn:microsoft.com/office/officeart/2005/8/layout/bProcess3"/>
    <dgm:cxn modelId="{6DB4AD6D-347D-4984-9306-EC5CC674A862}" type="presParOf" srcId="{293CC50C-3E64-4D6F-AF9F-FCC3DB094349}" destId="{58FE17D3-A756-49D0-8E87-0F75BC60DCAE}" srcOrd="0" destOrd="0" presId="urn:microsoft.com/office/officeart/2005/8/layout/bProcess3"/>
    <dgm:cxn modelId="{FF052754-9E4A-4CFB-984A-22FD5959DD0A}" type="presParOf" srcId="{2E4F3AE5-3044-4272-9DB5-8277FAC4DA28}" destId="{5DFD686B-705D-440B-86B8-C292345A26D9}" srcOrd="6" destOrd="0" presId="urn:microsoft.com/office/officeart/2005/8/layout/bProcess3"/>
    <dgm:cxn modelId="{6E04EE97-40B6-4438-A1DE-9C372F0F14C7}" type="presParOf" srcId="{2E4F3AE5-3044-4272-9DB5-8277FAC4DA28}" destId="{C066C261-E559-4B69-A57E-CDCB80593CB0}" srcOrd="7" destOrd="0" presId="urn:microsoft.com/office/officeart/2005/8/layout/bProcess3"/>
    <dgm:cxn modelId="{870F65F4-3B04-4E6F-B6AC-7E588A60F7CE}" type="presParOf" srcId="{C066C261-E559-4B69-A57E-CDCB80593CB0}" destId="{D2697628-7FB4-409D-8724-B000E83A62FF}" srcOrd="0" destOrd="0" presId="urn:microsoft.com/office/officeart/2005/8/layout/bProcess3"/>
    <dgm:cxn modelId="{0E7E9E2A-D4CD-437E-B144-C1DB424F1010}" type="presParOf" srcId="{2E4F3AE5-3044-4272-9DB5-8277FAC4DA28}" destId="{D9B3FD2A-20C5-4FAD-BDEC-49A20842C002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F1191-2399-4893-96FD-24197B2E404D}" type="doc">
      <dgm:prSet loTypeId="urn:microsoft.com/office/officeart/2005/8/layout/bProcess3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it-IT"/>
        </a:p>
      </dgm:t>
    </dgm:pt>
    <dgm:pt modelId="{71CB46E8-A01B-4AAE-A33D-C2706DC62154}">
      <dgm:prSet phldrT="[Testo]"/>
      <dgm:spPr/>
      <dgm:t>
        <a:bodyPr/>
        <a:lstStyle/>
        <a:p>
          <a:r>
            <a:rPr lang="it-IT" dirty="0"/>
            <a:t>Data </a:t>
          </a:r>
          <a:r>
            <a:rPr lang="it-IT" dirty="0" err="1"/>
            <a:t>acquisition</a:t>
          </a:r>
          <a:endParaRPr lang="it-IT" dirty="0"/>
        </a:p>
      </dgm:t>
    </dgm:pt>
    <dgm:pt modelId="{E76320F5-4948-4FD9-A9B2-74361703CF53}" type="parTrans" cxnId="{8AA06771-84EC-4F79-80A7-066CC58935B9}">
      <dgm:prSet/>
      <dgm:spPr/>
      <dgm:t>
        <a:bodyPr/>
        <a:lstStyle/>
        <a:p>
          <a:endParaRPr lang="it-IT"/>
        </a:p>
      </dgm:t>
    </dgm:pt>
    <dgm:pt modelId="{717BD8AF-880C-466A-A613-5274B6683B67}" type="sibTrans" cxnId="{8AA06771-84EC-4F79-80A7-066CC58935B9}">
      <dgm:prSet/>
      <dgm:spPr/>
      <dgm:t>
        <a:bodyPr/>
        <a:lstStyle/>
        <a:p>
          <a:endParaRPr lang="it-IT"/>
        </a:p>
      </dgm:t>
    </dgm:pt>
    <dgm:pt modelId="{8F093D44-ECD0-4AEF-B5B3-80F4D4B83C84}">
      <dgm:prSet phldrT="[Testo]"/>
      <dgm:spPr/>
      <dgm:t>
        <a:bodyPr/>
        <a:lstStyle/>
        <a:p>
          <a:r>
            <a:rPr lang="it-IT" dirty="0" err="1"/>
            <a:t>Missing</a:t>
          </a:r>
          <a:r>
            <a:rPr lang="it-IT" dirty="0"/>
            <a:t> </a:t>
          </a:r>
          <a:r>
            <a:rPr lang="it-IT" dirty="0" err="1"/>
            <a:t>Values</a:t>
          </a:r>
          <a:r>
            <a:rPr lang="it-IT" dirty="0"/>
            <a:t> </a:t>
          </a:r>
          <a:r>
            <a:rPr lang="it-IT" dirty="0" err="1"/>
            <a:t>Imputing</a:t>
          </a:r>
          <a:endParaRPr lang="it-IT" dirty="0"/>
        </a:p>
      </dgm:t>
    </dgm:pt>
    <dgm:pt modelId="{BEABD317-0EB8-440E-81EB-107D95537137}" type="parTrans" cxnId="{8DCAA9CF-1116-4457-A45E-61E3C070AA45}">
      <dgm:prSet/>
      <dgm:spPr/>
      <dgm:t>
        <a:bodyPr/>
        <a:lstStyle/>
        <a:p>
          <a:endParaRPr lang="it-IT"/>
        </a:p>
      </dgm:t>
    </dgm:pt>
    <dgm:pt modelId="{4B0E2F83-83FA-4BB0-BB25-B9595C1D9D99}" type="sibTrans" cxnId="{8DCAA9CF-1116-4457-A45E-61E3C070AA45}">
      <dgm:prSet/>
      <dgm:spPr/>
      <dgm:t>
        <a:bodyPr/>
        <a:lstStyle/>
        <a:p>
          <a:endParaRPr lang="it-IT"/>
        </a:p>
      </dgm:t>
    </dgm:pt>
    <dgm:pt modelId="{125974FA-2BC2-43A4-B435-78B45D73B2E4}">
      <dgm:prSet phldrT="[Testo]"/>
      <dgm:spPr/>
      <dgm:t>
        <a:bodyPr/>
        <a:lstStyle/>
        <a:p>
          <a:r>
            <a:rPr lang="it-IT" dirty="0"/>
            <a:t>Train/Test data </a:t>
          </a:r>
          <a:r>
            <a:rPr lang="it-IT" dirty="0" err="1"/>
            <a:t>preparation</a:t>
          </a:r>
          <a:endParaRPr lang="it-IT" dirty="0"/>
        </a:p>
      </dgm:t>
    </dgm:pt>
    <dgm:pt modelId="{11BB8A4A-07AC-45D9-A6E1-1A238632B357}" type="parTrans" cxnId="{E888CC8F-B078-4659-9EAE-2ACDAF036EDE}">
      <dgm:prSet/>
      <dgm:spPr/>
      <dgm:t>
        <a:bodyPr/>
        <a:lstStyle/>
        <a:p>
          <a:endParaRPr lang="it-IT"/>
        </a:p>
      </dgm:t>
    </dgm:pt>
    <dgm:pt modelId="{9B34AA00-3E86-4651-88C0-BE36699C237C}" type="sibTrans" cxnId="{E888CC8F-B078-4659-9EAE-2ACDAF036EDE}">
      <dgm:prSet/>
      <dgm:spPr/>
      <dgm:t>
        <a:bodyPr/>
        <a:lstStyle/>
        <a:p>
          <a:endParaRPr lang="it-IT"/>
        </a:p>
      </dgm:t>
    </dgm:pt>
    <dgm:pt modelId="{52D207DD-1AF3-4E90-9487-EC266C10E143}">
      <dgm:prSet phldrT="[Testo]"/>
      <dgm:spPr/>
      <dgm:t>
        <a:bodyPr/>
        <a:lstStyle/>
        <a:p>
          <a:r>
            <a:rPr lang="it-IT" dirty="0"/>
            <a:t>Model </a:t>
          </a:r>
          <a:r>
            <a:rPr lang="it-IT" dirty="0" err="1"/>
            <a:t>Selection</a:t>
          </a:r>
          <a:endParaRPr lang="it-IT" dirty="0"/>
        </a:p>
      </dgm:t>
    </dgm:pt>
    <dgm:pt modelId="{A7B8E0F2-6E5E-4A33-A04D-D1E8CF06AFD1}" type="parTrans" cxnId="{160C79A7-2EBB-4FA0-805E-6C39B0DC015B}">
      <dgm:prSet/>
      <dgm:spPr/>
      <dgm:t>
        <a:bodyPr/>
        <a:lstStyle/>
        <a:p>
          <a:endParaRPr lang="it-IT"/>
        </a:p>
      </dgm:t>
    </dgm:pt>
    <dgm:pt modelId="{4D9F35D3-CFAD-4764-BFCA-2E4CC8BB7C88}" type="sibTrans" cxnId="{160C79A7-2EBB-4FA0-805E-6C39B0DC015B}">
      <dgm:prSet/>
      <dgm:spPr/>
      <dgm:t>
        <a:bodyPr/>
        <a:lstStyle/>
        <a:p>
          <a:endParaRPr lang="it-IT"/>
        </a:p>
      </dgm:t>
    </dgm:pt>
    <dgm:pt modelId="{2C8B5E77-0436-4539-BBFE-05984DCE3ACC}">
      <dgm:prSet phldrT="[Testo]"/>
      <dgm:spPr/>
      <dgm:t>
        <a:bodyPr/>
        <a:lstStyle/>
        <a:p>
          <a:r>
            <a:rPr lang="it-IT" dirty="0"/>
            <a:t>Train </a:t>
          </a:r>
          <a:r>
            <a:rPr lang="it-IT" dirty="0" err="1"/>
            <a:t>Phase</a:t>
          </a:r>
          <a:endParaRPr lang="it-IT" dirty="0"/>
        </a:p>
      </dgm:t>
    </dgm:pt>
    <dgm:pt modelId="{F7F882BA-967D-4FC3-BCEB-4F0D1316BECB}" type="parTrans" cxnId="{D08E81EB-388C-4068-911F-01A0CBB68B56}">
      <dgm:prSet/>
      <dgm:spPr/>
      <dgm:t>
        <a:bodyPr/>
        <a:lstStyle/>
        <a:p>
          <a:endParaRPr lang="it-IT"/>
        </a:p>
      </dgm:t>
    </dgm:pt>
    <dgm:pt modelId="{1F0A041D-B33C-436D-8711-63BCD6B947C5}" type="sibTrans" cxnId="{D08E81EB-388C-4068-911F-01A0CBB68B56}">
      <dgm:prSet/>
      <dgm:spPr/>
      <dgm:t>
        <a:bodyPr/>
        <a:lstStyle/>
        <a:p>
          <a:endParaRPr lang="it-IT"/>
        </a:p>
      </dgm:t>
    </dgm:pt>
    <dgm:pt modelId="{DFE50D1A-DB9A-4CD3-977E-2223F806D75D}">
      <dgm:prSet phldrT="[Testo]"/>
      <dgm:spPr/>
      <dgm:t>
        <a:bodyPr/>
        <a:lstStyle/>
        <a:p>
          <a:r>
            <a:rPr lang="it-IT" dirty="0"/>
            <a:t>Data </a:t>
          </a:r>
          <a:r>
            <a:rPr lang="it-IT" dirty="0" err="1"/>
            <a:t>Augmentation</a:t>
          </a:r>
          <a:endParaRPr lang="it-IT" dirty="0"/>
        </a:p>
      </dgm:t>
    </dgm:pt>
    <dgm:pt modelId="{96907C4D-4618-43CB-B570-A47B2F412142}" type="parTrans" cxnId="{C6EBADA3-CB5F-436E-8F3D-715342CF3BDF}">
      <dgm:prSet/>
      <dgm:spPr/>
      <dgm:t>
        <a:bodyPr/>
        <a:lstStyle/>
        <a:p>
          <a:endParaRPr lang="it-IT"/>
        </a:p>
      </dgm:t>
    </dgm:pt>
    <dgm:pt modelId="{371F6DEE-17B6-4DF2-A9EE-264D4010950C}" type="sibTrans" cxnId="{C6EBADA3-CB5F-436E-8F3D-715342CF3BDF}">
      <dgm:prSet/>
      <dgm:spPr/>
      <dgm:t>
        <a:bodyPr/>
        <a:lstStyle/>
        <a:p>
          <a:endParaRPr lang="it-IT"/>
        </a:p>
      </dgm:t>
    </dgm:pt>
    <dgm:pt modelId="{1716B075-66E0-45F5-8572-3881A554B2CA}">
      <dgm:prSet phldrT="[Testo]"/>
      <dgm:spPr/>
      <dgm:t>
        <a:bodyPr/>
        <a:lstStyle/>
        <a:p>
          <a:r>
            <a:rPr lang="it-IT" dirty="0"/>
            <a:t>Edge </a:t>
          </a:r>
          <a:r>
            <a:rPr lang="it-IT" dirty="0" err="1"/>
            <a:t>Localization</a:t>
          </a:r>
          <a:endParaRPr lang="it-IT" dirty="0"/>
        </a:p>
      </dgm:t>
    </dgm:pt>
    <dgm:pt modelId="{C9098BF1-611A-4892-9832-944D25E8F7CB}" type="parTrans" cxnId="{75986841-7D1E-404C-915F-D9E04494687D}">
      <dgm:prSet/>
      <dgm:spPr/>
      <dgm:t>
        <a:bodyPr/>
        <a:lstStyle/>
        <a:p>
          <a:endParaRPr lang="it-IT"/>
        </a:p>
      </dgm:t>
    </dgm:pt>
    <dgm:pt modelId="{5B90F772-F15F-45B7-A4E2-A703EB5B6569}" type="sibTrans" cxnId="{75986841-7D1E-404C-915F-D9E04494687D}">
      <dgm:prSet/>
      <dgm:spPr/>
      <dgm:t>
        <a:bodyPr/>
        <a:lstStyle/>
        <a:p>
          <a:endParaRPr lang="it-IT"/>
        </a:p>
      </dgm:t>
    </dgm:pt>
    <dgm:pt modelId="{2E4F3AE5-3044-4272-9DB5-8277FAC4DA28}" type="pres">
      <dgm:prSet presAssocID="{01AF1191-2399-4893-96FD-24197B2E404D}" presName="Name0" presStyleCnt="0">
        <dgm:presLayoutVars>
          <dgm:dir/>
          <dgm:resizeHandles val="exact"/>
        </dgm:presLayoutVars>
      </dgm:prSet>
      <dgm:spPr/>
    </dgm:pt>
    <dgm:pt modelId="{807280C9-DCF6-4566-B4BC-594B57EA64CE}" type="pres">
      <dgm:prSet presAssocID="{71CB46E8-A01B-4AAE-A33D-C2706DC62154}" presName="node" presStyleLbl="node1" presStyleIdx="0" presStyleCnt="7">
        <dgm:presLayoutVars>
          <dgm:bulletEnabled val="1"/>
        </dgm:presLayoutVars>
      </dgm:prSet>
      <dgm:spPr/>
    </dgm:pt>
    <dgm:pt modelId="{A547D48F-CBBD-4F26-919B-35C615E12FB1}" type="pres">
      <dgm:prSet presAssocID="{717BD8AF-880C-466A-A613-5274B6683B67}" presName="sibTrans" presStyleLbl="sibTrans1D1" presStyleIdx="0" presStyleCnt="6"/>
      <dgm:spPr/>
    </dgm:pt>
    <dgm:pt modelId="{B36B5E83-F07F-42EA-BC81-E329B052DBAF}" type="pres">
      <dgm:prSet presAssocID="{717BD8AF-880C-466A-A613-5274B6683B67}" presName="connectorText" presStyleLbl="sibTrans1D1" presStyleIdx="0" presStyleCnt="6"/>
      <dgm:spPr/>
    </dgm:pt>
    <dgm:pt modelId="{DD4C5DB8-81A9-469B-B44B-55F647ECB11C}" type="pres">
      <dgm:prSet presAssocID="{8F093D44-ECD0-4AEF-B5B3-80F4D4B83C84}" presName="node" presStyleLbl="node1" presStyleIdx="1" presStyleCnt="7">
        <dgm:presLayoutVars>
          <dgm:bulletEnabled val="1"/>
        </dgm:presLayoutVars>
      </dgm:prSet>
      <dgm:spPr/>
    </dgm:pt>
    <dgm:pt modelId="{6F3E3AF5-F260-452B-8AF1-55E42A25AB94}" type="pres">
      <dgm:prSet presAssocID="{4B0E2F83-83FA-4BB0-BB25-B9595C1D9D99}" presName="sibTrans" presStyleLbl="sibTrans1D1" presStyleIdx="1" presStyleCnt="6"/>
      <dgm:spPr/>
    </dgm:pt>
    <dgm:pt modelId="{9E89BDBE-199E-45CF-BF03-3FA55C779B6A}" type="pres">
      <dgm:prSet presAssocID="{4B0E2F83-83FA-4BB0-BB25-B9595C1D9D99}" presName="connectorText" presStyleLbl="sibTrans1D1" presStyleIdx="1" presStyleCnt="6"/>
      <dgm:spPr/>
    </dgm:pt>
    <dgm:pt modelId="{AABC2102-7181-4DB0-9FA3-CD1EA4540E01}" type="pres">
      <dgm:prSet presAssocID="{125974FA-2BC2-43A4-B435-78B45D73B2E4}" presName="node" presStyleLbl="node1" presStyleIdx="2" presStyleCnt="7">
        <dgm:presLayoutVars>
          <dgm:bulletEnabled val="1"/>
        </dgm:presLayoutVars>
      </dgm:prSet>
      <dgm:spPr/>
    </dgm:pt>
    <dgm:pt modelId="{293CC50C-3E64-4D6F-AF9F-FCC3DB094349}" type="pres">
      <dgm:prSet presAssocID="{9B34AA00-3E86-4651-88C0-BE36699C237C}" presName="sibTrans" presStyleLbl="sibTrans1D1" presStyleIdx="2" presStyleCnt="6"/>
      <dgm:spPr/>
    </dgm:pt>
    <dgm:pt modelId="{58FE17D3-A756-49D0-8E87-0F75BC60DCAE}" type="pres">
      <dgm:prSet presAssocID="{9B34AA00-3E86-4651-88C0-BE36699C237C}" presName="connectorText" presStyleLbl="sibTrans1D1" presStyleIdx="2" presStyleCnt="6"/>
      <dgm:spPr/>
    </dgm:pt>
    <dgm:pt modelId="{C270101F-65DB-4222-8D6A-152BB96BDC70}" type="pres">
      <dgm:prSet presAssocID="{DFE50D1A-DB9A-4CD3-977E-2223F806D75D}" presName="node" presStyleLbl="node1" presStyleIdx="3" presStyleCnt="7">
        <dgm:presLayoutVars>
          <dgm:bulletEnabled val="1"/>
        </dgm:presLayoutVars>
      </dgm:prSet>
      <dgm:spPr/>
    </dgm:pt>
    <dgm:pt modelId="{17E1E38E-E565-4E84-91F1-56E6359458C9}" type="pres">
      <dgm:prSet presAssocID="{371F6DEE-17B6-4DF2-A9EE-264D4010950C}" presName="sibTrans" presStyleLbl="sibTrans1D1" presStyleIdx="3" presStyleCnt="6"/>
      <dgm:spPr/>
    </dgm:pt>
    <dgm:pt modelId="{DDEA6180-4773-4034-B0EC-F12C22FD7975}" type="pres">
      <dgm:prSet presAssocID="{371F6DEE-17B6-4DF2-A9EE-264D4010950C}" presName="connectorText" presStyleLbl="sibTrans1D1" presStyleIdx="3" presStyleCnt="6"/>
      <dgm:spPr/>
    </dgm:pt>
    <dgm:pt modelId="{90BB0C88-6287-4E10-9B68-C966DFF33207}" type="pres">
      <dgm:prSet presAssocID="{1716B075-66E0-45F5-8572-3881A554B2CA}" presName="node" presStyleLbl="node1" presStyleIdx="4" presStyleCnt="7">
        <dgm:presLayoutVars>
          <dgm:bulletEnabled val="1"/>
        </dgm:presLayoutVars>
      </dgm:prSet>
      <dgm:spPr/>
    </dgm:pt>
    <dgm:pt modelId="{5D5155AD-19BD-4139-BA8F-25DDE07EFF8A}" type="pres">
      <dgm:prSet presAssocID="{5B90F772-F15F-45B7-A4E2-A703EB5B6569}" presName="sibTrans" presStyleLbl="sibTrans1D1" presStyleIdx="4" presStyleCnt="6"/>
      <dgm:spPr/>
    </dgm:pt>
    <dgm:pt modelId="{F3284F30-3504-41DA-86EC-04394D35B46E}" type="pres">
      <dgm:prSet presAssocID="{5B90F772-F15F-45B7-A4E2-A703EB5B6569}" presName="connectorText" presStyleLbl="sibTrans1D1" presStyleIdx="4" presStyleCnt="6"/>
      <dgm:spPr/>
    </dgm:pt>
    <dgm:pt modelId="{5DFD686B-705D-440B-86B8-C292345A26D9}" type="pres">
      <dgm:prSet presAssocID="{52D207DD-1AF3-4E90-9487-EC266C10E143}" presName="node" presStyleLbl="node1" presStyleIdx="5" presStyleCnt="7">
        <dgm:presLayoutVars>
          <dgm:bulletEnabled val="1"/>
        </dgm:presLayoutVars>
      </dgm:prSet>
      <dgm:spPr/>
    </dgm:pt>
    <dgm:pt modelId="{C066C261-E559-4B69-A57E-CDCB80593CB0}" type="pres">
      <dgm:prSet presAssocID="{4D9F35D3-CFAD-4764-BFCA-2E4CC8BB7C88}" presName="sibTrans" presStyleLbl="sibTrans1D1" presStyleIdx="5" presStyleCnt="6"/>
      <dgm:spPr/>
    </dgm:pt>
    <dgm:pt modelId="{D2697628-7FB4-409D-8724-B000E83A62FF}" type="pres">
      <dgm:prSet presAssocID="{4D9F35D3-CFAD-4764-BFCA-2E4CC8BB7C88}" presName="connectorText" presStyleLbl="sibTrans1D1" presStyleIdx="5" presStyleCnt="6"/>
      <dgm:spPr/>
    </dgm:pt>
    <dgm:pt modelId="{D9B3FD2A-20C5-4FAD-BDEC-49A20842C002}" type="pres">
      <dgm:prSet presAssocID="{2C8B5E77-0436-4539-BBFE-05984DCE3ACC}" presName="node" presStyleLbl="node1" presStyleIdx="6" presStyleCnt="7">
        <dgm:presLayoutVars>
          <dgm:bulletEnabled val="1"/>
        </dgm:presLayoutVars>
      </dgm:prSet>
      <dgm:spPr/>
    </dgm:pt>
  </dgm:ptLst>
  <dgm:cxnLst>
    <dgm:cxn modelId="{F4EF2506-1243-49E3-A629-C3CFA679797A}" type="presOf" srcId="{8F093D44-ECD0-4AEF-B5B3-80F4D4B83C84}" destId="{DD4C5DB8-81A9-469B-B44B-55F647ECB11C}" srcOrd="0" destOrd="0" presId="urn:microsoft.com/office/officeart/2005/8/layout/bProcess3"/>
    <dgm:cxn modelId="{ACBC1133-8833-4557-AB4A-3A1DF79AB8F3}" type="presOf" srcId="{52D207DD-1AF3-4E90-9487-EC266C10E143}" destId="{5DFD686B-705D-440B-86B8-C292345A26D9}" srcOrd="0" destOrd="0" presId="urn:microsoft.com/office/officeart/2005/8/layout/bProcess3"/>
    <dgm:cxn modelId="{97CF7E36-08CC-4D3C-A8A7-A61670528526}" type="presOf" srcId="{9B34AA00-3E86-4651-88C0-BE36699C237C}" destId="{58FE17D3-A756-49D0-8E87-0F75BC60DCAE}" srcOrd="1" destOrd="0" presId="urn:microsoft.com/office/officeart/2005/8/layout/bProcess3"/>
    <dgm:cxn modelId="{B482483E-F942-4356-8780-33E934B02D9A}" type="presOf" srcId="{DFE50D1A-DB9A-4CD3-977E-2223F806D75D}" destId="{C270101F-65DB-4222-8D6A-152BB96BDC70}" srcOrd="0" destOrd="0" presId="urn:microsoft.com/office/officeart/2005/8/layout/bProcess3"/>
    <dgm:cxn modelId="{12CA3960-26D2-414C-9413-0305CB55ABCB}" type="presOf" srcId="{4B0E2F83-83FA-4BB0-BB25-B9595C1D9D99}" destId="{9E89BDBE-199E-45CF-BF03-3FA55C779B6A}" srcOrd="1" destOrd="0" presId="urn:microsoft.com/office/officeart/2005/8/layout/bProcess3"/>
    <dgm:cxn modelId="{75986841-7D1E-404C-915F-D9E04494687D}" srcId="{01AF1191-2399-4893-96FD-24197B2E404D}" destId="{1716B075-66E0-45F5-8572-3881A554B2CA}" srcOrd="4" destOrd="0" parTransId="{C9098BF1-611A-4892-9832-944D25E8F7CB}" sibTransId="{5B90F772-F15F-45B7-A4E2-A703EB5B6569}"/>
    <dgm:cxn modelId="{2294E141-1AFA-43C4-A789-8D606AD64F47}" type="presOf" srcId="{371F6DEE-17B6-4DF2-A9EE-264D4010950C}" destId="{DDEA6180-4773-4034-B0EC-F12C22FD7975}" srcOrd="1" destOrd="0" presId="urn:microsoft.com/office/officeart/2005/8/layout/bProcess3"/>
    <dgm:cxn modelId="{8F20A063-A362-4572-B4EA-FA0FA1C8626A}" type="presOf" srcId="{4D9F35D3-CFAD-4764-BFCA-2E4CC8BB7C88}" destId="{D2697628-7FB4-409D-8724-B000E83A62FF}" srcOrd="1" destOrd="0" presId="urn:microsoft.com/office/officeart/2005/8/layout/bProcess3"/>
    <dgm:cxn modelId="{120C0545-CCA6-4D8E-8E11-7A8994F0553B}" type="presOf" srcId="{4D9F35D3-CFAD-4764-BFCA-2E4CC8BB7C88}" destId="{C066C261-E559-4B69-A57E-CDCB80593CB0}" srcOrd="0" destOrd="0" presId="urn:microsoft.com/office/officeart/2005/8/layout/bProcess3"/>
    <dgm:cxn modelId="{8AA06771-84EC-4F79-80A7-066CC58935B9}" srcId="{01AF1191-2399-4893-96FD-24197B2E404D}" destId="{71CB46E8-A01B-4AAE-A33D-C2706DC62154}" srcOrd="0" destOrd="0" parTransId="{E76320F5-4948-4FD9-A9B2-74361703CF53}" sibTransId="{717BD8AF-880C-466A-A613-5274B6683B67}"/>
    <dgm:cxn modelId="{69BA7B53-A09B-4BFC-B543-72581A95DCFD}" type="presOf" srcId="{4B0E2F83-83FA-4BB0-BB25-B9595C1D9D99}" destId="{6F3E3AF5-F260-452B-8AF1-55E42A25AB94}" srcOrd="0" destOrd="0" presId="urn:microsoft.com/office/officeart/2005/8/layout/bProcess3"/>
    <dgm:cxn modelId="{DEB7C57C-EC49-4327-BD3C-CB8A9F239692}" type="presOf" srcId="{717BD8AF-880C-466A-A613-5274B6683B67}" destId="{B36B5E83-F07F-42EA-BC81-E329B052DBAF}" srcOrd="1" destOrd="0" presId="urn:microsoft.com/office/officeart/2005/8/layout/bProcess3"/>
    <dgm:cxn modelId="{0E827389-33FD-475B-A396-21089D863216}" type="presOf" srcId="{71CB46E8-A01B-4AAE-A33D-C2706DC62154}" destId="{807280C9-DCF6-4566-B4BC-594B57EA64CE}" srcOrd="0" destOrd="0" presId="urn:microsoft.com/office/officeart/2005/8/layout/bProcess3"/>
    <dgm:cxn modelId="{E888CC8F-B078-4659-9EAE-2ACDAF036EDE}" srcId="{01AF1191-2399-4893-96FD-24197B2E404D}" destId="{125974FA-2BC2-43A4-B435-78B45D73B2E4}" srcOrd="2" destOrd="0" parTransId="{11BB8A4A-07AC-45D9-A6E1-1A238632B357}" sibTransId="{9B34AA00-3E86-4651-88C0-BE36699C237C}"/>
    <dgm:cxn modelId="{8CD8AB94-CDED-4145-A4A3-A05E4B516C0E}" type="presOf" srcId="{01AF1191-2399-4893-96FD-24197B2E404D}" destId="{2E4F3AE5-3044-4272-9DB5-8277FAC4DA28}" srcOrd="0" destOrd="0" presId="urn:microsoft.com/office/officeart/2005/8/layout/bProcess3"/>
    <dgm:cxn modelId="{D4E2A69D-E2CC-4A1E-B2E7-D4588ABA21BB}" type="presOf" srcId="{1716B075-66E0-45F5-8572-3881A554B2CA}" destId="{90BB0C88-6287-4E10-9B68-C966DFF33207}" srcOrd="0" destOrd="0" presId="urn:microsoft.com/office/officeart/2005/8/layout/bProcess3"/>
    <dgm:cxn modelId="{C6EBADA3-CB5F-436E-8F3D-715342CF3BDF}" srcId="{01AF1191-2399-4893-96FD-24197B2E404D}" destId="{DFE50D1A-DB9A-4CD3-977E-2223F806D75D}" srcOrd="3" destOrd="0" parTransId="{96907C4D-4618-43CB-B570-A47B2F412142}" sibTransId="{371F6DEE-17B6-4DF2-A9EE-264D4010950C}"/>
    <dgm:cxn modelId="{160C79A7-2EBB-4FA0-805E-6C39B0DC015B}" srcId="{01AF1191-2399-4893-96FD-24197B2E404D}" destId="{52D207DD-1AF3-4E90-9487-EC266C10E143}" srcOrd="5" destOrd="0" parTransId="{A7B8E0F2-6E5E-4A33-A04D-D1E8CF06AFD1}" sibTransId="{4D9F35D3-CFAD-4764-BFCA-2E4CC8BB7C88}"/>
    <dgm:cxn modelId="{3D4AD9B0-97EB-4B08-BE17-059A46172936}" type="presOf" srcId="{5B90F772-F15F-45B7-A4E2-A703EB5B6569}" destId="{F3284F30-3504-41DA-86EC-04394D35B46E}" srcOrd="1" destOrd="0" presId="urn:microsoft.com/office/officeart/2005/8/layout/bProcess3"/>
    <dgm:cxn modelId="{92DB4BBD-6326-4C82-B3BE-60FF1BE52D76}" type="presOf" srcId="{125974FA-2BC2-43A4-B435-78B45D73B2E4}" destId="{AABC2102-7181-4DB0-9FA3-CD1EA4540E01}" srcOrd="0" destOrd="0" presId="urn:microsoft.com/office/officeart/2005/8/layout/bProcess3"/>
    <dgm:cxn modelId="{1B6968C3-773D-493A-B61C-F014AABDAC4D}" type="presOf" srcId="{717BD8AF-880C-466A-A613-5274B6683B67}" destId="{A547D48F-CBBD-4F26-919B-35C615E12FB1}" srcOrd="0" destOrd="0" presId="urn:microsoft.com/office/officeart/2005/8/layout/bProcess3"/>
    <dgm:cxn modelId="{8DCAA9CF-1116-4457-A45E-61E3C070AA45}" srcId="{01AF1191-2399-4893-96FD-24197B2E404D}" destId="{8F093D44-ECD0-4AEF-B5B3-80F4D4B83C84}" srcOrd="1" destOrd="0" parTransId="{BEABD317-0EB8-440E-81EB-107D95537137}" sibTransId="{4B0E2F83-83FA-4BB0-BB25-B9595C1D9D99}"/>
    <dgm:cxn modelId="{1F6CBAD4-EF81-4DD9-A83D-9BE2E2596543}" type="presOf" srcId="{9B34AA00-3E86-4651-88C0-BE36699C237C}" destId="{293CC50C-3E64-4D6F-AF9F-FCC3DB094349}" srcOrd="0" destOrd="0" presId="urn:microsoft.com/office/officeart/2005/8/layout/bProcess3"/>
    <dgm:cxn modelId="{9CFC4DD5-60CF-43B0-9ADF-5D005D7CCE71}" type="presOf" srcId="{2C8B5E77-0436-4539-BBFE-05984DCE3ACC}" destId="{D9B3FD2A-20C5-4FAD-BDEC-49A20842C002}" srcOrd="0" destOrd="0" presId="urn:microsoft.com/office/officeart/2005/8/layout/bProcess3"/>
    <dgm:cxn modelId="{D08E81EB-388C-4068-911F-01A0CBB68B56}" srcId="{01AF1191-2399-4893-96FD-24197B2E404D}" destId="{2C8B5E77-0436-4539-BBFE-05984DCE3ACC}" srcOrd="6" destOrd="0" parTransId="{F7F882BA-967D-4FC3-BCEB-4F0D1316BECB}" sibTransId="{1F0A041D-B33C-436D-8711-63BCD6B947C5}"/>
    <dgm:cxn modelId="{E765EDF5-FCC2-45F2-9C83-183C41986812}" type="presOf" srcId="{5B90F772-F15F-45B7-A4E2-A703EB5B6569}" destId="{5D5155AD-19BD-4139-BA8F-25DDE07EFF8A}" srcOrd="0" destOrd="0" presId="urn:microsoft.com/office/officeart/2005/8/layout/bProcess3"/>
    <dgm:cxn modelId="{B28F4DF8-6606-4F61-B8C3-67613C75E7D1}" type="presOf" srcId="{371F6DEE-17B6-4DF2-A9EE-264D4010950C}" destId="{17E1E38E-E565-4E84-91F1-56E6359458C9}" srcOrd="0" destOrd="0" presId="urn:microsoft.com/office/officeart/2005/8/layout/bProcess3"/>
    <dgm:cxn modelId="{6D7CF22F-AF1A-4006-BEBD-1ADB5E103541}" type="presParOf" srcId="{2E4F3AE5-3044-4272-9DB5-8277FAC4DA28}" destId="{807280C9-DCF6-4566-B4BC-594B57EA64CE}" srcOrd="0" destOrd="0" presId="urn:microsoft.com/office/officeart/2005/8/layout/bProcess3"/>
    <dgm:cxn modelId="{A0D14A9C-ED83-4715-9045-AC64CE5D8E09}" type="presParOf" srcId="{2E4F3AE5-3044-4272-9DB5-8277FAC4DA28}" destId="{A547D48F-CBBD-4F26-919B-35C615E12FB1}" srcOrd="1" destOrd="0" presId="urn:microsoft.com/office/officeart/2005/8/layout/bProcess3"/>
    <dgm:cxn modelId="{1984E5D5-978F-4C8A-A6C0-D969036B1DA1}" type="presParOf" srcId="{A547D48F-CBBD-4F26-919B-35C615E12FB1}" destId="{B36B5E83-F07F-42EA-BC81-E329B052DBAF}" srcOrd="0" destOrd="0" presId="urn:microsoft.com/office/officeart/2005/8/layout/bProcess3"/>
    <dgm:cxn modelId="{425FF4F5-3DF1-4BBC-B32D-3A0FCEEC2566}" type="presParOf" srcId="{2E4F3AE5-3044-4272-9DB5-8277FAC4DA28}" destId="{DD4C5DB8-81A9-469B-B44B-55F647ECB11C}" srcOrd="2" destOrd="0" presId="urn:microsoft.com/office/officeart/2005/8/layout/bProcess3"/>
    <dgm:cxn modelId="{98997A25-87AA-4193-B896-F33C0DF2621F}" type="presParOf" srcId="{2E4F3AE5-3044-4272-9DB5-8277FAC4DA28}" destId="{6F3E3AF5-F260-452B-8AF1-55E42A25AB94}" srcOrd="3" destOrd="0" presId="urn:microsoft.com/office/officeart/2005/8/layout/bProcess3"/>
    <dgm:cxn modelId="{7FB7334C-A4ED-4EC5-BF1A-3EACD7117B24}" type="presParOf" srcId="{6F3E3AF5-F260-452B-8AF1-55E42A25AB94}" destId="{9E89BDBE-199E-45CF-BF03-3FA55C779B6A}" srcOrd="0" destOrd="0" presId="urn:microsoft.com/office/officeart/2005/8/layout/bProcess3"/>
    <dgm:cxn modelId="{C2300592-ECD0-47D8-BB23-93650D646003}" type="presParOf" srcId="{2E4F3AE5-3044-4272-9DB5-8277FAC4DA28}" destId="{AABC2102-7181-4DB0-9FA3-CD1EA4540E01}" srcOrd="4" destOrd="0" presId="urn:microsoft.com/office/officeart/2005/8/layout/bProcess3"/>
    <dgm:cxn modelId="{22F5906D-CF5E-4F3A-B1B3-BE0DA947D0E7}" type="presParOf" srcId="{2E4F3AE5-3044-4272-9DB5-8277FAC4DA28}" destId="{293CC50C-3E64-4D6F-AF9F-FCC3DB094349}" srcOrd="5" destOrd="0" presId="urn:microsoft.com/office/officeart/2005/8/layout/bProcess3"/>
    <dgm:cxn modelId="{6DB4AD6D-347D-4984-9306-EC5CC674A862}" type="presParOf" srcId="{293CC50C-3E64-4D6F-AF9F-FCC3DB094349}" destId="{58FE17D3-A756-49D0-8E87-0F75BC60DCAE}" srcOrd="0" destOrd="0" presId="urn:microsoft.com/office/officeart/2005/8/layout/bProcess3"/>
    <dgm:cxn modelId="{5963C851-2E6B-4D9E-973B-8BEA201752C9}" type="presParOf" srcId="{2E4F3AE5-3044-4272-9DB5-8277FAC4DA28}" destId="{C270101F-65DB-4222-8D6A-152BB96BDC70}" srcOrd="6" destOrd="0" presId="urn:microsoft.com/office/officeart/2005/8/layout/bProcess3"/>
    <dgm:cxn modelId="{82E8B091-F6FD-4BA4-AE6A-C57AF0D51C3B}" type="presParOf" srcId="{2E4F3AE5-3044-4272-9DB5-8277FAC4DA28}" destId="{17E1E38E-E565-4E84-91F1-56E6359458C9}" srcOrd="7" destOrd="0" presId="urn:microsoft.com/office/officeart/2005/8/layout/bProcess3"/>
    <dgm:cxn modelId="{9EA6C18A-6076-4AE7-977D-FFCFC32429F2}" type="presParOf" srcId="{17E1E38E-E565-4E84-91F1-56E6359458C9}" destId="{DDEA6180-4773-4034-B0EC-F12C22FD7975}" srcOrd="0" destOrd="0" presId="urn:microsoft.com/office/officeart/2005/8/layout/bProcess3"/>
    <dgm:cxn modelId="{7D0E74B5-7D16-47F7-AE50-0392D32085FC}" type="presParOf" srcId="{2E4F3AE5-3044-4272-9DB5-8277FAC4DA28}" destId="{90BB0C88-6287-4E10-9B68-C966DFF33207}" srcOrd="8" destOrd="0" presId="urn:microsoft.com/office/officeart/2005/8/layout/bProcess3"/>
    <dgm:cxn modelId="{1E3A9621-FC30-40DC-8004-5065D14F5B5C}" type="presParOf" srcId="{2E4F3AE5-3044-4272-9DB5-8277FAC4DA28}" destId="{5D5155AD-19BD-4139-BA8F-25DDE07EFF8A}" srcOrd="9" destOrd="0" presId="urn:microsoft.com/office/officeart/2005/8/layout/bProcess3"/>
    <dgm:cxn modelId="{53FEDFC9-CF0E-4AAB-A5AC-1F826DAC61E5}" type="presParOf" srcId="{5D5155AD-19BD-4139-BA8F-25DDE07EFF8A}" destId="{F3284F30-3504-41DA-86EC-04394D35B46E}" srcOrd="0" destOrd="0" presId="urn:microsoft.com/office/officeart/2005/8/layout/bProcess3"/>
    <dgm:cxn modelId="{FF052754-9E4A-4CFB-984A-22FD5959DD0A}" type="presParOf" srcId="{2E4F3AE5-3044-4272-9DB5-8277FAC4DA28}" destId="{5DFD686B-705D-440B-86B8-C292345A26D9}" srcOrd="10" destOrd="0" presId="urn:microsoft.com/office/officeart/2005/8/layout/bProcess3"/>
    <dgm:cxn modelId="{6E04EE97-40B6-4438-A1DE-9C372F0F14C7}" type="presParOf" srcId="{2E4F3AE5-3044-4272-9DB5-8277FAC4DA28}" destId="{C066C261-E559-4B69-A57E-CDCB80593CB0}" srcOrd="11" destOrd="0" presId="urn:microsoft.com/office/officeart/2005/8/layout/bProcess3"/>
    <dgm:cxn modelId="{870F65F4-3B04-4E6F-B6AC-7E588A60F7CE}" type="presParOf" srcId="{C066C261-E559-4B69-A57E-CDCB80593CB0}" destId="{D2697628-7FB4-409D-8724-B000E83A62FF}" srcOrd="0" destOrd="0" presId="urn:microsoft.com/office/officeart/2005/8/layout/bProcess3"/>
    <dgm:cxn modelId="{0E7E9E2A-D4CD-437E-B144-C1DB424F1010}" type="presParOf" srcId="{2E4F3AE5-3044-4272-9DB5-8277FAC4DA28}" destId="{D9B3FD2A-20C5-4FAD-BDEC-49A20842C002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F1191-2399-4893-96FD-24197B2E404D}" type="doc">
      <dgm:prSet loTypeId="urn:microsoft.com/office/officeart/2005/8/layout/bProcess3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it-IT"/>
        </a:p>
      </dgm:t>
    </dgm:pt>
    <dgm:pt modelId="{71CB46E8-A01B-4AAE-A33D-C2706DC62154}">
      <dgm:prSet phldrT="[Testo]"/>
      <dgm:spPr/>
      <dgm:t>
        <a:bodyPr/>
        <a:lstStyle/>
        <a:p>
          <a:r>
            <a:rPr lang="it-IT" dirty="0"/>
            <a:t>Data </a:t>
          </a:r>
          <a:r>
            <a:rPr lang="it-IT" dirty="0" err="1"/>
            <a:t>acquisition</a:t>
          </a:r>
          <a:endParaRPr lang="it-IT" dirty="0"/>
        </a:p>
      </dgm:t>
    </dgm:pt>
    <dgm:pt modelId="{E76320F5-4948-4FD9-A9B2-74361703CF53}" type="parTrans" cxnId="{8AA06771-84EC-4F79-80A7-066CC58935B9}">
      <dgm:prSet/>
      <dgm:spPr/>
      <dgm:t>
        <a:bodyPr/>
        <a:lstStyle/>
        <a:p>
          <a:endParaRPr lang="it-IT"/>
        </a:p>
      </dgm:t>
    </dgm:pt>
    <dgm:pt modelId="{717BD8AF-880C-466A-A613-5274B6683B67}" type="sibTrans" cxnId="{8AA06771-84EC-4F79-80A7-066CC58935B9}">
      <dgm:prSet/>
      <dgm:spPr/>
      <dgm:t>
        <a:bodyPr/>
        <a:lstStyle/>
        <a:p>
          <a:endParaRPr lang="it-IT"/>
        </a:p>
      </dgm:t>
    </dgm:pt>
    <dgm:pt modelId="{8F093D44-ECD0-4AEF-B5B3-80F4D4B83C84}">
      <dgm:prSet phldrT="[Testo]"/>
      <dgm:spPr/>
      <dgm:t>
        <a:bodyPr/>
        <a:lstStyle/>
        <a:p>
          <a:r>
            <a:rPr lang="it-IT" dirty="0" err="1"/>
            <a:t>Missing</a:t>
          </a:r>
          <a:r>
            <a:rPr lang="it-IT" dirty="0"/>
            <a:t> </a:t>
          </a:r>
          <a:r>
            <a:rPr lang="it-IT" dirty="0" err="1"/>
            <a:t>Values</a:t>
          </a:r>
          <a:r>
            <a:rPr lang="it-IT" dirty="0"/>
            <a:t> </a:t>
          </a:r>
          <a:r>
            <a:rPr lang="it-IT" dirty="0" err="1"/>
            <a:t>Imputing</a:t>
          </a:r>
          <a:endParaRPr lang="it-IT" dirty="0"/>
        </a:p>
      </dgm:t>
    </dgm:pt>
    <dgm:pt modelId="{BEABD317-0EB8-440E-81EB-107D95537137}" type="parTrans" cxnId="{8DCAA9CF-1116-4457-A45E-61E3C070AA45}">
      <dgm:prSet/>
      <dgm:spPr/>
      <dgm:t>
        <a:bodyPr/>
        <a:lstStyle/>
        <a:p>
          <a:endParaRPr lang="it-IT"/>
        </a:p>
      </dgm:t>
    </dgm:pt>
    <dgm:pt modelId="{4B0E2F83-83FA-4BB0-BB25-B9595C1D9D99}" type="sibTrans" cxnId="{8DCAA9CF-1116-4457-A45E-61E3C070AA45}">
      <dgm:prSet/>
      <dgm:spPr/>
      <dgm:t>
        <a:bodyPr/>
        <a:lstStyle/>
        <a:p>
          <a:endParaRPr lang="it-IT"/>
        </a:p>
      </dgm:t>
    </dgm:pt>
    <dgm:pt modelId="{125974FA-2BC2-43A4-B435-78B45D73B2E4}">
      <dgm:prSet phldrT="[Testo]"/>
      <dgm:spPr/>
      <dgm:t>
        <a:bodyPr/>
        <a:lstStyle/>
        <a:p>
          <a:r>
            <a:rPr lang="it-IT" dirty="0"/>
            <a:t>Train/Test data </a:t>
          </a:r>
          <a:r>
            <a:rPr lang="it-IT" dirty="0" err="1"/>
            <a:t>preparation</a:t>
          </a:r>
          <a:endParaRPr lang="it-IT" dirty="0"/>
        </a:p>
      </dgm:t>
    </dgm:pt>
    <dgm:pt modelId="{11BB8A4A-07AC-45D9-A6E1-1A238632B357}" type="parTrans" cxnId="{E888CC8F-B078-4659-9EAE-2ACDAF036EDE}">
      <dgm:prSet/>
      <dgm:spPr/>
      <dgm:t>
        <a:bodyPr/>
        <a:lstStyle/>
        <a:p>
          <a:endParaRPr lang="it-IT"/>
        </a:p>
      </dgm:t>
    </dgm:pt>
    <dgm:pt modelId="{9B34AA00-3E86-4651-88C0-BE36699C237C}" type="sibTrans" cxnId="{E888CC8F-B078-4659-9EAE-2ACDAF036EDE}">
      <dgm:prSet/>
      <dgm:spPr/>
      <dgm:t>
        <a:bodyPr/>
        <a:lstStyle/>
        <a:p>
          <a:endParaRPr lang="it-IT"/>
        </a:p>
      </dgm:t>
    </dgm:pt>
    <dgm:pt modelId="{52D207DD-1AF3-4E90-9487-EC266C10E143}">
      <dgm:prSet phldrT="[Testo]"/>
      <dgm:spPr/>
      <dgm:t>
        <a:bodyPr/>
        <a:lstStyle/>
        <a:p>
          <a:r>
            <a:rPr lang="it-IT" dirty="0"/>
            <a:t>Model </a:t>
          </a:r>
          <a:r>
            <a:rPr lang="it-IT" dirty="0" err="1"/>
            <a:t>Selection</a:t>
          </a:r>
          <a:endParaRPr lang="it-IT" dirty="0"/>
        </a:p>
      </dgm:t>
    </dgm:pt>
    <dgm:pt modelId="{A7B8E0F2-6E5E-4A33-A04D-D1E8CF06AFD1}" type="parTrans" cxnId="{160C79A7-2EBB-4FA0-805E-6C39B0DC015B}">
      <dgm:prSet/>
      <dgm:spPr/>
      <dgm:t>
        <a:bodyPr/>
        <a:lstStyle/>
        <a:p>
          <a:endParaRPr lang="it-IT"/>
        </a:p>
      </dgm:t>
    </dgm:pt>
    <dgm:pt modelId="{4D9F35D3-CFAD-4764-BFCA-2E4CC8BB7C88}" type="sibTrans" cxnId="{160C79A7-2EBB-4FA0-805E-6C39B0DC015B}">
      <dgm:prSet/>
      <dgm:spPr/>
      <dgm:t>
        <a:bodyPr/>
        <a:lstStyle/>
        <a:p>
          <a:endParaRPr lang="it-IT"/>
        </a:p>
      </dgm:t>
    </dgm:pt>
    <dgm:pt modelId="{2C8B5E77-0436-4539-BBFE-05984DCE3ACC}">
      <dgm:prSet phldrT="[Testo]"/>
      <dgm:spPr/>
      <dgm:t>
        <a:bodyPr/>
        <a:lstStyle/>
        <a:p>
          <a:r>
            <a:rPr lang="it-IT" dirty="0"/>
            <a:t>Train </a:t>
          </a:r>
          <a:r>
            <a:rPr lang="it-IT" dirty="0" err="1"/>
            <a:t>Phase</a:t>
          </a:r>
          <a:endParaRPr lang="it-IT" dirty="0"/>
        </a:p>
      </dgm:t>
    </dgm:pt>
    <dgm:pt modelId="{F7F882BA-967D-4FC3-BCEB-4F0D1316BECB}" type="parTrans" cxnId="{D08E81EB-388C-4068-911F-01A0CBB68B56}">
      <dgm:prSet/>
      <dgm:spPr/>
      <dgm:t>
        <a:bodyPr/>
        <a:lstStyle/>
        <a:p>
          <a:endParaRPr lang="it-IT"/>
        </a:p>
      </dgm:t>
    </dgm:pt>
    <dgm:pt modelId="{1F0A041D-B33C-436D-8711-63BCD6B947C5}" type="sibTrans" cxnId="{D08E81EB-388C-4068-911F-01A0CBB68B56}">
      <dgm:prSet/>
      <dgm:spPr/>
      <dgm:t>
        <a:bodyPr/>
        <a:lstStyle/>
        <a:p>
          <a:endParaRPr lang="it-IT"/>
        </a:p>
      </dgm:t>
    </dgm:pt>
    <dgm:pt modelId="{DFE50D1A-DB9A-4CD3-977E-2223F806D75D}">
      <dgm:prSet phldrT="[Testo]"/>
      <dgm:spPr/>
      <dgm:t>
        <a:bodyPr/>
        <a:lstStyle/>
        <a:p>
          <a:r>
            <a:rPr lang="it-IT" dirty="0"/>
            <a:t>Data </a:t>
          </a:r>
          <a:r>
            <a:rPr lang="it-IT" dirty="0" err="1"/>
            <a:t>Augmentation</a:t>
          </a:r>
          <a:endParaRPr lang="it-IT" dirty="0"/>
        </a:p>
      </dgm:t>
    </dgm:pt>
    <dgm:pt modelId="{96907C4D-4618-43CB-B570-A47B2F412142}" type="parTrans" cxnId="{C6EBADA3-CB5F-436E-8F3D-715342CF3BDF}">
      <dgm:prSet/>
      <dgm:spPr/>
      <dgm:t>
        <a:bodyPr/>
        <a:lstStyle/>
        <a:p>
          <a:endParaRPr lang="it-IT"/>
        </a:p>
      </dgm:t>
    </dgm:pt>
    <dgm:pt modelId="{371F6DEE-17B6-4DF2-A9EE-264D4010950C}" type="sibTrans" cxnId="{C6EBADA3-CB5F-436E-8F3D-715342CF3BDF}">
      <dgm:prSet/>
      <dgm:spPr/>
      <dgm:t>
        <a:bodyPr/>
        <a:lstStyle/>
        <a:p>
          <a:endParaRPr lang="it-IT"/>
        </a:p>
      </dgm:t>
    </dgm:pt>
    <dgm:pt modelId="{1716B075-66E0-45F5-8572-3881A554B2CA}">
      <dgm:prSet phldrT="[Testo]"/>
      <dgm:spPr/>
      <dgm:t>
        <a:bodyPr/>
        <a:lstStyle/>
        <a:p>
          <a:r>
            <a:rPr lang="it-IT" dirty="0"/>
            <a:t>Edge </a:t>
          </a:r>
          <a:r>
            <a:rPr lang="it-IT" dirty="0" err="1"/>
            <a:t>Localization</a:t>
          </a:r>
          <a:endParaRPr lang="it-IT" dirty="0"/>
        </a:p>
      </dgm:t>
    </dgm:pt>
    <dgm:pt modelId="{C9098BF1-611A-4892-9832-944D25E8F7CB}" type="parTrans" cxnId="{75986841-7D1E-404C-915F-D9E04494687D}">
      <dgm:prSet/>
      <dgm:spPr/>
      <dgm:t>
        <a:bodyPr/>
        <a:lstStyle/>
        <a:p>
          <a:endParaRPr lang="it-IT"/>
        </a:p>
      </dgm:t>
    </dgm:pt>
    <dgm:pt modelId="{5B90F772-F15F-45B7-A4E2-A703EB5B6569}" type="sibTrans" cxnId="{75986841-7D1E-404C-915F-D9E04494687D}">
      <dgm:prSet/>
      <dgm:spPr/>
      <dgm:t>
        <a:bodyPr/>
        <a:lstStyle/>
        <a:p>
          <a:endParaRPr lang="it-IT"/>
        </a:p>
      </dgm:t>
    </dgm:pt>
    <dgm:pt modelId="{2E4F3AE5-3044-4272-9DB5-8277FAC4DA28}" type="pres">
      <dgm:prSet presAssocID="{01AF1191-2399-4893-96FD-24197B2E404D}" presName="Name0" presStyleCnt="0">
        <dgm:presLayoutVars>
          <dgm:dir/>
          <dgm:resizeHandles val="exact"/>
        </dgm:presLayoutVars>
      </dgm:prSet>
      <dgm:spPr/>
    </dgm:pt>
    <dgm:pt modelId="{807280C9-DCF6-4566-B4BC-594B57EA64CE}" type="pres">
      <dgm:prSet presAssocID="{71CB46E8-A01B-4AAE-A33D-C2706DC62154}" presName="node" presStyleLbl="node1" presStyleIdx="0" presStyleCnt="7">
        <dgm:presLayoutVars>
          <dgm:bulletEnabled val="1"/>
        </dgm:presLayoutVars>
      </dgm:prSet>
      <dgm:spPr/>
    </dgm:pt>
    <dgm:pt modelId="{A547D48F-CBBD-4F26-919B-35C615E12FB1}" type="pres">
      <dgm:prSet presAssocID="{717BD8AF-880C-466A-A613-5274B6683B67}" presName="sibTrans" presStyleLbl="sibTrans1D1" presStyleIdx="0" presStyleCnt="6"/>
      <dgm:spPr/>
    </dgm:pt>
    <dgm:pt modelId="{B36B5E83-F07F-42EA-BC81-E329B052DBAF}" type="pres">
      <dgm:prSet presAssocID="{717BD8AF-880C-466A-A613-5274B6683B67}" presName="connectorText" presStyleLbl="sibTrans1D1" presStyleIdx="0" presStyleCnt="6"/>
      <dgm:spPr/>
    </dgm:pt>
    <dgm:pt modelId="{DD4C5DB8-81A9-469B-B44B-55F647ECB11C}" type="pres">
      <dgm:prSet presAssocID="{8F093D44-ECD0-4AEF-B5B3-80F4D4B83C84}" presName="node" presStyleLbl="node1" presStyleIdx="1" presStyleCnt="7">
        <dgm:presLayoutVars>
          <dgm:bulletEnabled val="1"/>
        </dgm:presLayoutVars>
      </dgm:prSet>
      <dgm:spPr/>
    </dgm:pt>
    <dgm:pt modelId="{6F3E3AF5-F260-452B-8AF1-55E42A25AB94}" type="pres">
      <dgm:prSet presAssocID="{4B0E2F83-83FA-4BB0-BB25-B9595C1D9D99}" presName="sibTrans" presStyleLbl="sibTrans1D1" presStyleIdx="1" presStyleCnt="6"/>
      <dgm:spPr/>
    </dgm:pt>
    <dgm:pt modelId="{9E89BDBE-199E-45CF-BF03-3FA55C779B6A}" type="pres">
      <dgm:prSet presAssocID="{4B0E2F83-83FA-4BB0-BB25-B9595C1D9D99}" presName="connectorText" presStyleLbl="sibTrans1D1" presStyleIdx="1" presStyleCnt="6"/>
      <dgm:spPr/>
    </dgm:pt>
    <dgm:pt modelId="{AABC2102-7181-4DB0-9FA3-CD1EA4540E01}" type="pres">
      <dgm:prSet presAssocID="{125974FA-2BC2-43A4-B435-78B45D73B2E4}" presName="node" presStyleLbl="node1" presStyleIdx="2" presStyleCnt="7">
        <dgm:presLayoutVars>
          <dgm:bulletEnabled val="1"/>
        </dgm:presLayoutVars>
      </dgm:prSet>
      <dgm:spPr/>
    </dgm:pt>
    <dgm:pt modelId="{293CC50C-3E64-4D6F-AF9F-FCC3DB094349}" type="pres">
      <dgm:prSet presAssocID="{9B34AA00-3E86-4651-88C0-BE36699C237C}" presName="sibTrans" presStyleLbl="sibTrans1D1" presStyleIdx="2" presStyleCnt="6"/>
      <dgm:spPr/>
    </dgm:pt>
    <dgm:pt modelId="{58FE17D3-A756-49D0-8E87-0F75BC60DCAE}" type="pres">
      <dgm:prSet presAssocID="{9B34AA00-3E86-4651-88C0-BE36699C237C}" presName="connectorText" presStyleLbl="sibTrans1D1" presStyleIdx="2" presStyleCnt="6"/>
      <dgm:spPr/>
    </dgm:pt>
    <dgm:pt modelId="{C270101F-65DB-4222-8D6A-152BB96BDC70}" type="pres">
      <dgm:prSet presAssocID="{DFE50D1A-DB9A-4CD3-977E-2223F806D75D}" presName="node" presStyleLbl="node1" presStyleIdx="3" presStyleCnt="7">
        <dgm:presLayoutVars>
          <dgm:bulletEnabled val="1"/>
        </dgm:presLayoutVars>
      </dgm:prSet>
      <dgm:spPr/>
    </dgm:pt>
    <dgm:pt modelId="{17E1E38E-E565-4E84-91F1-56E6359458C9}" type="pres">
      <dgm:prSet presAssocID="{371F6DEE-17B6-4DF2-A9EE-264D4010950C}" presName="sibTrans" presStyleLbl="sibTrans1D1" presStyleIdx="3" presStyleCnt="6"/>
      <dgm:spPr/>
    </dgm:pt>
    <dgm:pt modelId="{DDEA6180-4773-4034-B0EC-F12C22FD7975}" type="pres">
      <dgm:prSet presAssocID="{371F6DEE-17B6-4DF2-A9EE-264D4010950C}" presName="connectorText" presStyleLbl="sibTrans1D1" presStyleIdx="3" presStyleCnt="6"/>
      <dgm:spPr/>
    </dgm:pt>
    <dgm:pt modelId="{90BB0C88-6287-4E10-9B68-C966DFF33207}" type="pres">
      <dgm:prSet presAssocID="{1716B075-66E0-45F5-8572-3881A554B2CA}" presName="node" presStyleLbl="node1" presStyleIdx="4" presStyleCnt="7">
        <dgm:presLayoutVars>
          <dgm:bulletEnabled val="1"/>
        </dgm:presLayoutVars>
      </dgm:prSet>
      <dgm:spPr/>
    </dgm:pt>
    <dgm:pt modelId="{5D5155AD-19BD-4139-BA8F-25DDE07EFF8A}" type="pres">
      <dgm:prSet presAssocID="{5B90F772-F15F-45B7-A4E2-A703EB5B6569}" presName="sibTrans" presStyleLbl="sibTrans1D1" presStyleIdx="4" presStyleCnt="6"/>
      <dgm:spPr/>
    </dgm:pt>
    <dgm:pt modelId="{F3284F30-3504-41DA-86EC-04394D35B46E}" type="pres">
      <dgm:prSet presAssocID="{5B90F772-F15F-45B7-A4E2-A703EB5B6569}" presName="connectorText" presStyleLbl="sibTrans1D1" presStyleIdx="4" presStyleCnt="6"/>
      <dgm:spPr/>
    </dgm:pt>
    <dgm:pt modelId="{5DFD686B-705D-440B-86B8-C292345A26D9}" type="pres">
      <dgm:prSet presAssocID="{52D207DD-1AF3-4E90-9487-EC266C10E143}" presName="node" presStyleLbl="node1" presStyleIdx="5" presStyleCnt="7">
        <dgm:presLayoutVars>
          <dgm:bulletEnabled val="1"/>
        </dgm:presLayoutVars>
      </dgm:prSet>
      <dgm:spPr/>
    </dgm:pt>
    <dgm:pt modelId="{C066C261-E559-4B69-A57E-CDCB80593CB0}" type="pres">
      <dgm:prSet presAssocID="{4D9F35D3-CFAD-4764-BFCA-2E4CC8BB7C88}" presName="sibTrans" presStyleLbl="sibTrans1D1" presStyleIdx="5" presStyleCnt="6"/>
      <dgm:spPr/>
    </dgm:pt>
    <dgm:pt modelId="{D2697628-7FB4-409D-8724-B000E83A62FF}" type="pres">
      <dgm:prSet presAssocID="{4D9F35D3-CFAD-4764-BFCA-2E4CC8BB7C88}" presName="connectorText" presStyleLbl="sibTrans1D1" presStyleIdx="5" presStyleCnt="6"/>
      <dgm:spPr/>
    </dgm:pt>
    <dgm:pt modelId="{D9B3FD2A-20C5-4FAD-BDEC-49A20842C002}" type="pres">
      <dgm:prSet presAssocID="{2C8B5E77-0436-4539-BBFE-05984DCE3ACC}" presName="node" presStyleLbl="node1" presStyleIdx="6" presStyleCnt="7">
        <dgm:presLayoutVars>
          <dgm:bulletEnabled val="1"/>
        </dgm:presLayoutVars>
      </dgm:prSet>
      <dgm:spPr/>
    </dgm:pt>
  </dgm:ptLst>
  <dgm:cxnLst>
    <dgm:cxn modelId="{F4EF2506-1243-49E3-A629-C3CFA679797A}" type="presOf" srcId="{8F093D44-ECD0-4AEF-B5B3-80F4D4B83C84}" destId="{DD4C5DB8-81A9-469B-B44B-55F647ECB11C}" srcOrd="0" destOrd="0" presId="urn:microsoft.com/office/officeart/2005/8/layout/bProcess3"/>
    <dgm:cxn modelId="{ACBC1133-8833-4557-AB4A-3A1DF79AB8F3}" type="presOf" srcId="{52D207DD-1AF3-4E90-9487-EC266C10E143}" destId="{5DFD686B-705D-440B-86B8-C292345A26D9}" srcOrd="0" destOrd="0" presId="urn:microsoft.com/office/officeart/2005/8/layout/bProcess3"/>
    <dgm:cxn modelId="{97CF7E36-08CC-4D3C-A8A7-A61670528526}" type="presOf" srcId="{9B34AA00-3E86-4651-88C0-BE36699C237C}" destId="{58FE17D3-A756-49D0-8E87-0F75BC60DCAE}" srcOrd="1" destOrd="0" presId="urn:microsoft.com/office/officeart/2005/8/layout/bProcess3"/>
    <dgm:cxn modelId="{B482483E-F942-4356-8780-33E934B02D9A}" type="presOf" srcId="{DFE50D1A-DB9A-4CD3-977E-2223F806D75D}" destId="{C270101F-65DB-4222-8D6A-152BB96BDC70}" srcOrd="0" destOrd="0" presId="urn:microsoft.com/office/officeart/2005/8/layout/bProcess3"/>
    <dgm:cxn modelId="{12CA3960-26D2-414C-9413-0305CB55ABCB}" type="presOf" srcId="{4B0E2F83-83FA-4BB0-BB25-B9595C1D9D99}" destId="{9E89BDBE-199E-45CF-BF03-3FA55C779B6A}" srcOrd="1" destOrd="0" presId="urn:microsoft.com/office/officeart/2005/8/layout/bProcess3"/>
    <dgm:cxn modelId="{75986841-7D1E-404C-915F-D9E04494687D}" srcId="{01AF1191-2399-4893-96FD-24197B2E404D}" destId="{1716B075-66E0-45F5-8572-3881A554B2CA}" srcOrd="4" destOrd="0" parTransId="{C9098BF1-611A-4892-9832-944D25E8F7CB}" sibTransId="{5B90F772-F15F-45B7-A4E2-A703EB5B6569}"/>
    <dgm:cxn modelId="{2294E141-1AFA-43C4-A789-8D606AD64F47}" type="presOf" srcId="{371F6DEE-17B6-4DF2-A9EE-264D4010950C}" destId="{DDEA6180-4773-4034-B0EC-F12C22FD7975}" srcOrd="1" destOrd="0" presId="urn:microsoft.com/office/officeart/2005/8/layout/bProcess3"/>
    <dgm:cxn modelId="{8F20A063-A362-4572-B4EA-FA0FA1C8626A}" type="presOf" srcId="{4D9F35D3-CFAD-4764-BFCA-2E4CC8BB7C88}" destId="{D2697628-7FB4-409D-8724-B000E83A62FF}" srcOrd="1" destOrd="0" presId="urn:microsoft.com/office/officeart/2005/8/layout/bProcess3"/>
    <dgm:cxn modelId="{120C0545-CCA6-4D8E-8E11-7A8994F0553B}" type="presOf" srcId="{4D9F35D3-CFAD-4764-BFCA-2E4CC8BB7C88}" destId="{C066C261-E559-4B69-A57E-CDCB80593CB0}" srcOrd="0" destOrd="0" presId="urn:microsoft.com/office/officeart/2005/8/layout/bProcess3"/>
    <dgm:cxn modelId="{8AA06771-84EC-4F79-80A7-066CC58935B9}" srcId="{01AF1191-2399-4893-96FD-24197B2E404D}" destId="{71CB46E8-A01B-4AAE-A33D-C2706DC62154}" srcOrd="0" destOrd="0" parTransId="{E76320F5-4948-4FD9-A9B2-74361703CF53}" sibTransId="{717BD8AF-880C-466A-A613-5274B6683B67}"/>
    <dgm:cxn modelId="{69BA7B53-A09B-4BFC-B543-72581A95DCFD}" type="presOf" srcId="{4B0E2F83-83FA-4BB0-BB25-B9595C1D9D99}" destId="{6F3E3AF5-F260-452B-8AF1-55E42A25AB94}" srcOrd="0" destOrd="0" presId="urn:microsoft.com/office/officeart/2005/8/layout/bProcess3"/>
    <dgm:cxn modelId="{DEB7C57C-EC49-4327-BD3C-CB8A9F239692}" type="presOf" srcId="{717BD8AF-880C-466A-A613-5274B6683B67}" destId="{B36B5E83-F07F-42EA-BC81-E329B052DBAF}" srcOrd="1" destOrd="0" presId="urn:microsoft.com/office/officeart/2005/8/layout/bProcess3"/>
    <dgm:cxn modelId="{0E827389-33FD-475B-A396-21089D863216}" type="presOf" srcId="{71CB46E8-A01B-4AAE-A33D-C2706DC62154}" destId="{807280C9-DCF6-4566-B4BC-594B57EA64CE}" srcOrd="0" destOrd="0" presId="urn:microsoft.com/office/officeart/2005/8/layout/bProcess3"/>
    <dgm:cxn modelId="{E888CC8F-B078-4659-9EAE-2ACDAF036EDE}" srcId="{01AF1191-2399-4893-96FD-24197B2E404D}" destId="{125974FA-2BC2-43A4-B435-78B45D73B2E4}" srcOrd="2" destOrd="0" parTransId="{11BB8A4A-07AC-45D9-A6E1-1A238632B357}" sibTransId="{9B34AA00-3E86-4651-88C0-BE36699C237C}"/>
    <dgm:cxn modelId="{8CD8AB94-CDED-4145-A4A3-A05E4B516C0E}" type="presOf" srcId="{01AF1191-2399-4893-96FD-24197B2E404D}" destId="{2E4F3AE5-3044-4272-9DB5-8277FAC4DA28}" srcOrd="0" destOrd="0" presId="urn:microsoft.com/office/officeart/2005/8/layout/bProcess3"/>
    <dgm:cxn modelId="{D4E2A69D-E2CC-4A1E-B2E7-D4588ABA21BB}" type="presOf" srcId="{1716B075-66E0-45F5-8572-3881A554B2CA}" destId="{90BB0C88-6287-4E10-9B68-C966DFF33207}" srcOrd="0" destOrd="0" presId="urn:microsoft.com/office/officeart/2005/8/layout/bProcess3"/>
    <dgm:cxn modelId="{C6EBADA3-CB5F-436E-8F3D-715342CF3BDF}" srcId="{01AF1191-2399-4893-96FD-24197B2E404D}" destId="{DFE50D1A-DB9A-4CD3-977E-2223F806D75D}" srcOrd="3" destOrd="0" parTransId="{96907C4D-4618-43CB-B570-A47B2F412142}" sibTransId="{371F6DEE-17B6-4DF2-A9EE-264D4010950C}"/>
    <dgm:cxn modelId="{160C79A7-2EBB-4FA0-805E-6C39B0DC015B}" srcId="{01AF1191-2399-4893-96FD-24197B2E404D}" destId="{52D207DD-1AF3-4E90-9487-EC266C10E143}" srcOrd="5" destOrd="0" parTransId="{A7B8E0F2-6E5E-4A33-A04D-D1E8CF06AFD1}" sibTransId="{4D9F35D3-CFAD-4764-BFCA-2E4CC8BB7C88}"/>
    <dgm:cxn modelId="{3D4AD9B0-97EB-4B08-BE17-059A46172936}" type="presOf" srcId="{5B90F772-F15F-45B7-A4E2-A703EB5B6569}" destId="{F3284F30-3504-41DA-86EC-04394D35B46E}" srcOrd="1" destOrd="0" presId="urn:microsoft.com/office/officeart/2005/8/layout/bProcess3"/>
    <dgm:cxn modelId="{92DB4BBD-6326-4C82-B3BE-60FF1BE52D76}" type="presOf" srcId="{125974FA-2BC2-43A4-B435-78B45D73B2E4}" destId="{AABC2102-7181-4DB0-9FA3-CD1EA4540E01}" srcOrd="0" destOrd="0" presId="urn:microsoft.com/office/officeart/2005/8/layout/bProcess3"/>
    <dgm:cxn modelId="{1B6968C3-773D-493A-B61C-F014AABDAC4D}" type="presOf" srcId="{717BD8AF-880C-466A-A613-5274B6683B67}" destId="{A547D48F-CBBD-4F26-919B-35C615E12FB1}" srcOrd="0" destOrd="0" presId="urn:microsoft.com/office/officeart/2005/8/layout/bProcess3"/>
    <dgm:cxn modelId="{8DCAA9CF-1116-4457-A45E-61E3C070AA45}" srcId="{01AF1191-2399-4893-96FD-24197B2E404D}" destId="{8F093D44-ECD0-4AEF-B5B3-80F4D4B83C84}" srcOrd="1" destOrd="0" parTransId="{BEABD317-0EB8-440E-81EB-107D95537137}" sibTransId="{4B0E2F83-83FA-4BB0-BB25-B9595C1D9D99}"/>
    <dgm:cxn modelId="{1F6CBAD4-EF81-4DD9-A83D-9BE2E2596543}" type="presOf" srcId="{9B34AA00-3E86-4651-88C0-BE36699C237C}" destId="{293CC50C-3E64-4D6F-AF9F-FCC3DB094349}" srcOrd="0" destOrd="0" presId="urn:microsoft.com/office/officeart/2005/8/layout/bProcess3"/>
    <dgm:cxn modelId="{9CFC4DD5-60CF-43B0-9ADF-5D005D7CCE71}" type="presOf" srcId="{2C8B5E77-0436-4539-BBFE-05984DCE3ACC}" destId="{D9B3FD2A-20C5-4FAD-BDEC-49A20842C002}" srcOrd="0" destOrd="0" presId="urn:microsoft.com/office/officeart/2005/8/layout/bProcess3"/>
    <dgm:cxn modelId="{D08E81EB-388C-4068-911F-01A0CBB68B56}" srcId="{01AF1191-2399-4893-96FD-24197B2E404D}" destId="{2C8B5E77-0436-4539-BBFE-05984DCE3ACC}" srcOrd="6" destOrd="0" parTransId="{F7F882BA-967D-4FC3-BCEB-4F0D1316BECB}" sibTransId="{1F0A041D-B33C-436D-8711-63BCD6B947C5}"/>
    <dgm:cxn modelId="{E765EDF5-FCC2-45F2-9C83-183C41986812}" type="presOf" srcId="{5B90F772-F15F-45B7-A4E2-A703EB5B6569}" destId="{5D5155AD-19BD-4139-BA8F-25DDE07EFF8A}" srcOrd="0" destOrd="0" presId="urn:microsoft.com/office/officeart/2005/8/layout/bProcess3"/>
    <dgm:cxn modelId="{B28F4DF8-6606-4F61-B8C3-67613C75E7D1}" type="presOf" srcId="{371F6DEE-17B6-4DF2-A9EE-264D4010950C}" destId="{17E1E38E-E565-4E84-91F1-56E6359458C9}" srcOrd="0" destOrd="0" presId="urn:microsoft.com/office/officeart/2005/8/layout/bProcess3"/>
    <dgm:cxn modelId="{6D7CF22F-AF1A-4006-BEBD-1ADB5E103541}" type="presParOf" srcId="{2E4F3AE5-3044-4272-9DB5-8277FAC4DA28}" destId="{807280C9-DCF6-4566-B4BC-594B57EA64CE}" srcOrd="0" destOrd="0" presId="urn:microsoft.com/office/officeart/2005/8/layout/bProcess3"/>
    <dgm:cxn modelId="{A0D14A9C-ED83-4715-9045-AC64CE5D8E09}" type="presParOf" srcId="{2E4F3AE5-3044-4272-9DB5-8277FAC4DA28}" destId="{A547D48F-CBBD-4F26-919B-35C615E12FB1}" srcOrd="1" destOrd="0" presId="urn:microsoft.com/office/officeart/2005/8/layout/bProcess3"/>
    <dgm:cxn modelId="{1984E5D5-978F-4C8A-A6C0-D969036B1DA1}" type="presParOf" srcId="{A547D48F-CBBD-4F26-919B-35C615E12FB1}" destId="{B36B5E83-F07F-42EA-BC81-E329B052DBAF}" srcOrd="0" destOrd="0" presId="urn:microsoft.com/office/officeart/2005/8/layout/bProcess3"/>
    <dgm:cxn modelId="{425FF4F5-3DF1-4BBC-B32D-3A0FCEEC2566}" type="presParOf" srcId="{2E4F3AE5-3044-4272-9DB5-8277FAC4DA28}" destId="{DD4C5DB8-81A9-469B-B44B-55F647ECB11C}" srcOrd="2" destOrd="0" presId="urn:microsoft.com/office/officeart/2005/8/layout/bProcess3"/>
    <dgm:cxn modelId="{98997A25-87AA-4193-B896-F33C0DF2621F}" type="presParOf" srcId="{2E4F3AE5-3044-4272-9DB5-8277FAC4DA28}" destId="{6F3E3AF5-F260-452B-8AF1-55E42A25AB94}" srcOrd="3" destOrd="0" presId="urn:microsoft.com/office/officeart/2005/8/layout/bProcess3"/>
    <dgm:cxn modelId="{7FB7334C-A4ED-4EC5-BF1A-3EACD7117B24}" type="presParOf" srcId="{6F3E3AF5-F260-452B-8AF1-55E42A25AB94}" destId="{9E89BDBE-199E-45CF-BF03-3FA55C779B6A}" srcOrd="0" destOrd="0" presId="urn:microsoft.com/office/officeart/2005/8/layout/bProcess3"/>
    <dgm:cxn modelId="{C2300592-ECD0-47D8-BB23-93650D646003}" type="presParOf" srcId="{2E4F3AE5-3044-4272-9DB5-8277FAC4DA28}" destId="{AABC2102-7181-4DB0-9FA3-CD1EA4540E01}" srcOrd="4" destOrd="0" presId="urn:microsoft.com/office/officeart/2005/8/layout/bProcess3"/>
    <dgm:cxn modelId="{22F5906D-CF5E-4F3A-B1B3-BE0DA947D0E7}" type="presParOf" srcId="{2E4F3AE5-3044-4272-9DB5-8277FAC4DA28}" destId="{293CC50C-3E64-4D6F-AF9F-FCC3DB094349}" srcOrd="5" destOrd="0" presId="urn:microsoft.com/office/officeart/2005/8/layout/bProcess3"/>
    <dgm:cxn modelId="{6DB4AD6D-347D-4984-9306-EC5CC674A862}" type="presParOf" srcId="{293CC50C-3E64-4D6F-AF9F-FCC3DB094349}" destId="{58FE17D3-A756-49D0-8E87-0F75BC60DCAE}" srcOrd="0" destOrd="0" presId="urn:microsoft.com/office/officeart/2005/8/layout/bProcess3"/>
    <dgm:cxn modelId="{5963C851-2E6B-4D9E-973B-8BEA201752C9}" type="presParOf" srcId="{2E4F3AE5-3044-4272-9DB5-8277FAC4DA28}" destId="{C270101F-65DB-4222-8D6A-152BB96BDC70}" srcOrd="6" destOrd="0" presId="urn:microsoft.com/office/officeart/2005/8/layout/bProcess3"/>
    <dgm:cxn modelId="{82E8B091-F6FD-4BA4-AE6A-C57AF0D51C3B}" type="presParOf" srcId="{2E4F3AE5-3044-4272-9DB5-8277FAC4DA28}" destId="{17E1E38E-E565-4E84-91F1-56E6359458C9}" srcOrd="7" destOrd="0" presId="urn:microsoft.com/office/officeart/2005/8/layout/bProcess3"/>
    <dgm:cxn modelId="{9EA6C18A-6076-4AE7-977D-FFCFC32429F2}" type="presParOf" srcId="{17E1E38E-E565-4E84-91F1-56E6359458C9}" destId="{DDEA6180-4773-4034-B0EC-F12C22FD7975}" srcOrd="0" destOrd="0" presId="urn:microsoft.com/office/officeart/2005/8/layout/bProcess3"/>
    <dgm:cxn modelId="{7D0E74B5-7D16-47F7-AE50-0392D32085FC}" type="presParOf" srcId="{2E4F3AE5-3044-4272-9DB5-8277FAC4DA28}" destId="{90BB0C88-6287-4E10-9B68-C966DFF33207}" srcOrd="8" destOrd="0" presId="urn:microsoft.com/office/officeart/2005/8/layout/bProcess3"/>
    <dgm:cxn modelId="{1E3A9621-FC30-40DC-8004-5065D14F5B5C}" type="presParOf" srcId="{2E4F3AE5-3044-4272-9DB5-8277FAC4DA28}" destId="{5D5155AD-19BD-4139-BA8F-25DDE07EFF8A}" srcOrd="9" destOrd="0" presId="urn:microsoft.com/office/officeart/2005/8/layout/bProcess3"/>
    <dgm:cxn modelId="{53FEDFC9-CF0E-4AAB-A5AC-1F826DAC61E5}" type="presParOf" srcId="{5D5155AD-19BD-4139-BA8F-25DDE07EFF8A}" destId="{F3284F30-3504-41DA-86EC-04394D35B46E}" srcOrd="0" destOrd="0" presId="urn:microsoft.com/office/officeart/2005/8/layout/bProcess3"/>
    <dgm:cxn modelId="{FF052754-9E4A-4CFB-984A-22FD5959DD0A}" type="presParOf" srcId="{2E4F3AE5-3044-4272-9DB5-8277FAC4DA28}" destId="{5DFD686B-705D-440B-86B8-C292345A26D9}" srcOrd="10" destOrd="0" presId="urn:microsoft.com/office/officeart/2005/8/layout/bProcess3"/>
    <dgm:cxn modelId="{6E04EE97-40B6-4438-A1DE-9C372F0F14C7}" type="presParOf" srcId="{2E4F3AE5-3044-4272-9DB5-8277FAC4DA28}" destId="{C066C261-E559-4B69-A57E-CDCB80593CB0}" srcOrd="11" destOrd="0" presId="urn:microsoft.com/office/officeart/2005/8/layout/bProcess3"/>
    <dgm:cxn modelId="{870F65F4-3B04-4E6F-B6AC-7E588A60F7CE}" type="presParOf" srcId="{C066C261-E559-4B69-A57E-CDCB80593CB0}" destId="{D2697628-7FB4-409D-8724-B000E83A62FF}" srcOrd="0" destOrd="0" presId="urn:microsoft.com/office/officeart/2005/8/layout/bProcess3"/>
    <dgm:cxn modelId="{0E7E9E2A-D4CD-437E-B144-C1DB424F1010}" type="presParOf" srcId="{2E4F3AE5-3044-4272-9DB5-8277FAC4DA28}" destId="{D9B3FD2A-20C5-4FAD-BDEC-49A20842C002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7D48F-CBBD-4F26-919B-35C615E12FB1}">
      <dsp:nvSpPr>
        <dsp:cNvPr id="0" name=""/>
        <dsp:cNvSpPr/>
      </dsp:nvSpPr>
      <dsp:spPr>
        <a:xfrm>
          <a:off x="1685459" y="507145"/>
          <a:ext cx="3572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7288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54406" y="550926"/>
        <a:ext cx="19394" cy="3878"/>
      </dsp:txXfrm>
    </dsp:sp>
    <dsp:sp modelId="{807280C9-DCF6-4566-B4BC-594B57EA64CE}">
      <dsp:nvSpPr>
        <dsp:cNvPr id="0" name=""/>
        <dsp:cNvSpPr/>
      </dsp:nvSpPr>
      <dsp:spPr>
        <a:xfrm>
          <a:off x="789" y="46924"/>
          <a:ext cx="1686469" cy="101188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Data </a:t>
          </a:r>
          <a:r>
            <a:rPr lang="it-IT" sz="1900" kern="1200" dirty="0" err="1"/>
            <a:t>acquisition</a:t>
          </a:r>
          <a:endParaRPr lang="it-IT" sz="1900" kern="1200" dirty="0"/>
        </a:p>
      </dsp:txBody>
      <dsp:txXfrm>
        <a:off x="789" y="46924"/>
        <a:ext cx="1686469" cy="1011881"/>
      </dsp:txXfrm>
    </dsp:sp>
    <dsp:sp modelId="{6F3E3AF5-F260-452B-8AF1-55E42A25AB94}">
      <dsp:nvSpPr>
        <dsp:cNvPr id="0" name=""/>
        <dsp:cNvSpPr/>
      </dsp:nvSpPr>
      <dsp:spPr>
        <a:xfrm>
          <a:off x="844024" y="1057006"/>
          <a:ext cx="2074358" cy="357288"/>
        </a:xfrm>
        <a:custGeom>
          <a:avLst/>
          <a:gdLst/>
          <a:ahLst/>
          <a:cxnLst/>
          <a:rect l="0" t="0" r="0" b="0"/>
          <a:pathLst>
            <a:path>
              <a:moveTo>
                <a:pt x="2074358" y="0"/>
              </a:moveTo>
              <a:lnTo>
                <a:pt x="2074358" y="195744"/>
              </a:lnTo>
              <a:lnTo>
                <a:pt x="0" y="195744"/>
              </a:lnTo>
              <a:lnTo>
                <a:pt x="0" y="357288"/>
              </a:lnTo>
            </a:path>
          </a:pathLst>
        </a:custGeom>
        <a:noFill/>
        <a:ln w="9525" cap="flat" cmpd="sng" algn="ctr">
          <a:solidFill>
            <a:schemeClr val="accent4">
              <a:hueOff val="1229931"/>
              <a:satOff val="-80"/>
              <a:lumOff val="6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28446" y="1233711"/>
        <a:ext cx="105515" cy="3878"/>
      </dsp:txXfrm>
    </dsp:sp>
    <dsp:sp modelId="{DD4C5DB8-81A9-469B-B44B-55F647ECB11C}">
      <dsp:nvSpPr>
        <dsp:cNvPr id="0" name=""/>
        <dsp:cNvSpPr/>
      </dsp:nvSpPr>
      <dsp:spPr>
        <a:xfrm>
          <a:off x="2075148" y="46924"/>
          <a:ext cx="1686469" cy="1011881"/>
        </a:xfrm>
        <a:prstGeom prst="rect">
          <a:avLst/>
        </a:prstGeom>
        <a:gradFill rotWithShape="0">
          <a:gsLst>
            <a:gs pos="0">
              <a:schemeClr val="accent4">
                <a:hueOff val="922449"/>
                <a:satOff val="-60"/>
                <a:lumOff val="4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922449"/>
                <a:satOff val="-60"/>
                <a:lumOff val="4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Missing</a:t>
          </a:r>
          <a:r>
            <a:rPr lang="it-IT" sz="1900" kern="1200" dirty="0"/>
            <a:t> </a:t>
          </a:r>
          <a:r>
            <a:rPr lang="it-IT" sz="1900" kern="1200" dirty="0" err="1"/>
            <a:t>Values</a:t>
          </a:r>
          <a:r>
            <a:rPr lang="it-IT" sz="1900" kern="1200" dirty="0"/>
            <a:t> </a:t>
          </a:r>
          <a:r>
            <a:rPr lang="it-IT" sz="1900" kern="1200" dirty="0" err="1"/>
            <a:t>imputation</a:t>
          </a:r>
          <a:endParaRPr lang="it-IT" sz="1900" kern="1200" dirty="0"/>
        </a:p>
      </dsp:txBody>
      <dsp:txXfrm>
        <a:off x="2075148" y="46924"/>
        <a:ext cx="1686469" cy="1011881"/>
      </dsp:txXfrm>
    </dsp:sp>
    <dsp:sp modelId="{293CC50C-3E64-4D6F-AF9F-FCC3DB094349}">
      <dsp:nvSpPr>
        <dsp:cNvPr id="0" name=""/>
        <dsp:cNvSpPr/>
      </dsp:nvSpPr>
      <dsp:spPr>
        <a:xfrm>
          <a:off x="1685459" y="1906916"/>
          <a:ext cx="3572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7288" y="45720"/>
              </a:lnTo>
            </a:path>
          </a:pathLst>
        </a:custGeom>
        <a:noFill/>
        <a:ln w="9525" cap="flat" cmpd="sng" algn="ctr">
          <a:solidFill>
            <a:schemeClr val="accent4">
              <a:hueOff val="2459863"/>
              <a:satOff val="-161"/>
              <a:lumOff val="13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54406" y="1950696"/>
        <a:ext cx="19394" cy="3878"/>
      </dsp:txXfrm>
    </dsp:sp>
    <dsp:sp modelId="{AABC2102-7181-4DB0-9FA3-CD1EA4540E01}">
      <dsp:nvSpPr>
        <dsp:cNvPr id="0" name=""/>
        <dsp:cNvSpPr/>
      </dsp:nvSpPr>
      <dsp:spPr>
        <a:xfrm>
          <a:off x="789" y="1446695"/>
          <a:ext cx="1686469" cy="1011881"/>
        </a:xfrm>
        <a:prstGeom prst="rect">
          <a:avLst/>
        </a:prstGeom>
        <a:gradFill rotWithShape="0">
          <a:gsLst>
            <a:gs pos="0">
              <a:schemeClr val="accent4">
                <a:hueOff val="1844897"/>
                <a:satOff val="-120"/>
                <a:lumOff val="9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1844897"/>
                <a:satOff val="-120"/>
                <a:lumOff val="9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Train/Test data </a:t>
          </a:r>
          <a:r>
            <a:rPr lang="it-IT" sz="1900" kern="1200" dirty="0" err="1"/>
            <a:t>preparation</a:t>
          </a:r>
          <a:endParaRPr lang="it-IT" sz="1900" kern="1200" dirty="0"/>
        </a:p>
      </dsp:txBody>
      <dsp:txXfrm>
        <a:off x="789" y="1446695"/>
        <a:ext cx="1686469" cy="1011881"/>
      </dsp:txXfrm>
    </dsp:sp>
    <dsp:sp modelId="{C066C261-E559-4B69-A57E-CDCB80593CB0}">
      <dsp:nvSpPr>
        <dsp:cNvPr id="0" name=""/>
        <dsp:cNvSpPr/>
      </dsp:nvSpPr>
      <dsp:spPr>
        <a:xfrm>
          <a:off x="844024" y="2456776"/>
          <a:ext cx="2074358" cy="357288"/>
        </a:xfrm>
        <a:custGeom>
          <a:avLst/>
          <a:gdLst/>
          <a:ahLst/>
          <a:cxnLst/>
          <a:rect l="0" t="0" r="0" b="0"/>
          <a:pathLst>
            <a:path>
              <a:moveTo>
                <a:pt x="2074358" y="0"/>
              </a:moveTo>
              <a:lnTo>
                <a:pt x="2074358" y="195744"/>
              </a:lnTo>
              <a:lnTo>
                <a:pt x="0" y="195744"/>
              </a:lnTo>
              <a:lnTo>
                <a:pt x="0" y="357288"/>
              </a:lnTo>
            </a:path>
          </a:pathLst>
        </a:custGeom>
        <a:noFill/>
        <a:ln w="9525" cap="flat" cmpd="sng" algn="ctr">
          <a:solidFill>
            <a:schemeClr val="accent4">
              <a:hueOff val="3689794"/>
              <a:satOff val="-241"/>
              <a:lumOff val="19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28446" y="2633481"/>
        <a:ext cx="105515" cy="3878"/>
      </dsp:txXfrm>
    </dsp:sp>
    <dsp:sp modelId="{5DFD686B-705D-440B-86B8-C292345A26D9}">
      <dsp:nvSpPr>
        <dsp:cNvPr id="0" name=""/>
        <dsp:cNvSpPr/>
      </dsp:nvSpPr>
      <dsp:spPr>
        <a:xfrm>
          <a:off x="2075148" y="1446695"/>
          <a:ext cx="1686469" cy="1011881"/>
        </a:xfrm>
        <a:prstGeom prst="rect">
          <a:avLst/>
        </a:prstGeom>
        <a:gradFill rotWithShape="0">
          <a:gsLst>
            <a:gs pos="0">
              <a:schemeClr val="accent4">
                <a:hueOff val="2767346"/>
                <a:satOff val="-181"/>
                <a:lumOff val="14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2767346"/>
                <a:satOff val="-181"/>
                <a:lumOff val="14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Model </a:t>
          </a:r>
          <a:r>
            <a:rPr lang="it-IT" sz="1900" kern="1200" dirty="0" err="1"/>
            <a:t>selection</a:t>
          </a:r>
          <a:endParaRPr lang="it-IT" sz="1900" kern="1200" dirty="0"/>
        </a:p>
      </dsp:txBody>
      <dsp:txXfrm>
        <a:off x="2075148" y="1446695"/>
        <a:ext cx="1686469" cy="1011881"/>
      </dsp:txXfrm>
    </dsp:sp>
    <dsp:sp modelId="{D9B3FD2A-20C5-4FAD-BDEC-49A20842C002}">
      <dsp:nvSpPr>
        <dsp:cNvPr id="0" name=""/>
        <dsp:cNvSpPr/>
      </dsp:nvSpPr>
      <dsp:spPr>
        <a:xfrm>
          <a:off x="789" y="2846465"/>
          <a:ext cx="1686469" cy="1011881"/>
        </a:xfrm>
        <a:prstGeom prst="rect">
          <a:avLst/>
        </a:prstGeom>
        <a:gradFill rotWithShape="0">
          <a:gsLst>
            <a:gs pos="0">
              <a:schemeClr val="accent4">
                <a:hueOff val="3689794"/>
                <a:satOff val="-241"/>
                <a:lumOff val="19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3689794"/>
                <a:satOff val="-241"/>
                <a:lumOff val="19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Train </a:t>
          </a:r>
          <a:r>
            <a:rPr lang="it-IT" sz="1900" kern="1200" dirty="0" err="1"/>
            <a:t>phase</a:t>
          </a:r>
          <a:endParaRPr lang="it-IT" sz="1900" kern="1200" dirty="0"/>
        </a:p>
      </dsp:txBody>
      <dsp:txXfrm>
        <a:off x="789" y="2846465"/>
        <a:ext cx="1686469" cy="10118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7D48F-CBBD-4F26-919B-35C615E12FB1}">
      <dsp:nvSpPr>
        <dsp:cNvPr id="0" name=""/>
        <dsp:cNvSpPr/>
      </dsp:nvSpPr>
      <dsp:spPr>
        <a:xfrm>
          <a:off x="1734262" y="335605"/>
          <a:ext cx="2596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9682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56846" y="379874"/>
        <a:ext cx="14514" cy="2902"/>
      </dsp:txXfrm>
    </dsp:sp>
    <dsp:sp modelId="{807280C9-DCF6-4566-B4BC-594B57EA64CE}">
      <dsp:nvSpPr>
        <dsp:cNvPr id="0" name=""/>
        <dsp:cNvSpPr/>
      </dsp:nvSpPr>
      <dsp:spPr>
        <a:xfrm>
          <a:off x="473966" y="2696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Data </a:t>
          </a:r>
          <a:r>
            <a:rPr lang="it-IT" sz="1400" kern="1200" dirty="0" err="1"/>
            <a:t>acquisition</a:t>
          </a:r>
          <a:endParaRPr lang="it-IT" sz="1400" kern="1200" dirty="0"/>
        </a:p>
      </dsp:txBody>
      <dsp:txXfrm>
        <a:off x="473966" y="2696"/>
        <a:ext cx="1262096" cy="757258"/>
      </dsp:txXfrm>
    </dsp:sp>
    <dsp:sp modelId="{6F3E3AF5-F260-452B-8AF1-55E42A25AB94}">
      <dsp:nvSpPr>
        <dsp:cNvPr id="0" name=""/>
        <dsp:cNvSpPr/>
      </dsp:nvSpPr>
      <dsp:spPr>
        <a:xfrm>
          <a:off x="1105014" y="758154"/>
          <a:ext cx="1552379" cy="259682"/>
        </a:xfrm>
        <a:custGeom>
          <a:avLst/>
          <a:gdLst/>
          <a:ahLst/>
          <a:cxnLst/>
          <a:rect l="0" t="0" r="0" b="0"/>
          <a:pathLst>
            <a:path>
              <a:moveTo>
                <a:pt x="1552379" y="0"/>
              </a:moveTo>
              <a:lnTo>
                <a:pt x="1552379" y="146941"/>
              </a:lnTo>
              <a:lnTo>
                <a:pt x="0" y="146941"/>
              </a:lnTo>
              <a:lnTo>
                <a:pt x="0" y="259682"/>
              </a:lnTo>
            </a:path>
          </a:pathLst>
        </a:custGeom>
        <a:noFill/>
        <a:ln w="9525" cap="flat" cmpd="sng" algn="ctr">
          <a:solidFill>
            <a:schemeClr val="accent4">
              <a:hueOff val="737959"/>
              <a:satOff val="-48"/>
              <a:lumOff val="3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41721" y="886544"/>
        <a:ext cx="78964" cy="2902"/>
      </dsp:txXfrm>
    </dsp:sp>
    <dsp:sp modelId="{DD4C5DB8-81A9-469B-B44B-55F647ECB11C}">
      <dsp:nvSpPr>
        <dsp:cNvPr id="0" name=""/>
        <dsp:cNvSpPr/>
      </dsp:nvSpPr>
      <dsp:spPr>
        <a:xfrm>
          <a:off x="2026345" y="2696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614966"/>
                <a:satOff val="-40"/>
                <a:lumOff val="3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614966"/>
                <a:satOff val="-40"/>
                <a:lumOff val="3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Missing</a:t>
          </a:r>
          <a:r>
            <a:rPr lang="it-IT" sz="1400" kern="1200" dirty="0"/>
            <a:t> </a:t>
          </a:r>
          <a:r>
            <a:rPr lang="it-IT" sz="1400" kern="1200" dirty="0" err="1"/>
            <a:t>Values</a:t>
          </a:r>
          <a:r>
            <a:rPr lang="it-IT" sz="1400" kern="1200" dirty="0"/>
            <a:t> </a:t>
          </a:r>
          <a:r>
            <a:rPr lang="it-IT" sz="1400" kern="1200" dirty="0" err="1"/>
            <a:t>Imputing</a:t>
          </a:r>
          <a:endParaRPr lang="it-IT" sz="1400" kern="1200" dirty="0"/>
        </a:p>
      </dsp:txBody>
      <dsp:txXfrm>
        <a:off x="2026345" y="2696"/>
        <a:ext cx="1262096" cy="757258"/>
      </dsp:txXfrm>
    </dsp:sp>
    <dsp:sp modelId="{293CC50C-3E64-4D6F-AF9F-FCC3DB094349}">
      <dsp:nvSpPr>
        <dsp:cNvPr id="0" name=""/>
        <dsp:cNvSpPr/>
      </dsp:nvSpPr>
      <dsp:spPr>
        <a:xfrm>
          <a:off x="1734262" y="1383145"/>
          <a:ext cx="2596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9682" y="45720"/>
              </a:lnTo>
            </a:path>
          </a:pathLst>
        </a:custGeom>
        <a:noFill/>
        <a:ln w="9525" cap="flat" cmpd="sng" algn="ctr">
          <a:solidFill>
            <a:schemeClr val="accent4">
              <a:hueOff val="1475918"/>
              <a:satOff val="-96"/>
              <a:lumOff val="7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56846" y="1427414"/>
        <a:ext cx="14514" cy="2902"/>
      </dsp:txXfrm>
    </dsp:sp>
    <dsp:sp modelId="{AABC2102-7181-4DB0-9FA3-CD1EA4540E01}">
      <dsp:nvSpPr>
        <dsp:cNvPr id="0" name=""/>
        <dsp:cNvSpPr/>
      </dsp:nvSpPr>
      <dsp:spPr>
        <a:xfrm>
          <a:off x="473966" y="1050236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1229931"/>
                <a:satOff val="-80"/>
                <a:lumOff val="6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1229931"/>
                <a:satOff val="-80"/>
                <a:lumOff val="6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Train/Test data </a:t>
          </a:r>
          <a:r>
            <a:rPr lang="it-IT" sz="1400" kern="1200" dirty="0" err="1"/>
            <a:t>preparation</a:t>
          </a:r>
          <a:endParaRPr lang="it-IT" sz="1400" kern="1200" dirty="0"/>
        </a:p>
      </dsp:txBody>
      <dsp:txXfrm>
        <a:off x="473966" y="1050236"/>
        <a:ext cx="1262096" cy="757258"/>
      </dsp:txXfrm>
    </dsp:sp>
    <dsp:sp modelId="{17E1E38E-E565-4E84-91F1-56E6359458C9}">
      <dsp:nvSpPr>
        <dsp:cNvPr id="0" name=""/>
        <dsp:cNvSpPr/>
      </dsp:nvSpPr>
      <dsp:spPr>
        <a:xfrm>
          <a:off x="1105014" y="1805694"/>
          <a:ext cx="1552379" cy="259682"/>
        </a:xfrm>
        <a:custGeom>
          <a:avLst/>
          <a:gdLst/>
          <a:ahLst/>
          <a:cxnLst/>
          <a:rect l="0" t="0" r="0" b="0"/>
          <a:pathLst>
            <a:path>
              <a:moveTo>
                <a:pt x="1552379" y="0"/>
              </a:moveTo>
              <a:lnTo>
                <a:pt x="1552379" y="146941"/>
              </a:lnTo>
              <a:lnTo>
                <a:pt x="0" y="146941"/>
              </a:lnTo>
              <a:lnTo>
                <a:pt x="0" y="259682"/>
              </a:lnTo>
            </a:path>
          </a:pathLst>
        </a:custGeom>
        <a:noFill/>
        <a:ln w="9525" cap="flat" cmpd="sng" algn="ctr">
          <a:solidFill>
            <a:schemeClr val="accent4">
              <a:hueOff val="2213876"/>
              <a:satOff val="-145"/>
              <a:lumOff val="11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41721" y="1934084"/>
        <a:ext cx="78964" cy="2902"/>
      </dsp:txXfrm>
    </dsp:sp>
    <dsp:sp modelId="{C270101F-65DB-4222-8D6A-152BB96BDC70}">
      <dsp:nvSpPr>
        <dsp:cNvPr id="0" name=""/>
        <dsp:cNvSpPr/>
      </dsp:nvSpPr>
      <dsp:spPr>
        <a:xfrm>
          <a:off x="2026345" y="1050236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1844897"/>
                <a:satOff val="-120"/>
                <a:lumOff val="9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1844897"/>
                <a:satOff val="-120"/>
                <a:lumOff val="9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Data </a:t>
          </a:r>
          <a:r>
            <a:rPr lang="it-IT" sz="1400" kern="1200" dirty="0" err="1"/>
            <a:t>Augmentation</a:t>
          </a:r>
          <a:endParaRPr lang="it-IT" sz="1400" kern="1200" dirty="0"/>
        </a:p>
      </dsp:txBody>
      <dsp:txXfrm>
        <a:off x="2026345" y="1050236"/>
        <a:ext cx="1262096" cy="757258"/>
      </dsp:txXfrm>
    </dsp:sp>
    <dsp:sp modelId="{5D5155AD-19BD-4139-BA8F-25DDE07EFF8A}">
      <dsp:nvSpPr>
        <dsp:cNvPr id="0" name=""/>
        <dsp:cNvSpPr/>
      </dsp:nvSpPr>
      <dsp:spPr>
        <a:xfrm>
          <a:off x="1734262" y="2430686"/>
          <a:ext cx="2596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9682" y="45720"/>
              </a:lnTo>
            </a:path>
          </a:pathLst>
        </a:custGeom>
        <a:noFill/>
        <a:ln w="9525" cap="flat" cmpd="sng" algn="ctr">
          <a:solidFill>
            <a:schemeClr val="accent4">
              <a:hueOff val="2951835"/>
              <a:satOff val="-193"/>
              <a:lumOff val="15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56846" y="2474954"/>
        <a:ext cx="14514" cy="2902"/>
      </dsp:txXfrm>
    </dsp:sp>
    <dsp:sp modelId="{90BB0C88-6287-4E10-9B68-C966DFF33207}">
      <dsp:nvSpPr>
        <dsp:cNvPr id="0" name=""/>
        <dsp:cNvSpPr/>
      </dsp:nvSpPr>
      <dsp:spPr>
        <a:xfrm>
          <a:off x="473966" y="2097777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2459863"/>
                <a:satOff val="-161"/>
                <a:lumOff val="13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2459863"/>
                <a:satOff val="-161"/>
                <a:lumOff val="13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Edge </a:t>
          </a:r>
          <a:r>
            <a:rPr lang="it-IT" sz="1400" kern="1200" dirty="0" err="1"/>
            <a:t>Localization</a:t>
          </a:r>
          <a:endParaRPr lang="it-IT" sz="1400" kern="1200" dirty="0"/>
        </a:p>
      </dsp:txBody>
      <dsp:txXfrm>
        <a:off x="473966" y="2097777"/>
        <a:ext cx="1262096" cy="757258"/>
      </dsp:txXfrm>
    </dsp:sp>
    <dsp:sp modelId="{C066C261-E559-4B69-A57E-CDCB80593CB0}">
      <dsp:nvSpPr>
        <dsp:cNvPr id="0" name=""/>
        <dsp:cNvSpPr/>
      </dsp:nvSpPr>
      <dsp:spPr>
        <a:xfrm>
          <a:off x="1105014" y="2853235"/>
          <a:ext cx="1552379" cy="259682"/>
        </a:xfrm>
        <a:custGeom>
          <a:avLst/>
          <a:gdLst/>
          <a:ahLst/>
          <a:cxnLst/>
          <a:rect l="0" t="0" r="0" b="0"/>
          <a:pathLst>
            <a:path>
              <a:moveTo>
                <a:pt x="1552379" y="0"/>
              </a:moveTo>
              <a:lnTo>
                <a:pt x="1552379" y="146941"/>
              </a:lnTo>
              <a:lnTo>
                <a:pt x="0" y="146941"/>
              </a:lnTo>
              <a:lnTo>
                <a:pt x="0" y="259682"/>
              </a:lnTo>
            </a:path>
          </a:pathLst>
        </a:custGeom>
        <a:noFill/>
        <a:ln w="9525" cap="flat" cmpd="sng" algn="ctr">
          <a:solidFill>
            <a:schemeClr val="accent4">
              <a:hueOff val="3689794"/>
              <a:satOff val="-241"/>
              <a:lumOff val="19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41721" y="2981624"/>
        <a:ext cx="78964" cy="2902"/>
      </dsp:txXfrm>
    </dsp:sp>
    <dsp:sp modelId="{5DFD686B-705D-440B-86B8-C292345A26D9}">
      <dsp:nvSpPr>
        <dsp:cNvPr id="0" name=""/>
        <dsp:cNvSpPr/>
      </dsp:nvSpPr>
      <dsp:spPr>
        <a:xfrm>
          <a:off x="2026345" y="2097777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3074828"/>
                <a:satOff val="-201"/>
                <a:lumOff val="16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3074828"/>
                <a:satOff val="-201"/>
                <a:lumOff val="16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Model </a:t>
          </a:r>
          <a:r>
            <a:rPr lang="it-IT" sz="1400" kern="1200" dirty="0" err="1"/>
            <a:t>Selection</a:t>
          </a:r>
          <a:endParaRPr lang="it-IT" sz="1400" kern="1200" dirty="0"/>
        </a:p>
      </dsp:txBody>
      <dsp:txXfrm>
        <a:off x="2026345" y="2097777"/>
        <a:ext cx="1262096" cy="757258"/>
      </dsp:txXfrm>
    </dsp:sp>
    <dsp:sp modelId="{D9B3FD2A-20C5-4FAD-BDEC-49A20842C002}">
      <dsp:nvSpPr>
        <dsp:cNvPr id="0" name=""/>
        <dsp:cNvSpPr/>
      </dsp:nvSpPr>
      <dsp:spPr>
        <a:xfrm>
          <a:off x="473966" y="3145317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3689794"/>
                <a:satOff val="-241"/>
                <a:lumOff val="19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3689794"/>
                <a:satOff val="-241"/>
                <a:lumOff val="19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Train </a:t>
          </a:r>
          <a:r>
            <a:rPr lang="it-IT" sz="1400" kern="1200" dirty="0" err="1"/>
            <a:t>Phase</a:t>
          </a:r>
          <a:endParaRPr lang="it-IT" sz="1400" kern="1200" dirty="0"/>
        </a:p>
      </dsp:txBody>
      <dsp:txXfrm>
        <a:off x="473966" y="3145317"/>
        <a:ext cx="1262096" cy="7572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7D48F-CBBD-4F26-919B-35C615E12FB1}">
      <dsp:nvSpPr>
        <dsp:cNvPr id="0" name=""/>
        <dsp:cNvSpPr/>
      </dsp:nvSpPr>
      <dsp:spPr>
        <a:xfrm>
          <a:off x="1734262" y="335605"/>
          <a:ext cx="2596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9682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56846" y="379874"/>
        <a:ext cx="14514" cy="2902"/>
      </dsp:txXfrm>
    </dsp:sp>
    <dsp:sp modelId="{807280C9-DCF6-4566-B4BC-594B57EA64CE}">
      <dsp:nvSpPr>
        <dsp:cNvPr id="0" name=""/>
        <dsp:cNvSpPr/>
      </dsp:nvSpPr>
      <dsp:spPr>
        <a:xfrm>
          <a:off x="473966" y="2696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Data </a:t>
          </a:r>
          <a:r>
            <a:rPr lang="it-IT" sz="1400" kern="1200" dirty="0" err="1"/>
            <a:t>acquisition</a:t>
          </a:r>
          <a:endParaRPr lang="it-IT" sz="1400" kern="1200" dirty="0"/>
        </a:p>
      </dsp:txBody>
      <dsp:txXfrm>
        <a:off x="473966" y="2696"/>
        <a:ext cx="1262096" cy="757258"/>
      </dsp:txXfrm>
    </dsp:sp>
    <dsp:sp modelId="{6F3E3AF5-F260-452B-8AF1-55E42A25AB94}">
      <dsp:nvSpPr>
        <dsp:cNvPr id="0" name=""/>
        <dsp:cNvSpPr/>
      </dsp:nvSpPr>
      <dsp:spPr>
        <a:xfrm>
          <a:off x="1105014" y="758154"/>
          <a:ext cx="1552379" cy="259682"/>
        </a:xfrm>
        <a:custGeom>
          <a:avLst/>
          <a:gdLst/>
          <a:ahLst/>
          <a:cxnLst/>
          <a:rect l="0" t="0" r="0" b="0"/>
          <a:pathLst>
            <a:path>
              <a:moveTo>
                <a:pt x="1552379" y="0"/>
              </a:moveTo>
              <a:lnTo>
                <a:pt x="1552379" y="146941"/>
              </a:lnTo>
              <a:lnTo>
                <a:pt x="0" y="146941"/>
              </a:lnTo>
              <a:lnTo>
                <a:pt x="0" y="259682"/>
              </a:lnTo>
            </a:path>
          </a:pathLst>
        </a:custGeom>
        <a:noFill/>
        <a:ln w="9525" cap="flat" cmpd="sng" algn="ctr">
          <a:solidFill>
            <a:schemeClr val="accent4">
              <a:hueOff val="737959"/>
              <a:satOff val="-48"/>
              <a:lumOff val="3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41721" y="886544"/>
        <a:ext cx="78964" cy="2902"/>
      </dsp:txXfrm>
    </dsp:sp>
    <dsp:sp modelId="{DD4C5DB8-81A9-469B-B44B-55F647ECB11C}">
      <dsp:nvSpPr>
        <dsp:cNvPr id="0" name=""/>
        <dsp:cNvSpPr/>
      </dsp:nvSpPr>
      <dsp:spPr>
        <a:xfrm>
          <a:off x="2026345" y="2696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614966"/>
                <a:satOff val="-40"/>
                <a:lumOff val="3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614966"/>
                <a:satOff val="-40"/>
                <a:lumOff val="3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Missing</a:t>
          </a:r>
          <a:r>
            <a:rPr lang="it-IT" sz="1400" kern="1200" dirty="0"/>
            <a:t> </a:t>
          </a:r>
          <a:r>
            <a:rPr lang="it-IT" sz="1400" kern="1200" dirty="0" err="1"/>
            <a:t>Values</a:t>
          </a:r>
          <a:r>
            <a:rPr lang="it-IT" sz="1400" kern="1200" dirty="0"/>
            <a:t> </a:t>
          </a:r>
          <a:r>
            <a:rPr lang="it-IT" sz="1400" kern="1200" dirty="0" err="1"/>
            <a:t>Imputing</a:t>
          </a:r>
          <a:endParaRPr lang="it-IT" sz="1400" kern="1200" dirty="0"/>
        </a:p>
      </dsp:txBody>
      <dsp:txXfrm>
        <a:off x="2026345" y="2696"/>
        <a:ext cx="1262096" cy="757258"/>
      </dsp:txXfrm>
    </dsp:sp>
    <dsp:sp modelId="{293CC50C-3E64-4D6F-AF9F-FCC3DB094349}">
      <dsp:nvSpPr>
        <dsp:cNvPr id="0" name=""/>
        <dsp:cNvSpPr/>
      </dsp:nvSpPr>
      <dsp:spPr>
        <a:xfrm>
          <a:off x="1734262" y="1383145"/>
          <a:ext cx="2596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9682" y="45720"/>
              </a:lnTo>
            </a:path>
          </a:pathLst>
        </a:custGeom>
        <a:noFill/>
        <a:ln w="9525" cap="flat" cmpd="sng" algn="ctr">
          <a:solidFill>
            <a:schemeClr val="accent4">
              <a:hueOff val="1475918"/>
              <a:satOff val="-96"/>
              <a:lumOff val="7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56846" y="1427414"/>
        <a:ext cx="14514" cy="2902"/>
      </dsp:txXfrm>
    </dsp:sp>
    <dsp:sp modelId="{AABC2102-7181-4DB0-9FA3-CD1EA4540E01}">
      <dsp:nvSpPr>
        <dsp:cNvPr id="0" name=""/>
        <dsp:cNvSpPr/>
      </dsp:nvSpPr>
      <dsp:spPr>
        <a:xfrm>
          <a:off x="473966" y="1050236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1229931"/>
                <a:satOff val="-80"/>
                <a:lumOff val="6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1229931"/>
                <a:satOff val="-80"/>
                <a:lumOff val="6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Train/Test data </a:t>
          </a:r>
          <a:r>
            <a:rPr lang="it-IT" sz="1400" kern="1200" dirty="0" err="1"/>
            <a:t>preparation</a:t>
          </a:r>
          <a:endParaRPr lang="it-IT" sz="1400" kern="1200" dirty="0"/>
        </a:p>
      </dsp:txBody>
      <dsp:txXfrm>
        <a:off x="473966" y="1050236"/>
        <a:ext cx="1262096" cy="757258"/>
      </dsp:txXfrm>
    </dsp:sp>
    <dsp:sp modelId="{17E1E38E-E565-4E84-91F1-56E6359458C9}">
      <dsp:nvSpPr>
        <dsp:cNvPr id="0" name=""/>
        <dsp:cNvSpPr/>
      </dsp:nvSpPr>
      <dsp:spPr>
        <a:xfrm>
          <a:off x="1105014" y="1805694"/>
          <a:ext cx="1552379" cy="259682"/>
        </a:xfrm>
        <a:custGeom>
          <a:avLst/>
          <a:gdLst/>
          <a:ahLst/>
          <a:cxnLst/>
          <a:rect l="0" t="0" r="0" b="0"/>
          <a:pathLst>
            <a:path>
              <a:moveTo>
                <a:pt x="1552379" y="0"/>
              </a:moveTo>
              <a:lnTo>
                <a:pt x="1552379" y="146941"/>
              </a:lnTo>
              <a:lnTo>
                <a:pt x="0" y="146941"/>
              </a:lnTo>
              <a:lnTo>
                <a:pt x="0" y="259682"/>
              </a:lnTo>
            </a:path>
          </a:pathLst>
        </a:custGeom>
        <a:noFill/>
        <a:ln w="9525" cap="flat" cmpd="sng" algn="ctr">
          <a:solidFill>
            <a:schemeClr val="accent4">
              <a:hueOff val="2213876"/>
              <a:satOff val="-145"/>
              <a:lumOff val="11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41721" y="1934084"/>
        <a:ext cx="78964" cy="2902"/>
      </dsp:txXfrm>
    </dsp:sp>
    <dsp:sp modelId="{C270101F-65DB-4222-8D6A-152BB96BDC70}">
      <dsp:nvSpPr>
        <dsp:cNvPr id="0" name=""/>
        <dsp:cNvSpPr/>
      </dsp:nvSpPr>
      <dsp:spPr>
        <a:xfrm>
          <a:off x="2026345" y="1050236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1844897"/>
                <a:satOff val="-120"/>
                <a:lumOff val="9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1844897"/>
                <a:satOff val="-120"/>
                <a:lumOff val="9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Data </a:t>
          </a:r>
          <a:r>
            <a:rPr lang="it-IT" sz="1400" kern="1200" dirty="0" err="1"/>
            <a:t>Augmentation</a:t>
          </a:r>
          <a:endParaRPr lang="it-IT" sz="1400" kern="1200" dirty="0"/>
        </a:p>
      </dsp:txBody>
      <dsp:txXfrm>
        <a:off x="2026345" y="1050236"/>
        <a:ext cx="1262096" cy="757258"/>
      </dsp:txXfrm>
    </dsp:sp>
    <dsp:sp modelId="{5D5155AD-19BD-4139-BA8F-25DDE07EFF8A}">
      <dsp:nvSpPr>
        <dsp:cNvPr id="0" name=""/>
        <dsp:cNvSpPr/>
      </dsp:nvSpPr>
      <dsp:spPr>
        <a:xfrm>
          <a:off x="1734262" y="2430686"/>
          <a:ext cx="2596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9682" y="45720"/>
              </a:lnTo>
            </a:path>
          </a:pathLst>
        </a:custGeom>
        <a:noFill/>
        <a:ln w="9525" cap="flat" cmpd="sng" algn="ctr">
          <a:solidFill>
            <a:schemeClr val="accent4">
              <a:hueOff val="2951835"/>
              <a:satOff val="-193"/>
              <a:lumOff val="15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56846" y="2474954"/>
        <a:ext cx="14514" cy="2902"/>
      </dsp:txXfrm>
    </dsp:sp>
    <dsp:sp modelId="{90BB0C88-6287-4E10-9B68-C966DFF33207}">
      <dsp:nvSpPr>
        <dsp:cNvPr id="0" name=""/>
        <dsp:cNvSpPr/>
      </dsp:nvSpPr>
      <dsp:spPr>
        <a:xfrm>
          <a:off x="473966" y="2097777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2459863"/>
                <a:satOff val="-161"/>
                <a:lumOff val="13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2459863"/>
                <a:satOff val="-161"/>
                <a:lumOff val="13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Edge </a:t>
          </a:r>
          <a:r>
            <a:rPr lang="it-IT" sz="1400" kern="1200" dirty="0" err="1"/>
            <a:t>Localization</a:t>
          </a:r>
          <a:endParaRPr lang="it-IT" sz="1400" kern="1200" dirty="0"/>
        </a:p>
      </dsp:txBody>
      <dsp:txXfrm>
        <a:off x="473966" y="2097777"/>
        <a:ext cx="1262096" cy="757258"/>
      </dsp:txXfrm>
    </dsp:sp>
    <dsp:sp modelId="{C066C261-E559-4B69-A57E-CDCB80593CB0}">
      <dsp:nvSpPr>
        <dsp:cNvPr id="0" name=""/>
        <dsp:cNvSpPr/>
      </dsp:nvSpPr>
      <dsp:spPr>
        <a:xfrm>
          <a:off x="1105014" y="2853235"/>
          <a:ext cx="1552379" cy="259682"/>
        </a:xfrm>
        <a:custGeom>
          <a:avLst/>
          <a:gdLst/>
          <a:ahLst/>
          <a:cxnLst/>
          <a:rect l="0" t="0" r="0" b="0"/>
          <a:pathLst>
            <a:path>
              <a:moveTo>
                <a:pt x="1552379" y="0"/>
              </a:moveTo>
              <a:lnTo>
                <a:pt x="1552379" y="146941"/>
              </a:lnTo>
              <a:lnTo>
                <a:pt x="0" y="146941"/>
              </a:lnTo>
              <a:lnTo>
                <a:pt x="0" y="259682"/>
              </a:lnTo>
            </a:path>
          </a:pathLst>
        </a:custGeom>
        <a:noFill/>
        <a:ln w="9525" cap="flat" cmpd="sng" algn="ctr">
          <a:solidFill>
            <a:schemeClr val="accent4">
              <a:hueOff val="3689794"/>
              <a:satOff val="-241"/>
              <a:lumOff val="19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41721" y="2981624"/>
        <a:ext cx="78964" cy="2902"/>
      </dsp:txXfrm>
    </dsp:sp>
    <dsp:sp modelId="{5DFD686B-705D-440B-86B8-C292345A26D9}">
      <dsp:nvSpPr>
        <dsp:cNvPr id="0" name=""/>
        <dsp:cNvSpPr/>
      </dsp:nvSpPr>
      <dsp:spPr>
        <a:xfrm>
          <a:off x="2026345" y="2097777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3074828"/>
                <a:satOff val="-201"/>
                <a:lumOff val="16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3074828"/>
                <a:satOff val="-201"/>
                <a:lumOff val="16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Model </a:t>
          </a:r>
          <a:r>
            <a:rPr lang="it-IT" sz="1400" kern="1200" dirty="0" err="1"/>
            <a:t>Selection</a:t>
          </a:r>
          <a:endParaRPr lang="it-IT" sz="1400" kern="1200" dirty="0"/>
        </a:p>
      </dsp:txBody>
      <dsp:txXfrm>
        <a:off x="2026345" y="2097777"/>
        <a:ext cx="1262096" cy="757258"/>
      </dsp:txXfrm>
    </dsp:sp>
    <dsp:sp modelId="{D9B3FD2A-20C5-4FAD-BDEC-49A20842C002}">
      <dsp:nvSpPr>
        <dsp:cNvPr id="0" name=""/>
        <dsp:cNvSpPr/>
      </dsp:nvSpPr>
      <dsp:spPr>
        <a:xfrm>
          <a:off x="473966" y="3145317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3689794"/>
                <a:satOff val="-241"/>
                <a:lumOff val="19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3689794"/>
                <a:satOff val="-241"/>
                <a:lumOff val="19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Train </a:t>
          </a:r>
          <a:r>
            <a:rPr lang="it-IT" sz="1400" kern="1200" dirty="0" err="1"/>
            <a:t>Phase</a:t>
          </a:r>
          <a:endParaRPr lang="it-IT" sz="1400" kern="1200" dirty="0"/>
        </a:p>
      </dsp:txBody>
      <dsp:txXfrm>
        <a:off x="473966" y="3145317"/>
        <a:ext cx="1262096" cy="757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8A865-2639-44F2-B823-042EE9149182}" type="datetimeFigureOut">
              <a:rPr lang="it-IT" smtClean="0"/>
              <a:t>17/02/2021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6CA4B-4E84-4353-9718-D6CEB18FF5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789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Our</a:t>
            </a:r>
            <a:r>
              <a:rPr lang="it-IT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intention</a:t>
            </a:r>
            <a:r>
              <a:rPr lang="it-IT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was</a:t>
            </a:r>
            <a:r>
              <a:rPr lang="it-IT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 to feed the model with a sort of </a:t>
            </a:r>
            <a:r>
              <a:rPr lang="it-IT" sz="1200" b="1" i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wireframe</a:t>
            </a:r>
            <a:r>
              <a:rPr lang="it-IT" sz="1200" i="1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it-IT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of the </a:t>
            </a:r>
            <a:r>
              <a:rPr lang="it-IT" sz="12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faces</a:t>
            </a:r>
            <a:r>
              <a:rPr lang="it-IT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gradient vector can be interpreted as the "direction and rate of fastest increase”.</a:t>
            </a:r>
          </a:p>
          <a:p>
            <a:endParaRPr lang="it-IT" dirty="0"/>
          </a:p>
          <a:p>
            <a:r>
              <a:rPr lang="it-IT" dirty="0"/>
              <a:t>Note: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a </a:t>
            </a:r>
            <a:r>
              <a:rPr lang="it-IT" i="1" dirty="0"/>
              <a:t>positive </a:t>
            </a:r>
            <a:r>
              <a:rPr lang="it-IT" i="1" dirty="0" err="1"/>
              <a:t>laplacian</a:t>
            </a:r>
            <a:r>
              <a:rPr lang="it-IT" i="1" dirty="0"/>
              <a:t> </a:t>
            </a:r>
            <a:r>
              <a:rPr lang="it-IT" i="0" dirty="0"/>
              <a:t>take out </a:t>
            </a:r>
            <a:r>
              <a:rPr lang="it-IT" b="1" i="1" dirty="0" err="1"/>
              <a:t>outward</a:t>
            </a:r>
            <a:r>
              <a:rPr lang="it-IT" b="1" i="1" dirty="0"/>
              <a:t> </a:t>
            </a:r>
            <a:r>
              <a:rPr lang="it-IT" b="1" i="1" dirty="0" err="1"/>
              <a:t>edges</a:t>
            </a:r>
            <a:r>
              <a:rPr lang="it-IT" i="1" dirty="0"/>
              <a:t>.</a:t>
            </a:r>
            <a:endParaRPr lang="it-IT" i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6CA4B-4E84-4353-9718-D6CEB18FF553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756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2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12" Type="http://schemas.openxmlformats.org/officeDocument/2006/relationships/image" Target="../media/image1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8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7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21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16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AD9297-30C6-4A03-B97F-B74CD8B96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Facial</a:t>
            </a:r>
            <a:r>
              <a:rPr lang="it-IT" dirty="0"/>
              <a:t> </a:t>
            </a:r>
            <a:r>
              <a:rPr lang="it-IT" dirty="0" err="1"/>
              <a:t>keypoint</a:t>
            </a:r>
            <a:r>
              <a:rPr lang="it-IT" dirty="0"/>
              <a:t> Detector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D729AF3-73E8-4058-A788-1F565D4211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Laplacian</a:t>
            </a:r>
            <a:r>
              <a:rPr lang="it-IT" dirty="0"/>
              <a:t> </a:t>
            </a:r>
            <a:r>
              <a:rPr lang="it-IT" dirty="0" err="1"/>
              <a:t>enhanced</a:t>
            </a:r>
            <a:r>
              <a:rPr lang="it-IT" dirty="0"/>
              <a:t> </a:t>
            </a:r>
            <a:r>
              <a:rPr lang="it-IT" dirty="0" err="1"/>
              <a:t>FKs</a:t>
            </a:r>
            <a:r>
              <a:rPr lang="it-IT" dirty="0"/>
              <a:t> detector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1FDE142-604D-44AE-9CD5-3D22052EB00F}"/>
              </a:ext>
            </a:extLst>
          </p:cNvPr>
          <p:cNvSpPr txBox="1"/>
          <p:nvPr/>
        </p:nvSpPr>
        <p:spPr>
          <a:xfrm>
            <a:off x="1876424" y="5298312"/>
            <a:ext cx="380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Mattia Capparella - 1746513</a:t>
            </a:r>
          </a:p>
          <a:p>
            <a:pPr algn="l"/>
            <a:r>
              <a:rPr lang="it-IT" dirty="0"/>
              <a:t>Federico Fontana - </a:t>
            </a:r>
            <a:r>
              <a:rPr lang="it-IT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it-IT" sz="1800" b="0" i="0" u="none" strike="noStrike" baseline="0" dirty="0"/>
              <a:t>1744946</a:t>
            </a:r>
            <a:r>
              <a:rPr lang="it-IT" sz="1800" b="0" i="0" u="none" strike="noStrike" baseline="0" dirty="0">
                <a:solidFill>
                  <a:srgbClr val="000000"/>
                </a:solidFill>
              </a:rPr>
              <a:t> 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AC84FB7-5E19-46FC-9072-C6E48D17BB75}"/>
              </a:ext>
            </a:extLst>
          </p:cNvPr>
          <p:cNvSpPr txBox="1"/>
          <p:nvPr/>
        </p:nvSpPr>
        <p:spPr>
          <a:xfrm>
            <a:off x="7691718" y="5298313"/>
            <a:ext cx="3944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Course: </a:t>
            </a:r>
            <a:r>
              <a:rPr lang="it-IT" dirty="0" err="1"/>
              <a:t>Biometric</a:t>
            </a:r>
            <a:r>
              <a:rPr lang="it-IT" dirty="0"/>
              <a:t> Systems, 2020/2021</a:t>
            </a:r>
          </a:p>
          <a:p>
            <a:r>
              <a:rPr lang="it-IT" dirty="0" err="1"/>
              <a:t>Instructor</a:t>
            </a:r>
            <a:r>
              <a:rPr lang="it-IT" dirty="0"/>
              <a:t>: Maria de Marsico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EF40D66-AE56-442F-8DF5-358E28CD8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457" y="-200509"/>
            <a:ext cx="2227730" cy="222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98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/>
          <a:lstStyle/>
          <a:p>
            <a:r>
              <a:rPr lang="it-IT" dirty="0"/>
              <a:t>OUR SOLUTION</a:t>
            </a: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88F19D73-098D-4F91-975A-42A803FE4C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6544208"/>
              </p:ext>
            </p:extLst>
          </p:nvPr>
        </p:nvGraphicFramePr>
        <p:xfrm>
          <a:off x="299454" y="2446710"/>
          <a:ext cx="3762408" cy="3905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Elemento grafico 8" descr="Lente di ingrandimento con riempimento a tinta unita">
            <a:extLst>
              <a:ext uri="{FF2B5EF4-FFF2-40B4-BE49-F238E27FC236}">
                <a16:creationId xmlns:a16="http://schemas.microsoft.com/office/drawing/2014/main" id="{962593F0-1EEE-4022-989B-13F1EF4A80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6075736">
            <a:off x="1674248" y="3075691"/>
            <a:ext cx="2078559" cy="2078559"/>
          </a:xfrm>
          <a:prstGeom prst="rect">
            <a:avLst/>
          </a:prstGeom>
        </p:spPr>
      </p:pic>
      <p:pic>
        <p:nvPicPr>
          <p:cNvPr id="11" name="Immagine 10" descr="Immagine che contiene testo, persona, posando, sorridente&#10;&#10;Descrizione generata automaticamente">
            <a:extLst>
              <a:ext uri="{FF2B5EF4-FFF2-40B4-BE49-F238E27FC236}">
                <a16:creationId xmlns:a16="http://schemas.microsoft.com/office/drawing/2014/main" id="{C3AD1655-3246-4212-9132-3E5D21E5CA32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218151" y="3263231"/>
            <a:ext cx="2520000" cy="2520000"/>
          </a:xfrm>
          <a:prstGeom prst="rect">
            <a:avLst/>
          </a:prstGeom>
        </p:spPr>
      </p:pic>
      <p:pic>
        <p:nvPicPr>
          <p:cNvPr id="13" name="Immagine 12" descr="Immagine che contiene interni&#10;&#10;Descrizione generata automaticamente">
            <a:extLst>
              <a:ext uri="{FF2B5EF4-FFF2-40B4-BE49-F238E27FC236}">
                <a16:creationId xmlns:a16="http://schemas.microsoft.com/office/drawing/2014/main" id="{F2747D9E-C2AC-4EE0-9C8C-D4B92705ED2E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6949770" y="2458654"/>
            <a:ext cx="2160000" cy="2160000"/>
          </a:xfrm>
          <a:prstGeom prst="rect">
            <a:avLst/>
          </a:prstGeom>
        </p:spPr>
      </p:pic>
      <p:pic>
        <p:nvPicPr>
          <p:cNvPr id="15" name="Immagine 14" descr="Immagine che contiene testo, interni&#10;&#10;Descrizione generata automaticamente">
            <a:extLst>
              <a:ext uri="{FF2B5EF4-FFF2-40B4-BE49-F238E27FC236}">
                <a16:creationId xmlns:a16="http://schemas.microsoft.com/office/drawing/2014/main" id="{745A3768-2A1E-4ACF-82B2-559015A6C731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5036731" y="4523231"/>
            <a:ext cx="2160000" cy="2160000"/>
          </a:xfrm>
          <a:prstGeom prst="rect">
            <a:avLst/>
          </a:prstGeom>
        </p:spPr>
      </p:pic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27A5FC41-AF8B-49AE-8C81-F2AF66D2E290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9109770" y="4523231"/>
            <a:ext cx="2160000" cy="2160000"/>
          </a:xfrm>
          <a:prstGeom prst="rect">
            <a:avLst/>
          </a:prstGeom>
        </p:spPr>
      </p:pic>
      <p:grpSp>
        <p:nvGrpSpPr>
          <p:cNvPr id="25" name="Gruppo 24">
            <a:extLst>
              <a:ext uri="{FF2B5EF4-FFF2-40B4-BE49-F238E27FC236}">
                <a16:creationId xmlns:a16="http://schemas.microsoft.com/office/drawing/2014/main" id="{5873941B-693E-47D8-90A1-BAAF4C14A127}"/>
              </a:ext>
            </a:extLst>
          </p:cNvPr>
          <p:cNvGrpSpPr/>
          <p:nvPr/>
        </p:nvGrpSpPr>
        <p:grpSpPr>
          <a:xfrm>
            <a:off x="3187362" y="2277857"/>
            <a:ext cx="2160000" cy="2340797"/>
            <a:chOff x="3187362" y="2277857"/>
            <a:chExt cx="2160000" cy="2340797"/>
          </a:xfrm>
        </p:grpSpPr>
        <p:pic>
          <p:nvPicPr>
            <p:cNvPr id="17" name="Immagine 16" descr="Immagine che contiene testo, persona, posando, sorridente&#10;&#10;Descrizione generata automaticamente">
              <a:extLst>
                <a:ext uri="{FF2B5EF4-FFF2-40B4-BE49-F238E27FC236}">
                  <a16:creationId xmlns:a16="http://schemas.microsoft.com/office/drawing/2014/main" id="{3E33ED12-06A4-45A1-93A8-20B59304BD69}"/>
                </a:ext>
              </a:extLst>
            </p:cNvPr>
            <p:cNvPicPr>
              <a:picLocks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187362" y="2458654"/>
              <a:ext cx="2160000" cy="2160000"/>
            </a:xfrm>
            <a:prstGeom prst="rect">
              <a:avLst/>
            </a:prstGeom>
          </p:spPr>
        </p:pic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E78EDFC4-5594-4F0C-959F-649D2D5E1CF3}"/>
                </a:ext>
              </a:extLst>
            </p:cNvPr>
            <p:cNvSpPr txBox="1"/>
            <p:nvPr/>
          </p:nvSpPr>
          <p:spPr>
            <a:xfrm>
              <a:off x="3637024" y="2277857"/>
              <a:ext cx="1447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 err="1">
                  <a:solidFill>
                    <a:schemeClr val="bg1"/>
                  </a:solidFill>
                </a:rPr>
                <a:t>Flipping</a:t>
              </a:r>
              <a:r>
                <a:rPr lang="it-IT" sz="1100" dirty="0">
                  <a:solidFill>
                    <a:schemeClr val="bg1"/>
                  </a:solidFill>
                </a:rPr>
                <a:t> </a:t>
              </a:r>
              <a:r>
                <a:rPr lang="it-IT" sz="1100" dirty="0" err="1">
                  <a:solidFill>
                    <a:schemeClr val="bg1"/>
                  </a:solidFill>
                </a:rPr>
                <a:t>Augmentation</a:t>
              </a:r>
              <a:endParaRPr lang="it-IT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381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/>
          <a:lstStyle/>
          <a:p>
            <a:r>
              <a:rPr lang="it-IT" dirty="0"/>
              <a:t>OUR SOLUTION</a:t>
            </a: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88F19D73-098D-4F91-975A-42A803FE4C0F}"/>
              </a:ext>
            </a:extLst>
          </p:cNvPr>
          <p:cNvGraphicFramePr/>
          <p:nvPr/>
        </p:nvGraphicFramePr>
        <p:xfrm>
          <a:off x="299454" y="2446710"/>
          <a:ext cx="3762408" cy="3905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Elemento grafico 8" descr="Lente di ingrandimento con riempimento a tinta unita">
            <a:extLst>
              <a:ext uri="{FF2B5EF4-FFF2-40B4-BE49-F238E27FC236}">
                <a16:creationId xmlns:a16="http://schemas.microsoft.com/office/drawing/2014/main" id="{962593F0-1EEE-4022-989B-13F1EF4A80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6075736">
            <a:off x="102134" y="4090464"/>
            <a:ext cx="2078559" cy="2078559"/>
          </a:xfrm>
          <a:prstGeom prst="rect">
            <a:avLst/>
          </a:prstGeom>
        </p:spPr>
      </p:pic>
      <p:pic>
        <p:nvPicPr>
          <p:cNvPr id="5" name="Immagine 4" descr="Immagine che contiene testo, persona, posando, sorridente&#10;&#10;Descrizione generata automaticamente">
            <a:extLst>
              <a:ext uri="{FF2B5EF4-FFF2-40B4-BE49-F238E27FC236}">
                <a16:creationId xmlns:a16="http://schemas.microsoft.com/office/drawing/2014/main" id="{5DB2A562-DE88-45CA-8886-649843D735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74527" y="2824383"/>
            <a:ext cx="3188426" cy="3188426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5001E0BD-2B9D-4D98-9C06-D3F7A4BDEB0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74527" y="2659245"/>
            <a:ext cx="3188426" cy="335356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B396397-8AAF-4986-BE00-A4BF4E24F4B4}"/>
              </a:ext>
            </a:extLst>
          </p:cNvPr>
          <p:cNvSpPr txBox="1"/>
          <p:nvPr/>
        </p:nvSpPr>
        <p:spPr>
          <a:xfrm>
            <a:off x="140103" y="3337517"/>
            <a:ext cx="40811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Intuition</a:t>
            </a:r>
            <a:r>
              <a:rPr lang="it-IT" dirty="0">
                <a:solidFill>
                  <a:schemeClr val="bg1"/>
                </a:solidFill>
                <a:latin typeface="Bahnschrift Light" panose="020B0502040204020203" pitchFamily="34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just"/>
            <a:r>
              <a:rPr lang="it-IT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The </a:t>
            </a:r>
            <a:r>
              <a:rPr lang="it-IT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considered</a:t>
            </a:r>
            <a:r>
              <a:rPr lang="it-IT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it-IT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FKPs</a:t>
            </a:r>
            <a:r>
              <a:rPr lang="it-IT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it-IT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lie</a:t>
            </a:r>
            <a:r>
              <a:rPr lang="it-IT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on </a:t>
            </a:r>
            <a:r>
              <a:rPr lang="it-IT" sz="1600" b="1" i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natural</a:t>
            </a:r>
            <a:r>
              <a:rPr lang="it-IT" sz="1600" b="1" i="1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it-IT" sz="1600" b="1" i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edges</a:t>
            </a:r>
            <a:r>
              <a:rPr lang="it-IT" sz="1600" i="1" dirty="0">
                <a:solidFill>
                  <a:schemeClr val="bg1"/>
                </a:solidFill>
                <a:latin typeface="Bahnschrift Light" panose="020B0502040204020203" pitchFamily="34" charset="0"/>
              </a:rPr>
              <a:t>, </a:t>
            </a:r>
            <a:r>
              <a:rPr lang="it-IT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so</a:t>
            </a:r>
            <a:r>
              <a:rPr lang="it-IT" sz="1600" i="1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it-IT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let’s</a:t>
            </a:r>
            <a:r>
              <a:rPr lang="it-IT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highlight </a:t>
            </a:r>
            <a:r>
              <a:rPr lang="it-IT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them</a:t>
            </a:r>
            <a:r>
              <a:rPr lang="it-IT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it-IT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while</a:t>
            </a:r>
            <a:r>
              <a:rPr lang="it-IT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it-IT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removing</a:t>
            </a:r>
            <a:r>
              <a:rPr lang="it-IT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it-IT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possible</a:t>
            </a:r>
            <a:r>
              <a:rPr lang="it-IT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it-IT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redundant</a:t>
            </a:r>
            <a:r>
              <a:rPr lang="it-IT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information.</a:t>
            </a:r>
            <a:endParaRPr lang="it-IT" sz="1600" i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0F4A039-FD39-4E59-9EA2-CF50EA8F03AE}"/>
                  </a:ext>
                </a:extLst>
              </p:cNvPr>
              <p:cNvSpPr txBox="1"/>
              <p:nvPr/>
            </p:nvSpPr>
            <p:spPr>
              <a:xfrm>
                <a:off x="8274518" y="2591479"/>
                <a:ext cx="3060833" cy="2623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Laplace operator in 2D:</a:t>
                </a:r>
              </a:p>
              <a:p>
                <a:endParaRPr lang="it-IT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it-IT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it-IT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it-IT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it-IT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it-IT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dirty="0">
                  <a:solidFill>
                    <a:schemeClr val="bg1"/>
                  </a:solidFill>
                </a:endParaRPr>
              </a:p>
              <a:p>
                <a:endParaRPr lang="it-IT" dirty="0">
                  <a:solidFill>
                    <a:schemeClr val="bg1"/>
                  </a:solidFill>
                </a:endParaRPr>
              </a:p>
              <a:p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It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is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a second-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order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differential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operator,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defined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as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the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divergence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it-IT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) of the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gradient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it-IT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).</a:t>
                </a:r>
              </a:p>
              <a:p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The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difference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with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other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operators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is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that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Laplacian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does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not highlight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edges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in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any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particular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direction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0F4A039-FD39-4E59-9EA2-CF50EA8F0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518" y="2591479"/>
                <a:ext cx="3060833" cy="2623475"/>
              </a:xfrm>
              <a:prstGeom prst="rect">
                <a:avLst/>
              </a:prstGeom>
              <a:blipFill>
                <a:blip r:embed="rId12"/>
                <a:stretch>
                  <a:fillRect l="-598" t="-465" r="-398" b="-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ella 12">
            <a:extLst>
              <a:ext uri="{FF2B5EF4-FFF2-40B4-BE49-F238E27FC236}">
                <a16:creationId xmlns:a16="http://schemas.microsoft.com/office/drawing/2014/main" id="{50A9A88A-FE1D-476E-850A-1A6371E13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116468"/>
              </p:ext>
            </p:extLst>
          </p:nvPr>
        </p:nvGraphicFramePr>
        <p:xfrm>
          <a:off x="8881445" y="5456549"/>
          <a:ext cx="1846980" cy="111252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615660">
                  <a:extLst>
                    <a:ext uri="{9D8B030D-6E8A-4147-A177-3AD203B41FA5}">
                      <a16:colId xmlns:a16="http://schemas.microsoft.com/office/drawing/2014/main" val="4216903330"/>
                    </a:ext>
                  </a:extLst>
                </a:gridCol>
                <a:gridCol w="615660">
                  <a:extLst>
                    <a:ext uri="{9D8B030D-6E8A-4147-A177-3AD203B41FA5}">
                      <a16:colId xmlns:a16="http://schemas.microsoft.com/office/drawing/2014/main" val="2307662718"/>
                    </a:ext>
                  </a:extLst>
                </a:gridCol>
                <a:gridCol w="615660">
                  <a:extLst>
                    <a:ext uri="{9D8B030D-6E8A-4147-A177-3AD203B41FA5}">
                      <a16:colId xmlns:a16="http://schemas.microsoft.com/office/drawing/2014/main" val="3743026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7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83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15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48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/>
          <a:lstStyle/>
          <a:p>
            <a:r>
              <a:rPr lang="it-IT" dirty="0"/>
              <a:t>CONCLUSION</a:t>
            </a:r>
          </a:p>
        </p:txBody>
      </p:sp>
      <p:pic>
        <p:nvPicPr>
          <p:cNvPr id="8" name="Immagine 7" descr="Immagine che contiene piazza&#10;&#10;Descrizione generata automaticamente">
            <a:extLst>
              <a:ext uri="{FF2B5EF4-FFF2-40B4-BE49-F238E27FC236}">
                <a16:creationId xmlns:a16="http://schemas.microsoft.com/office/drawing/2014/main" id="{660B9064-5478-40BE-989D-A045FEBF5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894" y="1983993"/>
            <a:ext cx="3553380" cy="25200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CB758B0-DD87-438A-A487-57B34F783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92" y="1983993"/>
            <a:ext cx="3498992" cy="25200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ADD61FA-B217-4812-8F0B-F94460A0D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393" y="1983993"/>
            <a:ext cx="3498992" cy="252000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76D4CC73-A0C8-459C-988D-9880EC9AF5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7876" y="4385730"/>
            <a:ext cx="3553381" cy="252000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3EF4D66-A4C0-4392-82EB-B7DAEE0FEF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5033" y="4376852"/>
            <a:ext cx="3553381" cy="2520000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EC94D87E-2FC0-43D4-98DA-B4A72709537E}"/>
              </a:ext>
            </a:extLst>
          </p:cNvPr>
          <p:cNvSpPr/>
          <p:nvPr/>
        </p:nvSpPr>
        <p:spPr>
          <a:xfrm>
            <a:off x="8016535" y="4427693"/>
            <a:ext cx="221941" cy="1242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606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/>
          <a:lstStyle/>
          <a:p>
            <a:r>
              <a:rPr lang="it-IT" dirty="0"/>
              <a:t>CONCLUSION</a:t>
            </a:r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DD3E7CE9-E473-4F58-A738-2DBC8300557E}"/>
              </a:ext>
            </a:extLst>
          </p:cNvPr>
          <p:cNvGrpSpPr/>
          <p:nvPr/>
        </p:nvGrpSpPr>
        <p:grpSpPr>
          <a:xfrm>
            <a:off x="1757779" y="2113346"/>
            <a:ext cx="8043339" cy="4445250"/>
            <a:chOff x="1757779" y="2113346"/>
            <a:chExt cx="8043339" cy="4445250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EC94D87E-2FC0-43D4-98DA-B4A72709537E}"/>
                </a:ext>
              </a:extLst>
            </p:cNvPr>
            <p:cNvSpPr/>
            <p:nvPr/>
          </p:nvSpPr>
          <p:spPr>
            <a:xfrm>
              <a:off x="9259409" y="4152485"/>
              <a:ext cx="221941" cy="12428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CFBC2992-4418-49AA-A064-93660B7D46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0173" t="33039" r="1"/>
            <a:stretch/>
          </p:blipFill>
          <p:spPr>
            <a:xfrm>
              <a:off x="1757779" y="2113346"/>
              <a:ext cx="2013063" cy="3929845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EBA1784B-0550-4E72-9BA1-BD5E658BB1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249" t="33269" r="-28" b="-1"/>
            <a:stretch/>
          </p:blipFill>
          <p:spPr>
            <a:xfrm>
              <a:off x="4847207" y="2168877"/>
              <a:ext cx="1916722" cy="3929845"/>
            </a:xfrm>
            <a:prstGeom prst="rect">
              <a:avLst/>
            </a:prstGeom>
          </p:spPr>
        </p:pic>
        <p:pic>
          <p:nvPicPr>
            <p:cNvPr id="11" name="Immagine 10" descr="Immagine che contiene testo, molti, esterni, mucchio&#10;&#10;Descrizione generata automaticamente">
              <a:extLst>
                <a:ext uri="{FF2B5EF4-FFF2-40B4-BE49-F238E27FC236}">
                  <a16:creationId xmlns:a16="http://schemas.microsoft.com/office/drawing/2014/main" id="{9391ADD9-D12F-4A67-BDFF-C34F682609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1352" t="33268"/>
            <a:stretch/>
          </p:blipFill>
          <p:spPr>
            <a:xfrm>
              <a:off x="7840294" y="2168877"/>
              <a:ext cx="1960824" cy="3929845"/>
            </a:xfrm>
            <a:prstGeom prst="rect">
              <a:avLst/>
            </a:prstGeom>
          </p:spPr>
        </p:pic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0B25D072-3C0F-4ABA-B1F1-0F6EDDE4856E}"/>
                </a:ext>
              </a:extLst>
            </p:cNvPr>
            <p:cNvSpPr txBox="1"/>
            <p:nvPr/>
          </p:nvSpPr>
          <p:spPr>
            <a:xfrm>
              <a:off x="2050742" y="6189264"/>
              <a:ext cx="1635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</a:rPr>
                <a:t>Baseline version</a:t>
              </a: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DBEACAD5-FD98-41D5-A874-9CD73CB7662C}"/>
                </a:ext>
              </a:extLst>
            </p:cNvPr>
            <p:cNvSpPr txBox="1"/>
            <p:nvPr/>
          </p:nvSpPr>
          <p:spPr>
            <a:xfrm>
              <a:off x="4847207" y="6189264"/>
              <a:ext cx="2138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>
                  <a:solidFill>
                    <a:schemeClr val="bg1"/>
                  </a:solidFill>
                </a:rPr>
                <a:t>Augmentation</a:t>
              </a:r>
              <a:r>
                <a:rPr lang="it-IT" dirty="0">
                  <a:solidFill>
                    <a:schemeClr val="bg1"/>
                  </a:solidFill>
                </a:rPr>
                <a:t> version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2EAFBD7F-4416-433A-8010-E2B022A26625}"/>
                </a:ext>
              </a:extLst>
            </p:cNvPr>
            <p:cNvSpPr txBox="1"/>
            <p:nvPr/>
          </p:nvSpPr>
          <p:spPr>
            <a:xfrm>
              <a:off x="8032492" y="6189264"/>
              <a:ext cx="1768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>
                  <a:solidFill>
                    <a:schemeClr val="bg1"/>
                  </a:solidFill>
                </a:rPr>
                <a:t>Laplacian</a:t>
              </a:r>
              <a:r>
                <a:rPr lang="it-IT" dirty="0">
                  <a:solidFill>
                    <a:schemeClr val="bg1"/>
                  </a:solidFill>
                </a:rPr>
                <a:t> version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1399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/>
          <a:lstStyle/>
          <a:p>
            <a:r>
              <a:rPr lang="it-IT" dirty="0"/>
              <a:t>LIVE DETECTOR IMPLEMENTATION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A8EE684-6932-4AD3-B17C-9193489AFB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801" r="17674" b="19061"/>
          <a:stretch/>
        </p:blipFill>
        <p:spPr>
          <a:xfrm>
            <a:off x="270787" y="2201661"/>
            <a:ext cx="5623986" cy="2965143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8D4AF135-D790-4F5F-81D1-8284192CBF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531" r="43117" b="8098"/>
          <a:stretch/>
        </p:blipFill>
        <p:spPr>
          <a:xfrm>
            <a:off x="6297229" y="2201661"/>
            <a:ext cx="3494841" cy="3027019"/>
          </a:xfrm>
          <a:prstGeom prst="rect">
            <a:avLst/>
          </a:prstGeom>
        </p:spPr>
      </p:pic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3E149AFC-4887-4AED-B723-7D6CC85EA3EB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908005" y="3684232"/>
            <a:ext cx="868988" cy="4172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4965DBB-5EE5-4A00-BC91-D4E6A454ECD8}"/>
              </a:ext>
            </a:extLst>
          </p:cNvPr>
          <p:cNvSpPr txBox="1"/>
          <p:nvPr/>
        </p:nvSpPr>
        <p:spPr>
          <a:xfrm>
            <a:off x="1908005" y="3407233"/>
            <a:ext cx="1737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  <a:latin typeface="Bahnschrift Light" panose="020B0502040204020203" pitchFamily="34" charset="0"/>
              </a:rPr>
              <a:t>premade face detector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DFA88C39-74A9-445B-BD4D-FEA6EB211D16}"/>
              </a:ext>
            </a:extLst>
          </p:cNvPr>
          <p:cNvCxnSpPr>
            <a:cxnSpLocks/>
          </p:cNvCxnSpPr>
          <p:nvPr/>
        </p:nvCxnSpPr>
        <p:spPr>
          <a:xfrm flipV="1">
            <a:off x="1518082" y="2272683"/>
            <a:ext cx="4779147" cy="26988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LiveExtraction">
            <a:hlinkClick r:id="" action="ppaction://media"/>
            <a:extLst>
              <a:ext uri="{FF2B5EF4-FFF2-40B4-BE49-F238E27FC236}">
                <a16:creationId xmlns:a16="http://schemas.microsoft.com/office/drawing/2014/main" id="{196DBD51-3421-461D-8D2F-426622861CA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l="2560" r="85578" b="78530"/>
          <a:stretch/>
        </p:blipFill>
        <p:spPr>
          <a:xfrm>
            <a:off x="4974454" y="5299702"/>
            <a:ext cx="1426346" cy="145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5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6" fill="hold" display="0">
                  <p:stCondLst>
                    <p:cond delay="indefinite"/>
                  </p:stCondLst>
                </p:cTn>
                <p:tgtEl>
                  <p:spTgt spid="26"/>
                </p:tgtEl>
              </p:cMediaNode>
            </p:video>
          </p:childTnLst>
        </p:cTn>
      </p:par>
    </p:tnLst>
    <p:bldLst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/>
          <a:lstStyle/>
          <a:p>
            <a:r>
              <a:rPr lang="it-IT" dirty="0"/>
              <a:t>Future work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FC904C6-A41B-419E-B49B-C0313CA5E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3225800"/>
            <a:ext cx="9906000" cy="22687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dirty="0" err="1">
                <a:solidFill>
                  <a:sysClr val="windowText" lastClr="000000"/>
                </a:solidFill>
              </a:rPr>
              <a:t>Refine</a:t>
            </a:r>
            <a:r>
              <a:rPr lang="it-IT" dirty="0">
                <a:solidFill>
                  <a:sysClr val="windowText" lastClr="000000"/>
                </a:solidFill>
              </a:rPr>
              <a:t> the </a:t>
            </a:r>
            <a:r>
              <a:rPr lang="it-IT" dirty="0" err="1">
                <a:solidFill>
                  <a:sysClr val="windowText" lastClr="000000"/>
                </a:solidFill>
              </a:rPr>
              <a:t>labelling</a:t>
            </a:r>
            <a:r>
              <a:rPr lang="it-IT" dirty="0">
                <a:solidFill>
                  <a:sysClr val="windowText" lastClr="000000"/>
                </a:solidFill>
              </a:rPr>
              <a:t> of the </a:t>
            </a:r>
            <a:r>
              <a:rPr lang="it-IT" dirty="0" err="1">
                <a:solidFill>
                  <a:sysClr val="windowText" lastClr="000000"/>
                </a:solidFill>
              </a:rPr>
              <a:t>original</a:t>
            </a:r>
            <a:r>
              <a:rPr lang="it-IT" dirty="0">
                <a:solidFill>
                  <a:sysClr val="windowText" lastClr="000000"/>
                </a:solidFill>
              </a:rPr>
              <a:t> dataset</a:t>
            </a:r>
          </a:p>
          <a:p>
            <a:pPr>
              <a:lnSpc>
                <a:spcPct val="150000"/>
              </a:lnSpc>
            </a:pPr>
            <a:r>
              <a:rPr lang="it-IT" dirty="0" err="1">
                <a:solidFill>
                  <a:sysClr val="windowText" lastClr="000000"/>
                </a:solidFill>
              </a:rPr>
              <a:t>Implement</a:t>
            </a:r>
            <a:r>
              <a:rPr lang="it-IT" dirty="0">
                <a:solidFill>
                  <a:sysClr val="windowText" lastClr="000000"/>
                </a:solidFill>
              </a:rPr>
              <a:t> a </a:t>
            </a:r>
            <a:r>
              <a:rPr lang="it-IT" dirty="0" err="1">
                <a:solidFill>
                  <a:sysClr val="windowText" lastClr="000000"/>
                </a:solidFill>
              </a:rPr>
              <a:t>propretary</a:t>
            </a:r>
            <a:r>
              <a:rPr lang="it-IT" dirty="0">
                <a:solidFill>
                  <a:sysClr val="windowText" lastClr="000000"/>
                </a:solidFill>
              </a:rPr>
              <a:t> </a:t>
            </a:r>
            <a:r>
              <a:rPr lang="it-IT" i="1" dirty="0">
                <a:solidFill>
                  <a:sysClr val="windowText" lastClr="000000"/>
                </a:solidFill>
              </a:rPr>
              <a:t>feature </a:t>
            </a:r>
            <a:r>
              <a:rPr lang="it-IT" i="1" dirty="0" err="1">
                <a:solidFill>
                  <a:sysClr val="windowText" lastClr="000000"/>
                </a:solidFill>
              </a:rPr>
              <a:t>extraction</a:t>
            </a:r>
            <a:r>
              <a:rPr lang="it-IT" i="1" dirty="0">
                <a:solidFill>
                  <a:sysClr val="windowText" lastClr="000000"/>
                </a:solidFill>
              </a:rPr>
              <a:t> </a:t>
            </a:r>
            <a:r>
              <a:rPr lang="it-IT" i="1" dirty="0" err="1">
                <a:solidFill>
                  <a:sysClr val="windowText" lastClr="000000"/>
                </a:solidFill>
              </a:rPr>
              <a:t>module</a:t>
            </a:r>
            <a:endParaRPr lang="it-IT" i="1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Project back the features locations on the </a:t>
            </a:r>
            <a:r>
              <a:rPr lang="it-IT" dirty="0" err="1">
                <a:solidFill>
                  <a:sysClr val="windowText" lastClr="000000"/>
                </a:solidFill>
              </a:rPr>
              <a:t>original</a:t>
            </a:r>
            <a:r>
              <a:rPr lang="it-IT" dirty="0">
                <a:solidFill>
                  <a:sysClr val="windowText" lastClr="000000"/>
                </a:solidFill>
              </a:rPr>
              <a:t> images</a:t>
            </a:r>
          </a:p>
          <a:p>
            <a:pPr>
              <a:lnSpc>
                <a:spcPct val="150000"/>
              </a:lnSpc>
            </a:pPr>
            <a:endParaRPr lang="it-IT" dirty="0">
              <a:solidFill>
                <a:sysClr val="windowText" lastClr="000000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B591764-23D2-42A0-BB81-F53751D06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3" t="34370" r="62724" b="36148"/>
          <a:stretch/>
        </p:blipFill>
        <p:spPr>
          <a:xfrm>
            <a:off x="7614575" y="2614769"/>
            <a:ext cx="1411700" cy="1478570"/>
          </a:xfrm>
          <a:prstGeom prst="rect">
            <a:avLst/>
          </a:prstGeom>
        </p:spPr>
      </p:pic>
      <p:pic>
        <p:nvPicPr>
          <p:cNvPr id="8" name="Immagine 7" descr="Immagine che contiene parete, interni, occhi, scuro&#10;&#10;Descrizione generata automaticamente">
            <a:extLst>
              <a:ext uri="{FF2B5EF4-FFF2-40B4-BE49-F238E27FC236}">
                <a16:creationId xmlns:a16="http://schemas.microsoft.com/office/drawing/2014/main" id="{4073FCE7-1395-449F-9449-296801F97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037" y="4630855"/>
            <a:ext cx="2619375" cy="174307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4F8B597-D9ED-41E6-8DF1-38CF62638C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72" t="68608" r="62722" b="3042"/>
          <a:stretch/>
        </p:blipFill>
        <p:spPr>
          <a:xfrm>
            <a:off x="9445842" y="2194124"/>
            <a:ext cx="1876807" cy="187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53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F9DBBF89-50A2-4328-B157-16ED4A9A8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C8B37694-3A4D-4E3B-9127-13702EE5F852}"/>
              </a:ext>
            </a:extLst>
          </p:cNvPr>
          <p:cNvSpPr/>
          <p:nvPr/>
        </p:nvSpPr>
        <p:spPr>
          <a:xfrm>
            <a:off x="0" y="6445188"/>
            <a:ext cx="1524000" cy="412812"/>
          </a:xfrm>
          <a:prstGeom prst="rect">
            <a:avLst/>
          </a:prstGeom>
          <a:solidFill>
            <a:srgbClr val="558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BBC4BE53-FB92-4BDB-B3A7-DAE1FCE79784}"/>
              </a:ext>
            </a:extLst>
          </p:cNvPr>
          <p:cNvSpPr/>
          <p:nvPr/>
        </p:nvSpPr>
        <p:spPr>
          <a:xfrm>
            <a:off x="10668000" y="6445188"/>
            <a:ext cx="1524000" cy="412812"/>
          </a:xfrm>
          <a:prstGeom prst="rect">
            <a:avLst/>
          </a:prstGeom>
          <a:solidFill>
            <a:srgbClr val="A3D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A105E6BC-188E-4628-A041-48123C21D393}"/>
              </a:ext>
            </a:extLst>
          </p:cNvPr>
          <p:cNvSpPr/>
          <p:nvPr/>
        </p:nvSpPr>
        <p:spPr>
          <a:xfrm>
            <a:off x="6462944" y="1162975"/>
            <a:ext cx="3719743" cy="4074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2D03894-FFBE-4DE6-982E-6137CB6D7D3C}"/>
              </a:ext>
            </a:extLst>
          </p:cNvPr>
          <p:cNvSpPr txBox="1"/>
          <p:nvPr/>
        </p:nvSpPr>
        <p:spPr>
          <a:xfrm rot="18727554">
            <a:off x="2282887" y="1970843"/>
            <a:ext cx="1991251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7200" dirty="0">
                <a:ln w="6350">
                  <a:solidFill>
                    <a:schemeClr val="bg1"/>
                  </a:solidFill>
                </a:ln>
                <a:solidFill>
                  <a:srgbClr val="99C758"/>
                </a:solidFill>
                <a:latin typeface="Bahnschrift Light" panose="020B0502040204020203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523582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A3E4D30A-590F-49B3-AAED-285AEFD42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127" y="1998498"/>
            <a:ext cx="6525746" cy="326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43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7724F855-766B-41FC-9146-72FC1B263DA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75233" y="2118616"/>
            <a:ext cx="5241534" cy="262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1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AC3B81-72A9-4612-B994-296334E7E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577" y="2400173"/>
            <a:ext cx="10189835" cy="39737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sz="2800" dirty="0" err="1">
                <a:solidFill>
                  <a:sysClr val="windowText" lastClr="000000"/>
                </a:solidFill>
              </a:rPr>
              <a:t>Introduction</a:t>
            </a:r>
            <a:endParaRPr lang="it-IT" sz="2800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it-IT" sz="2800" dirty="0" err="1">
                <a:solidFill>
                  <a:sysClr val="windowText" lastClr="000000"/>
                </a:solidFill>
              </a:rPr>
              <a:t>PyTorch</a:t>
            </a:r>
            <a:r>
              <a:rPr lang="it-IT" sz="2800" dirty="0">
                <a:solidFill>
                  <a:sysClr val="windowText" lastClr="000000"/>
                </a:solidFill>
              </a:rPr>
              <a:t> &amp; </a:t>
            </a:r>
            <a:r>
              <a:rPr lang="it-IT" sz="2800" dirty="0" err="1">
                <a:solidFill>
                  <a:sysClr val="windowText" lastClr="000000"/>
                </a:solidFill>
              </a:rPr>
              <a:t>OpenCV</a:t>
            </a:r>
            <a:endParaRPr lang="it-IT" sz="2800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it-IT" sz="2800" dirty="0">
                <a:solidFill>
                  <a:sysClr val="windowText" lastClr="000000"/>
                </a:solidFill>
              </a:rPr>
              <a:t>Dataset Analysis</a:t>
            </a:r>
          </a:p>
          <a:p>
            <a:pPr>
              <a:lnSpc>
                <a:spcPct val="150000"/>
              </a:lnSpc>
            </a:pPr>
            <a:r>
              <a:rPr lang="it-IT" sz="2800" dirty="0" err="1">
                <a:solidFill>
                  <a:sysClr val="windowText" lastClr="000000"/>
                </a:solidFill>
              </a:rPr>
              <a:t>Keggle</a:t>
            </a:r>
            <a:r>
              <a:rPr lang="it-IT" sz="2800" dirty="0">
                <a:solidFill>
                  <a:sysClr val="windowText" lastClr="000000"/>
                </a:solidFill>
              </a:rPr>
              <a:t> </a:t>
            </a:r>
            <a:r>
              <a:rPr lang="it-IT" sz="2800" dirty="0" err="1">
                <a:solidFill>
                  <a:sysClr val="windowText" lastClr="000000"/>
                </a:solidFill>
              </a:rPr>
              <a:t>solution</a:t>
            </a:r>
            <a:endParaRPr lang="it-IT" sz="2800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it-IT" sz="2800" dirty="0" err="1">
                <a:solidFill>
                  <a:sysClr val="windowText" lastClr="000000"/>
                </a:solidFill>
              </a:rPr>
              <a:t>Our</a:t>
            </a:r>
            <a:r>
              <a:rPr lang="it-IT" sz="2800" dirty="0">
                <a:solidFill>
                  <a:sysClr val="windowText" lastClr="000000"/>
                </a:solidFill>
              </a:rPr>
              <a:t> </a:t>
            </a:r>
            <a:r>
              <a:rPr lang="it-IT" sz="2800" dirty="0" err="1">
                <a:solidFill>
                  <a:sysClr val="windowText" lastClr="000000"/>
                </a:solidFill>
              </a:rPr>
              <a:t>solution</a:t>
            </a:r>
            <a:endParaRPr lang="it-IT" sz="2800" dirty="0">
              <a:solidFill>
                <a:sysClr val="windowText" lastClr="000000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/>
          <a:lstStyle/>
          <a:p>
            <a:r>
              <a:rPr lang="it-IT" dirty="0" err="1"/>
              <a:t>Overview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47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/>
          <a:lstStyle/>
          <a:p>
            <a:r>
              <a:rPr lang="it-IT" dirty="0" err="1"/>
              <a:t>gOAL</a:t>
            </a:r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FC904C6-A41B-419E-B49B-C0313CA5E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429000"/>
            <a:ext cx="9906000" cy="226872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Create a </a:t>
            </a:r>
            <a:r>
              <a:rPr lang="it-IT" b="1" dirty="0">
                <a:solidFill>
                  <a:sysClr val="windowText" lastClr="000000"/>
                </a:solidFill>
              </a:rPr>
              <a:t>custom </a:t>
            </a:r>
            <a:r>
              <a:rPr lang="it-IT" b="1" dirty="0" err="1">
                <a:solidFill>
                  <a:sysClr val="windowText" lastClr="000000"/>
                </a:solidFill>
              </a:rPr>
              <a:t>module</a:t>
            </a:r>
            <a:r>
              <a:rPr lang="it-IT" b="1" dirty="0">
                <a:solidFill>
                  <a:sysClr val="windowText" lastClr="000000"/>
                </a:solidFill>
              </a:rPr>
              <a:t> </a:t>
            </a:r>
            <a:r>
              <a:rPr lang="it-IT" dirty="0">
                <a:solidFill>
                  <a:sysClr val="windowText" lastClr="000000"/>
                </a:solidFill>
              </a:rPr>
              <a:t>for the </a:t>
            </a:r>
            <a:r>
              <a:rPr lang="it-IT" b="1" dirty="0" err="1">
                <a:solidFill>
                  <a:sysClr val="windowText" lastClr="000000"/>
                </a:solidFill>
              </a:rPr>
              <a:t>Facial</a:t>
            </a:r>
            <a:r>
              <a:rPr lang="it-IT" b="1" dirty="0">
                <a:solidFill>
                  <a:sysClr val="windowText" lastClr="000000"/>
                </a:solidFill>
              </a:rPr>
              <a:t> Feature </a:t>
            </a:r>
            <a:r>
              <a:rPr lang="it-IT" b="1" dirty="0" err="1">
                <a:solidFill>
                  <a:sysClr val="windowText" lastClr="000000"/>
                </a:solidFill>
              </a:rPr>
              <a:t>Detection</a:t>
            </a:r>
            <a:r>
              <a:rPr lang="it-IT" b="1" dirty="0">
                <a:solidFill>
                  <a:sysClr val="windowText" lastClr="000000"/>
                </a:solidFill>
              </a:rPr>
              <a:t> </a:t>
            </a:r>
            <a:r>
              <a:rPr lang="it-IT" dirty="0">
                <a:solidFill>
                  <a:sysClr val="windowText" lastClr="000000"/>
                </a:solidFill>
              </a:rPr>
              <a:t>task </a:t>
            </a:r>
          </a:p>
          <a:p>
            <a:pPr>
              <a:lnSpc>
                <a:spcPct val="150000"/>
              </a:lnSpc>
            </a:pPr>
            <a:r>
              <a:rPr lang="it-IT" dirty="0" err="1">
                <a:solidFill>
                  <a:sysClr val="windowText" lastClr="000000"/>
                </a:solidFill>
              </a:rPr>
              <a:t>Outperform</a:t>
            </a:r>
            <a:r>
              <a:rPr lang="it-IT" dirty="0">
                <a:solidFill>
                  <a:sysClr val="windowText" lastClr="000000"/>
                </a:solidFill>
              </a:rPr>
              <a:t> the </a:t>
            </a:r>
            <a:r>
              <a:rPr lang="it-IT" dirty="0" err="1">
                <a:solidFill>
                  <a:sysClr val="windowText" lastClr="000000"/>
                </a:solidFill>
              </a:rPr>
              <a:t>implementation</a:t>
            </a:r>
            <a:r>
              <a:rPr lang="it-IT" dirty="0">
                <a:solidFill>
                  <a:sysClr val="windowText" lastClr="000000"/>
                </a:solidFill>
              </a:rPr>
              <a:t> </a:t>
            </a:r>
            <a:r>
              <a:rPr lang="it-IT" dirty="0" err="1">
                <a:solidFill>
                  <a:sysClr val="windowText" lastClr="000000"/>
                </a:solidFill>
              </a:rPr>
              <a:t>found</a:t>
            </a:r>
            <a:r>
              <a:rPr lang="it-IT" dirty="0">
                <a:solidFill>
                  <a:sysClr val="windowText" lastClr="000000"/>
                </a:solidFill>
              </a:rPr>
              <a:t> on </a:t>
            </a:r>
            <a:r>
              <a:rPr lang="it-IT" dirty="0" err="1">
                <a:solidFill>
                  <a:sysClr val="windowText" lastClr="000000"/>
                </a:solidFill>
              </a:rPr>
              <a:t>Keggle</a:t>
            </a:r>
            <a:endParaRPr lang="it-IT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Design a </a:t>
            </a:r>
            <a:r>
              <a:rPr lang="it-IT" b="1" dirty="0">
                <a:solidFill>
                  <a:sysClr val="windowText" lastClr="000000"/>
                </a:solidFill>
              </a:rPr>
              <a:t>Live</a:t>
            </a:r>
            <a:r>
              <a:rPr lang="it-IT" dirty="0">
                <a:solidFill>
                  <a:sysClr val="windowText" lastClr="000000"/>
                </a:solidFill>
              </a:rPr>
              <a:t> Feature </a:t>
            </a:r>
            <a:r>
              <a:rPr lang="it-IT" b="1" dirty="0">
                <a:solidFill>
                  <a:sysClr val="windowText" lastClr="000000"/>
                </a:solidFill>
              </a:rPr>
              <a:t>Detector</a:t>
            </a:r>
          </a:p>
          <a:p>
            <a:pPr lvl="1"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Integration of premade face detector with </a:t>
            </a:r>
            <a:r>
              <a:rPr lang="it-IT" dirty="0" err="1">
                <a:solidFill>
                  <a:sysClr val="windowText" lastClr="000000"/>
                </a:solidFill>
              </a:rPr>
              <a:t>our</a:t>
            </a:r>
            <a:r>
              <a:rPr lang="it-IT" dirty="0">
                <a:solidFill>
                  <a:sysClr val="windowText" lastClr="000000"/>
                </a:solidFill>
              </a:rPr>
              <a:t> </a:t>
            </a:r>
            <a:r>
              <a:rPr lang="it-IT" dirty="0" err="1">
                <a:solidFill>
                  <a:sysClr val="windowText" lastClr="000000"/>
                </a:solidFill>
              </a:rPr>
              <a:t>solution</a:t>
            </a:r>
            <a:r>
              <a:rPr lang="it-IT" dirty="0">
                <a:solidFill>
                  <a:sysClr val="windowText" lastClr="000000"/>
                </a:solidFill>
              </a:rPr>
              <a:t>   </a:t>
            </a:r>
          </a:p>
        </p:txBody>
      </p:sp>
      <p:pic>
        <p:nvPicPr>
          <p:cNvPr id="8" name="Immagine 7" descr="Immagine che contiene spazzolino, occhiali&#10;&#10;Descrizione generata automaticamente">
            <a:extLst>
              <a:ext uri="{FF2B5EF4-FFF2-40B4-BE49-F238E27FC236}">
                <a16:creationId xmlns:a16="http://schemas.microsoft.com/office/drawing/2014/main" id="{009F94EF-F32C-4F3F-B52C-A91117C48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376" y="3102345"/>
            <a:ext cx="2987095" cy="1962640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8065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/>
          <a:lstStyle/>
          <a:p>
            <a:r>
              <a:rPr lang="it-IT" dirty="0"/>
              <a:t>FACE RECOGNITION ARCHITECTURE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FC904C6-A41B-419E-B49B-C0313CA5E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429000"/>
            <a:ext cx="9906000" cy="22687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OVERVIEW</a:t>
            </a: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FOCUS ON «FACIAL FEATURE DETECTION 4 FEATURE EXTRACTION»</a:t>
            </a:r>
          </a:p>
        </p:txBody>
      </p:sp>
    </p:spTree>
    <p:extLst>
      <p:ext uri="{BB962C8B-B14F-4D97-AF65-F5344CB8AC3E}">
        <p14:creationId xmlns:p14="http://schemas.microsoft.com/office/powerpoint/2010/main" val="344884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/>
          <a:lstStyle/>
          <a:p>
            <a:r>
              <a:rPr lang="it-IT" dirty="0"/>
              <a:t>FACE RECOGNITION ARCHITECTURE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9829626-BFF8-4DFF-84B8-3ECD5B2EA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37" y="3153398"/>
            <a:ext cx="10044521" cy="229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3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/>
          <a:lstStyle/>
          <a:p>
            <a:r>
              <a:rPr lang="it-IT" dirty="0"/>
              <a:t>FACE RECOGNITION ARCHITECTURE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FB9156A-FE6C-4F7A-AA1C-0BC3E3DB05D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00"/>
              </a:clrFrom>
              <a:clrTo>
                <a:srgbClr val="FEFE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92503" y="2310278"/>
            <a:ext cx="8621373" cy="3877789"/>
          </a:xfrm>
          <a:prstGeom prst="rect">
            <a:avLst/>
          </a:prstGeom>
        </p:spPr>
      </p:pic>
      <p:pic>
        <p:nvPicPr>
          <p:cNvPr id="5" name="Elemento grafico 4" descr="Lente di ingrandimento con riempimento a tinta unita">
            <a:extLst>
              <a:ext uri="{FF2B5EF4-FFF2-40B4-BE49-F238E27FC236}">
                <a16:creationId xmlns:a16="http://schemas.microsoft.com/office/drawing/2014/main" id="{B0C8C55D-B4CC-4007-A819-7676D10D1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075736">
            <a:off x="5365989" y="4582517"/>
            <a:ext cx="1224485" cy="122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9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>
            <a:normAutofit/>
          </a:bodyPr>
          <a:lstStyle/>
          <a:p>
            <a:r>
              <a:rPr lang="it-IT" dirty="0"/>
              <a:t>FACIAL FEATURE DETECTION</a:t>
            </a:r>
          </a:p>
        </p:txBody>
      </p:sp>
      <p:pic>
        <p:nvPicPr>
          <p:cNvPr id="6" name="Immagine 5" descr="Immagine che contiene posando, bianco, nero, gruppo&#10;&#10;Descrizione generata automaticamente">
            <a:extLst>
              <a:ext uri="{FF2B5EF4-FFF2-40B4-BE49-F238E27FC236}">
                <a16:creationId xmlns:a16="http://schemas.microsoft.com/office/drawing/2014/main" id="{D305A814-39F1-45AE-A79B-1DB705A37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717" y="2442010"/>
            <a:ext cx="3931920" cy="3931920"/>
          </a:xfrm>
          <a:prstGeom prst="rect">
            <a:avLst/>
          </a:prstGeom>
        </p:spPr>
      </p:pic>
      <p:pic>
        <p:nvPicPr>
          <p:cNvPr id="11" name="Immagine 10" descr="Immagine che contiene fila, rigato, mucchio, gruppo&#10;&#10;Descrizione generata automaticamente">
            <a:extLst>
              <a:ext uri="{FF2B5EF4-FFF2-40B4-BE49-F238E27FC236}">
                <a16:creationId xmlns:a16="http://schemas.microsoft.com/office/drawing/2014/main" id="{175F6B07-9147-4257-ACD0-2BCDD4A5F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731" y="2442010"/>
            <a:ext cx="3931920" cy="393192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45893E9C-3187-4E46-80F8-784FD5AF62C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C5E0B3"/>
              </a:clrFrom>
              <a:clrTo>
                <a:srgbClr val="C5E0B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9363" y="2442010"/>
            <a:ext cx="6069239" cy="393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9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/>
          <a:lstStyle/>
          <a:p>
            <a:r>
              <a:rPr lang="it-IT" dirty="0"/>
              <a:t>DATASET ANALYSIS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FC904C6-A41B-419E-B49B-C0313CA5E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735" y="2119727"/>
            <a:ext cx="9906000" cy="41249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DATA:</a:t>
            </a:r>
          </a:p>
          <a:p>
            <a:pPr marL="0" indent="0">
              <a:lnSpc>
                <a:spcPct val="150000"/>
              </a:lnSpc>
              <a:buNone/>
            </a:pPr>
            <a:endParaRPr lang="it-IT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it-IT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IMAGES:</a:t>
            </a:r>
          </a:p>
        </p:txBody>
      </p:sp>
      <p:pic>
        <p:nvPicPr>
          <p:cNvPr id="8" name="Immagine 7" descr="Immagine che contiene testo, tavolo&#10;&#10;Descrizione generata automaticamente">
            <a:extLst>
              <a:ext uri="{FF2B5EF4-FFF2-40B4-BE49-F238E27FC236}">
                <a16:creationId xmlns:a16="http://schemas.microsoft.com/office/drawing/2014/main" id="{E14BBEFA-276A-40A4-97AD-4E00691F6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16" y="2772745"/>
            <a:ext cx="7885497" cy="131250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7882F7F-2408-4BAB-90C0-5BFF6875A877}"/>
              </a:ext>
            </a:extLst>
          </p:cNvPr>
          <p:cNvSpPr txBox="1"/>
          <p:nvPr/>
        </p:nvSpPr>
        <p:spPr>
          <a:xfrm>
            <a:off x="8960317" y="2772745"/>
            <a:ext cx="2800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</a:rPr>
              <a:t>7049 </a:t>
            </a:r>
            <a:r>
              <a:rPr lang="it-IT" sz="1600" dirty="0" err="1">
                <a:solidFill>
                  <a:schemeClr val="bg1"/>
                </a:solidFill>
              </a:rPr>
              <a:t>labelled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train</a:t>
            </a:r>
            <a:r>
              <a:rPr lang="it-IT" sz="1600" dirty="0">
                <a:solidFill>
                  <a:schemeClr val="bg1"/>
                </a:solidFill>
              </a:rPr>
              <a:t> images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</a:rPr>
              <a:t>15 keypoints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</a:rPr>
              <a:t>1783 </a:t>
            </a:r>
            <a:r>
              <a:rPr lang="it-IT" sz="1600" dirty="0" err="1">
                <a:solidFill>
                  <a:schemeClr val="bg1"/>
                </a:solidFill>
              </a:rPr>
              <a:t>unlabelled</a:t>
            </a:r>
            <a:r>
              <a:rPr lang="it-IT" sz="1600" dirty="0">
                <a:solidFill>
                  <a:schemeClr val="bg1"/>
                </a:solidFill>
              </a:rPr>
              <a:t> test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1" name="Immagine 10" descr="Immagine che contiene posando, bianco, nero, gruppo&#10;&#10;Descrizione generata automaticamente">
            <a:extLst>
              <a:ext uri="{FF2B5EF4-FFF2-40B4-BE49-F238E27FC236}">
                <a16:creationId xmlns:a16="http://schemas.microsoft.com/office/drawing/2014/main" id="{1F5C0C87-9426-4FA4-8E66-349A65436F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852" r="39801"/>
          <a:stretch/>
        </p:blipFill>
        <p:spPr>
          <a:xfrm>
            <a:off x="920816" y="4738272"/>
            <a:ext cx="1947512" cy="1945862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A540E672-0E24-473A-A9A0-7970136F53F1}"/>
              </a:ext>
            </a:extLst>
          </p:cNvPr>
          <p:cNvGrpSpPr/>
          <p:nvPr/>
        </p:nvGrpSpPr>
        <p:grpSpPr>
          <a:xfrm>
            <a:off x="3768286" y="4307799"/>
            <a:ext cx="7022435" cy="2376335"/>
            <a:chOff x="2918056" y="4481665"/>
            <a:chExt cx="7022435" cy="2376335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63643A1F-5427-45ED-9B10-839105EDA7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58" t="1" r="62762" b="66842"/>
            <a:stretch/>
          </p:blipFill>
          <p:spPr>
            <a:xfrm>
              <a:off x="5312341" y="4481665"/>
              <a:ext cx="2233865" cy="2376335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FF2189DE-256C-4549-A4E9-D056241EA5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3817" r="61098" b="33719"/>
            <a:stretch/>
          </p:blipFill>
          <p:spPr>
            <a:xfrm>
              <a:off x="7546206" y="4510242"/>
              <a:ext cx="2394285" cy="2319179"/>
            </a:xfrm>
            <a:prstGeom prst="rect">
              <a:avLst/>
            </a:prstGeom>
          </p:spPr>
        </p:pic>
        <p:pic>
          <p:nvPicPr>
            <p:cNvPr id="17" name="Immagine 16" descr="Immagine che contiene testo, diverso, parecchi&#10;&#10;Descrizione generata automaticamente">
              <a:extLst>
                <a:ext uri="{FF2B5EF4-FFF2-40B4-BE49-F238E27FC236}">
                  <a16:creationId xmlns:a16="http://schemas.microsoft.com/office/drawing/2014/main" id="{965ACEC9-EE11-493B-9D34-50570984E2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800" t="1421" r="61784" b="66224"/>
            <a:stretch/>
          </p:blipFill>
          <p:spPr>
            <a:xfrm>
              <a:off x="2918056" y="4510242"/>
              <a:ext cx="2360363" cy="23477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58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/>
          <a:lstStyle/>
          <a:p>
            <a:r>
              <a:rPr lang="it-IT" dirty="0"/>
              <a:t>KEGGLE SOLUTION</a:t>
            </a:r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A59F0612-493F-4795-8366-AAC538C3BB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1024257"/>
              </p:ext>
            </p:extLst>
          </p:nvPr>
        </p:nvGraphicFramePr>
        <p:xfrm>
          <a:off x="771092" y="2446710"/>
          <a:ext cx="3762408" cy="3905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Immagine 8">
            <a:extLst>
              <a:ext uri="{FF2B5EF4-FFF2-40B4-BE49-F238E27FC236}">
                <a16:creationId xmlns:a16="http://schemas.microsoft.com/office/drawing/2014/main" id="{DA7C7B50-7684-4C71-B473-C021435A74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7607" y="2221600"/>
            <a:ext cx="4634402" cy="3677994"/>
          </a:xfrm>
          <a:prstGeom prst="rect">
            <a:avLst/>
          </a:prstGeom>
        </p:spPr>
      </p:pic>
      <p:pic>
        <p:nvPicPr>
          <p:cNvPr id="11" name="Immagine 10" descr="Immagine che contiene testo, diverso, parecchi&#10;&#10;Descrizione generata automaticamente">
            <a:extLst>
              <a:ext uri="{FF2B5EF4-FFF2-40B4-BE49-F238E27FC236}">
                <a16:creationId xmlns:a16="http://schemas.microsoft.com/office/drawing/2014/main" id="{B51B7541-6410-4C89-9337-72361940383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4426" t="68119" r="4117" b="3796"/>
          <a:stretch/>
        </p:blipFill>
        <p:spPr>
          <a:xfrm>
            <a:off x="8196365" y="4195922"/>
            <a:ext cx="1704446" cy="1703672"/>
          </a:xfrm>
          <a:prstGeom prst="rect">
            <a:avLst/>
          </a:prstGeom>
        </p:spPr>
      </p:pic>
      <p:pic>
        <p:nvPicPr>
          <p:cNvPr id="13" name="Immagine 12" descr="Immagine che contiene testo, diverso, parecchi&#10;&#10;Descrizione generata automaticamente">
            <a:extLst>
              <a:ext uri="{FF2B5EF4-FFF2-40B4-BE49-F238E27FC236}">
                <a16:creationId xmlns:a16="http://schemas.microsoft.com/office/drawing/2014/main" id="{B3DA600D-5A9B-41D0-848B-FF3DEDF0D1A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4537" t="35464" r="4005" b="36462"/>
          <a:stretch/>
        </p:blipFill>
        <p:spPr>
          <a:xfrm>
            <a:off x="10123805" y="4649001"/>
            <a:ext cx="1704446" cy="1702981"/>
          </a:xfrm>
          <a:prstGeom prst="rect">
            <a:avLst/>
          </a:prstGeom>
        </p:spPr>
      </p:pic>
      <p:sp>
        <p:nvSpPr>
          <p:cNvPr id="14" name="Ovale 13">
            <a:extLst>
              <a:ext uri="{FF2B5EF4-FFF2-40B4-BE49-F238E27FC236}">
                <a16:creationId xmlns:a16="http://schemas.microsoft.com/office/drawing/2014/main" id="{D3E69024-C98A-43DD-B28B-036BB47A8AD5}"/>
              </a:ext>
            </a:extLst>
          </p:cNvPr>
          <p:cNvSpPr/>
          <p:nvPr/>
        </p:nvSpPr>
        <p:spPr>
          <a:xfrm>
            <a:off x="5736657" y="2610282"/>
            <a:ext cx="288758" cy="192505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172F3C28-4360-4266-8671-5FE119D2A4B1}"/>
              </a:ext>
            </a:extLst>
          </p:cNvPr>
          <p:cNvSpPr/>
          <p:nvPr/>
        </p:nvSpPr>
        <p:spPr>
          <a:xfrm>
            <a:off x="8893742" y="2712612"/>
            <a:ext cx="364919" cy="260225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466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386</TotalTime>
  <Words>330</Words>
  <Application>Microsoft Office PowerPoint</Application>
  <PresentationFormat>Widescreen</PresentationFormat>
  <Paragraphs>90</Paragraphs>
  <Slides>18</Slides>
  <Notes>1</Notes>
  <HiddenSlides>2</HiddenSlides>
  <MMClips>1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4" baseType="lpstr">
      <vt:lpstr>Arial</vt:lpstr>
      <vt:lpstr>Bahnschrift Light</vt:lpstr>
      <vt:lpstr>Calibri</vt:lpstr>
      <vt:lpstr>Cambria Math</vt:lpstr>
      <vt:lpstr>Tw Cen MT</vt:lpstr>
      <vt:lpstr>Circuito</vt:lpstr>
      <vt:lpstr>Facial keypoint Detector</vt:lpstr>
      <vt:lpstr>Overview</vt:lpstr>
      <vt:lpstr>gOAL</vt:lpstr>
      <vt:lpstr>FACE RECOGNITION ARCHITECTURE</vt:lpstr>
      <vt:lpstr>FACE RECOGNITION ARCHITECTURE</vt:lpstr>
      <vt:lpstr>FACE RECOGNITION ARCHITECTURE</vt:lpstr>
      <vt:lpstr>FACIAL FEATURE DETECTION</vt:lpstr>
      <vt:lpstr>DATASET ANALYSIS</vt:lpstr>
      <vt:lpstr>KEGGLE SOLUTION</vt:lpstr>
      <vt:lpstr>OUR SOLUTION</vt:lpstr>
      <vt:lpstr>OUR SOLUTION</vt:lpstr>
      <vt:lpstr>CONCLUSION</vt:lpstr>
      <vt:lpstr>CONCLUSION</vt:lpstr>
      <vt:lpstr>LIVE DETECTOR IMPLEMENTATION</vt:lpstr>
      <vt:lpstr>Future work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keypoint Detector</dc:title>
  <dc:creator>mattia capparella</dc:creator>
  <cp:lastModifiedBy>mattia capparella</cp:lastModifiedBy>
  <cp:revision>55</cp:revision>
  <dcterms:created xsi:type="dcterms:W3CDTF">2021-02-12T12:03:38Z</dcterms:created>
  <dcterms:modified xsi:type="dcterms:W3CDTF">2021-02-17T19:14:56Z</dcterms:modified>
</cp:coreProperties>
</file>