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8330e499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8330e499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352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Magazzino di registratori di cassa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Lorenzo Storchi, Federico Scaltriti, Federico Gibertoni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Titolo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Il progetto riguarda la gestione di un magazzino di registratori di cassa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registratori </a:t>
            </a:r>
            <a:r>
              <a:rPr b="1" lang="it" sz="1500"/>
              <a:t>forniti</a:t>
            </a:r>
            <a:r>
              <a:rPr lang="it" sz="1500"/>
              <a:t> al magazzino e </a:t>
            </a:r>
            <a:r>
              <a:rPr b="1" lang="it" sz="1500"/>
              <a:t>venduti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registratori </a:t>
            </a:r>
            <a:r>
              <a:rPr lang="it" sz="1500"/>
              <a:t>catalogati da un modello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per ogni</a:t>
            </a:r>
            <a:r>
              <a:rPr b="1" lang="it" sz="1500"/>
              <a:t> ordine </a:t>
            </a:r>
            <a:r>
              <a:rPr lang="it" sz="1500"/>
              <a:t>è emessa una</a:t>
            </a:r>
            <a:r>
              <a:rPr b="1" lang="it" sz="1500"/>
              <a:t> fattura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gestione delle </a:t>
            </a:r>
            <a:r>
              <a:rPr b="1" lang="it" sz="1500"/>
              <a:t>spedizioni </a:t>
            </a:r>
            <a:r>
              <a:rPr lang="it" sz="1500"/>
              <a:t>collegate agli </a:t>
            </a:r>
            <a:r>
              <a:rPr b="1" lang="it" sz="1500"/>
              <a:t>ordini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it" sz="1500"/>
              <a:t>dipendente </a:t>
            </a:r>
            <a:r>
              <a:rPr lang="it" sz="1500"/>
              <a:t>specializzato in ruoli diversi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 </a:t>
            </a:r>
            <a:r>
              <a:rPr b="1" lang="it" sz="1500"/>
              <a:t>dipendenti </a:t>
            </a:r>
            <a:r>
              <a:rPr lang="it" sz="1500"/>
              <a:t>sottoscrivono un </a:t>
            </a:r>
            <a:r>
              <a:rPr b="1" lang="it" sz="1500"/>
              <a:t>contratto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diversi </a:t>
            </a:r>
            <a:r>
              <a:rPr b="1" lang="it" sz="1500"/>
              <a:t>tipi di </a:t>
            </a:r>
            <a:r>
              <a:rPr b="1" lang="it" sz="1500"/>
              <a:t>contratto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 esterno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16850" y="2994125"/>
            <a:ext cx="82482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000000"/>
                </a:solidFill>
              </a:rPr>
              <a:t>È</a:t>
            </a:r>
            <a:r>
              <a:rPr lang="it" sz="1400"/>
              <a:t> stata applicata una </a:t>
            </a:r>
            <a:r>
              <a:rPr b="1" lang="it" sz="1400"/>
              <a:t>d</a:t>
            </a:r>
            <a:r>
              <a:rPr b="1" lang="it" sz="1400"/>
              <a:t>oppia</a:t>
            </a:r>
            <a:r>
              <a:rPr lang="it" sz="1400"/>
              <a:t> identificazione esterna </a:t>
            </a:r>
            <a:r>
              <a:rPr lang="it" sz="1400"/>
              <a:t>sulle </a:t>
            </a:r>
            <a:r>
              <a:rPr lang="it" sz="1400"/>
              <a:t>entità VEICOLO, GUIDA DIPENDENTE</a:t>
            </a:r>
            <a:endParaRPr sz="1400"/>
          </a:p>
          <a:p>
            <a:pPr indent="0" lvl="0" marL="0" rtl="0" algn="just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400"/>
              <a:t>Dipendenze funzionali: </a:t>
            </a:r>
            <a:endParaRPr sz="1400"/>
          </a:p>
          <a:p>
            <a:pPr indent="-317500" lvl="0" marL="457200" rtl="0" algn="just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 dipendente può guidare un solo veicolo in una data giornata</a:t>
            </a:r>
            <a:endParaRPr sz="1400"/>
          </a:p>
          <a:p>
            <a:pPr indent="-317500" lvl="0" marL="457200" rtl="0" algn="just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un veicolo, in un dato giorno, può essere guidato da un unico dipendente</a:t>
            </a:r>
            <a:endParaRPr sz="1400"/>
          </a:p>
          <a:p>
            <a:pPr indent="0" lvl="0" marL="457200" rtl="0" algn="just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it" sz="1400"/>
              <a:t>Scopo: avere </a:t>
            </a:r>
            <a:r>
              <a:rPr b="1" lang="it" sz="1400"/>
              <a:t>coerenza</a:t>
            </a:r>
            <a:r>
              <a:rPr lang="it" sz="1400"/>
              <a:t> nelle tuple inserite</a:t>
            </a:r>
            <a:endParaRPr sz="14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75" y="1401825"/>
            <a:ext cx="76676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Gerarchia</a:t>
            </a:r>
            <a:endParaRPr/>
          </a:p>
        </p:txBody>
      </p:sp>
      <p:sp>
        <p:nvSpPr>
          <p:cNvPr id="297" name="Google Shape;297;p16"/>
          <p:cNvSpPr txBox="1"/>
          <p:nvPr>
            <p:ph idx="2" type="body"/>
          </p:nvPr>
        </p:nvSpPr>
        <p:spPr>
          <a:xfrm>
            <a:off x="4903650" y="198997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Esistono tre diversi tipi di </a:t>
            </a:r>
            <a:r>
              <a:rPr b="1" lang="it" sz="1500"/>
              <a:t>dipendente</a:t>
            </a:r>
            <a:r>
              <a:rPr lang="it" sz="1500"/>
              <a:t>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magazziniere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autista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impiegato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500"/>
              <a:t>La gerarchia è </a:t>
            </a:r>
            <a:r>
              <a:rPr b="1" lang="it" sz="1500"/>
              <a:t>totale </a:t>
            </a:r>
            <a:r>
              <a:rPr lang="it" sz="1500"/>
              <a:t>e </a:t>
            </a:r>
            <a:r>
              <a:rPr b="1" lang="it" sz="1500"/>
              <a:t>non esclusiva</a:t>
            </a:r>
            <a:r>
              <a:rPr lang="it" sz="1500"/>
              <a:t> e la derivazione è stata fatta tramite mantenimento delle singole entità</a:t>
            </a:r>
            <a:endParaRPr sz="1500"/>
          </a:p>
        </p:txBody>
      </p:sp>
      <p:pic>
        <p:nvPicPr>
          <p:cNvPr id="298" name="Google Shape;298;p16"/>
          <p:cNvPicPr preferRelativeResize="0"/>
          <p:nvPr/>
        </p:nvPicPr>
        <p:blipFill rotWithShape="1">
          <a:blip r:embed="rId3">
            <a:alphaModFix/>
          </a:blip>
          <a:srcRect b="1522" l="0" r="0" t="1522"/>
          <a:stretch/>
        </p:blipFill>
        <p:spPr>
          <a:xfrm>
            <a:off x="1303800" y="1990050"/>
            <a:ext cx="3192497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33120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Dato derivato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54350" y="1626400"/>
            <a:ext cx="6435300" cy="17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Applicazioni nella vita reale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Diminuire il numero di accesso a determinati dati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Applicazione nel nostro progetto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Aggiunta quantità disponibile per ogni registratore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/>
              <a:t>Analisi dei vantaggi apportati a fronte del consumo maggiore di memoria</a:t>
            </a:r>
            <a:endParaRPr sz="15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3756425"/>
            <a:ext cx="684847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