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663B-9C9C-7D3A-5B0D-D3E165EA36EE}" v="449" dt="2020-06-16T13:06:53.371"/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16/06/2020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16/06/2020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16/06/2020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16/06/2020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16/06/2020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16/06/2020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16/06/2020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16/06/2020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16/06/2020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16/06/2020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16/06/2020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16/06/2020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chemeClr val="accent1"/>
                </a:solidFill>
              </a:rPr>
              <a:t>YouTube </a:t>
            </a:r>
            <a:r>
              <a:rPr lang="it-IT" sz="4800" dirty="0"/>
              <a:t>al tempo del </a:t>
            </a:r>
            <a:r>
              <a:rPr lang="it-IT" sz="4800" b="1" dirty="0">
                <a:solidFill>
                  <a:schemeClr val="accent1"/>
                </a:solidFill>
              </a:rPr>
              <a:t>Covid-19</a:t>
            </a:r>
            <a:r>
              <a:rPr lang="it-IT" sz="4800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30" y="2478024"/>
            <a:ext cx="3269527" cy="2989686"/>
          </a:xfrm>
          <a:custGeom>
            <a:avLst/>
            <a:gdLst>
              <a:gd name="connsiteX0" fmla="*/ 0 w 3269527"/>
              <a:gd name="connsiteY0" fmla="*/ 0 h 2989686"/>
              <a:gd name="connsiteX1" fmla="*/ 3269527 w 3269527"/>
              <a:gd name="connsiteY1" fmla="*/ 0 h 2989686"/>
              <a:gd name="connsiteX2" fmla="*/ 3269527 w 3269527"/>
              <a:gd name="connsiteY2" fmla="*/ 2989686 h 2989686"/>
              <a:gd name="connsiteX3" fmla="*/ 0 w 3269527"/>
              <a:gd name="connsiteY3" fmla="*/ 2989686 h 2989686"/>
              <a:gd name="connsiteX4" fmla="*/ 0 w 3269527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527" h="2989686" fill="none" extrusionOk="0">
                <a:moveTo>
                  <a:pt x="0" y="0"/>
                </a:moveTo>
                <a:cubicBezTo>
                  <a:pt x="897747" y="-149972"/>
                  <a:pt x="2160776" y="85198"/>
                  <a:pt x="3269527" y="0"/>
                </a:cubicBezTo>
                <a:cubicBezTo>
                  <a:pt x="3438938" y="408617"/>
                  <a:pt x="3355081" y="2231772"/>
                  <a:pt x="3269527" y="2989686"/>
                </a:cubicBezTo>
                <a:cubicBezTo>
                  <a:pt x="1805907" y="3081062"/>
                  <a:pt x="826664" y="2983629"/>
                  <a:pt x="0" y="2989686"/>
                </a:cubicBezTo>
                <a:cubicBezTo>
                  <a:pt x="-92943" y="1949305"/>
                  <a:pt x="-168235" y="351823"/>
                  <a:pt x="0" y="0"/>
                </a:cubicBezTo>
                <a:close/>
              </a:path>
              <a:path w="3269527" h="2989686" stroke="0" extrusionOk="0">
                <a:moveTo>
                  <a:pt x="0" y="0"/>
                </a:moveTo>
                <a:cubicBezTo>
                  <a:pt x="1218525" y="-113254"/>
                  <a:pt x="2729482" y="102601"/>
                  <a:pt x="3269527" y="0"/>
                </a:cubicBezTo>
                <a:cubicBezTo>
                  <a:pt x="3216702" y="303003"/>
                  <a:pt x="3392701" y="2666878"/>
                  <a:pt x="3269527" y="2989686"/>
                </a:cubicBezTo>
                <a:cubicBezTo>
                  <a:pt x="2174144" y="3045496"/>
                  <a:pt x="455944" y="3158644"/>
                  <a:pt x="0" y="2989686"/>
                </a:cubicBezTo>
                <a:cubicBezTo>
                  <a:pt x="-144930" y="2423009"/>
                  <a:pt x="-18259" y="49601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Like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Dislike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904122" y="2478024"/>
            <a:ext cx="3255149" cy="2989686"/>
          </a:xfrm>
          <a:custGeom>
            <a:avLst/>
            <a:gdLst>
              <a:gd name="connsiteX0" fmla="*/ 0 w 3255149"/>
              <a:gd name="connsiteY0" fmla="*/ 0 h 2989686"/>
              <a:gd name="connsiteX1" fmla="*/ 3255149 w 3255149"/>
              <a:gd name="connsiteY1" fmla="*/ 0 h 2989686"/>
              <a:gd name="connsiteX2" fmla="*/ 3255149 w 3255149"/>
              <a:gd name="connsiteY2" fmla="*/ 2989686 h 2989686"/>
              <a:gd name="connsiteX3" fmla="*/ 0 w 3255149"/>
              <a:gd name="connsiteY3" fmla="*/ 2989686 h 2989686"/>
              <a:gd name="connsiteX4" fmla="*/ 0 w 3255149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49" h="2989686" fill="none" extrusionOk="0">
                <a:moveTo>
                  <a:pt x="0" y="0"/>
                </a:moveTo>
                <a:cubicBezTo>
                  <a:pt x="342226" y="-59067"/>
                  <a:pt x="2186269" y="-129691"/>
                  <a:pt x="3255149" y="0"/>
                </a:cubicBezTo>
                <a:cubicBezTo>
                  <a:pt x="3219471" y="1272209"/>
                  <a:pt x="3180603" y="2332388"/>
                  <a:pt x="3255149" y="2989686"/>
                </a:cubicBezTo>
                <a:cubicBezTo>
                  <a:pt x="1936786" y="3120674"/>
                  <a:pt x="1382069" y="2897717"/>
                  <a:pt x="0" y="2989686"/>
                </a:cubicBezTo>
                <a:cubicBezTo>
                  <a:pt x="168807" y="2459853"/>
                  <a:pt x="-137122" y="679292"/>
                  <a:pt x="0" y="0"/>
                </a:cubicBezTo>
                <a:close/>
              </a:path>
              <a:path w="3255149" h="2989686" stroke="0" extrusionOk="0">
                <a:moveTo>
                  <a:pt x="0" y="0"/>
                </a:moveTo>
                <a:cubicBezTo>
                  <a:pt x="1261974" y="124235"/>
                  <a:pt x="2015331" y="-150204"/>
                  <a:pt x="3255149" y="0"/>
                </a:cubicBezTo>
                <a:cubicBezTo>
                  <a:pt x="3368459" y="491252"/>
                  <a:pt x="3103121" y="2346057"/>
                  <a:pt x="3255149" y="2989686"/>
                </a:cubicBezTo>
                <a:cubicBezTo>
                  <a:pt x="2386192" y="2960926"/>
                  <a:pt x="463762" y="3019247"/>
                  <a:pt x="0" y="2989686"/>
                </a:cubicBezTo>
                <a:cubicBezTo>
                  <a:pt x="101116" y="2243071"/>
                  <a:pt x="-1037" y="126003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Category</a:t>
            </a:r>
            <a:r>
              <a:rPr lang="it-IT" dirty="0"/>
              <a:t>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Channel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Country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Covid</a:t>
            </a:r>
            <a:r>
              <a:rPr lang="it-IT" dirty="0"/>
              <a:t>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70" y="2243253"/>
            <a:ext cx="4520815" cy="550743"/>
          </a:xfrm>
        </p:spPr>
        <p:txBody>
          <a:bodyPr/>
          <a:lstStyle/>
          <a:p>
            <a:pPr algn="ctr"/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43253"/>
            <a:ext cx="5455345" cy="550743"/>
          </a:xfrm>
        </p:spPr>
        <p:txBody>
          <a:bodyPr/>
          <a:lstStyle/>
          <a:p>
            <a:pPr algn="ctr"/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2916176"/>
            <a:ext cx="5456296" cy="3227122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1344" y="2916028"/>
            <a:ext cx="4515142" cy="3227418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chemeClr val="accent1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248" y="2389405"/>
            <a:ext cx="5537521" cy="3782795"/>
          </a:xfrm>
          <a:ln w="28575"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546443433">
                  <a:custGeom>
                    <a:avLst/>
                    <a:gdLst>
                      <a:gd name="connsiteX0" fmla="*/ 0 w 5537521"/>
                      <a:gd name="connsiteY0" fmla="*/ 0 h 3782795"/>
                      <a:gd name="connsiteX1" fmla="*/ 498377 w 5537521"/>
                      <a:gd name="connsiteY1" fmla="*/ 0 h 3782795"/>
                      <a:gd name="connsiteX2" fmla="*/ 941379 w 5537521"/>
                      <a:gd name="connsiteY2" fmla="*/ 0 h 3782795"/>
                      <a:gd name="connsiteX3" fmla="*/ 1439755 w 5537521"/>
                      <a:gd name="connsiteY3" fmla="*/ 0 h 3782795"/>
                      <a:gd name="connsiteX4" fmla="*/ 1993508 w 5537521"/>
                      <a:gd name="connsiteY4" fmla="*/ 0 h 3782795"/>
                      <a:gd name="connsiteX5" fmla="*/ 2602635 w 5537521"/>
                      <a:gd name="connsiteY5" fmla="*/ 0 h 3782795"/>
                      <a:gd name="connsiteX6" fmla="*/ 3211762 w 5537521"/>
                      <a:gd name="connsiteY6" fmla="*/ 0 h 3782795"/>
                      <a:gd name="connsiteX7" fmla="*/ 3654764 w 5537521"/>
                      <a:gd name="connsiteY7" fmla="*/ 0 h 3782795"/>
                      <a:gd name="connsiteX8" fmla="*/ 4153141 w 5537521"/>
                      <a:gd name="connsiteY8" fmla="*/ 0 h 3782795"/>
                      <a:gd name="connsiteX9" fmla="*/ 4540767 w 5537521"/>
                      <a:gd name="connsiteY9" fmla="*/ 0 h 3782795"/>
                      <a:gd name="connsiteX10" fmla="*/ 5537521 w 5537521"/>
                      <a:gd name="connsiteY10" fmla="*/ 0 h 3782795"/>
                      <a:gd name="connsiteX11" fmla="*/ 5537521 w 5537521"/>
                      <a:gd name="connsiteY11" fmla="*/ 578227 h 3782795"/>
                      <a:gd name="connsiteX12" fmla="*/ 5537521 w 5537521"/>
                      <a:gd name="connsiteY12" fmla="*/ 1194282 h 3782795"/>
                      <a:gd name="connsiteX13" fmla="*/ 5537521 w 5537521"/>
                      <a:gd name="connsiteY13" fmla="*/ 1621198 h 3782795"/>
                      <a:gd name="connsiteX14" fmla="*/ 5537521 w 5537521"/>
                      <a:gd name="connsiteY14" fmla="*/ 2237253 h 3782795"/>
                      <a:gd name="connsiteX15" fmla="*/ 5537521 w 5537521"/>
                      <a:gd name="connsiteY15" fmla="*/ 2853308 h 3782795"/>
                      <a:gd name="connsiteX16" fmla="*/ 5537521 w 5537521"/>
                      <a:gd name="connsiteY16" fmla="*/ 3782795 h 3782795"/>
                      <a:gd name="connsiteX17" fmla="*/ 5039144 w 5537521"/>
                      <a:gd name="connsiteY17" fmla="*/ 3782795 h 3782795"/>
                      <a:gd name="connsiteX18" fmla="*/ 4485392 w 5537521"/>
                      <a:gd name="connsiteY18" fmla="*/ 3782795 h 3782795"/>
                      <a:gd name="connsiteX19" fmla="*/ 4042390 w 5537521"/>
                      <a:gd name="connsiteY19" fmla="*/ 3782795 h 3782795"/>
                      <a:gd name="connsiteX20" fmla="*/ 3433263 w 5537521"/>
                      <a:gd name="connsiteY20" fmla="*/ 3782795 h 3782795"/>
                      <a:gd name="connsiteX21" fmla="*/ 2990261 w 5537521"/>
                      <a:gd name="connsiteY21" fmla="*/ 3782795 h 3782795"/>
                      <a:gd name="connsiteX22" fmla="*/ 2436509 w 5537521"/>
                      <a:gd name="connsiteY22" fmla="*/ 3782795 h 3782795"/>
                      <a:gd name="connsiteX23" fmla="*/ 2048883 w 5537521"/>
                      <a:gd name="connsiteY23" fmla="*/ 3782795 h 3782795"/>
                      <a:gd name="connsiteX24" fmla="*/ 1605881 w 5537521"/>
                      <a:gd name="connsiteY24" fmla="*/ 3782795 h 3782795"/>
                      <a:gd name="connsiteX25" fmla="*/ 941379 w 5537521"/>
                      <a:gd name="connsiteY25" fmla="*/ 3782795 h 3782795"/>
                      <a:gd name="connsiteX26" fmla="*/ 0 w 5537521"/>
                      <a:gd name="connsiteY26" fmla="*/ 3782795 h 3782795"/>
                      <a:gd name="connsiteX27" fmla="*/ 0 w 5537521"/>
                      <a:gd name="connsiteY27" fmla="*/ 3355880 h 3782795"/>
                      <a:gd name="connsiteX28" fmla="*/ 0 w 5537521"/>
                      <a:gd name="connsiteY28" fmla="*/ 2739824 h 3782795"/>
                      <a:gd name="connsiteX29" fmla="*/ 0 w 5537521"/>
                      <a:gd name="connsiteY29" fmla="*/ 2123769 h 3782795"/>
                      <a:gd name="connsiteX30" fmla="*/ 0 w 5537521"/>
                      <a:gd name="connsiteY30" fmla="*/ 1583370 h 3782795"/>
                      <a:gd name="connsiteX31" fmla="*/ 0 w 5537521"/>
                      <a:gd name="connsiteY31" fmla="*/ 1005143 h 3782795"/>
                      <a:gd name="connsiteX32" fmla="*/ 0 w 5537521"/>
                      <a:gd name="connsiteY32" fmla="*/ 0 h 378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537521" h="3782795" fill="none" extrusionOk="0">
                        <a:moveTo>
                          <a:pt x="0" y="0"/>
                        </a:moveTo>
                        <a:cubicBezTo>
                          <a:pt x="115154" y="-4330"/>
                          <a:pt x="258390" y="36003"/>
                          <a:pt x="498377" y="0"/>
                        </a:cubicBezTo>
                        <a:cubicBezTo>
                          <a:pt x="738364" y="-36003"/>
                          <a:pt x="770848" y="37777"/>
                          <a:pt x="941379" y="0"/>
                        </a:cubicBezTo>
                        <a:cubicBezTo>
                          <a:pt x="1111910" y="-37777"/>
                          <a:pt x="1294472" y="19825"/>
                          <a:pt x="1439755" y="0"/>
                        </a:cubicBezTo>
                        <a:cubicBezTo>
                          <a:pt x="1585038" y="-19825"/>
                          <a:pt x="1724702" y="17736"/>
                          <a:pt x="1993508" y="0"/>
                        </a:cubicBezTo>
                        <a:cubicBezTo>
                          <a:pt x="2262314" y="-17736"/>
                          <a:pt x="2474005" y="26946"/>
                          <a:pt x="2602635" y="0"/>
                        </a:cubicBezTo>
                        <a:cubicBezTo>
                          <a:pt x="2731265" y="-26946"/>
                          <a:pt x="2929590" y="49824"/>
                          <a:pt x="3211762" y="0"/>
                        </a:cubicBezTo>
                        <a:cubicBezTo>
                          <a:pt x="3493934" y="-49824"/>
                          <a:pt x="3474938" y="18647"/>
                          <a:pt x="3654764" y="0"/>
                        </a:cubicBezTo>
                        <a:cubicBezTo>
                          <a:pt x="3834590" y="-18647"/>
                          <a:pt x="4051611" y="45828"/>
                          <a:pt x="4153141" y="0"/>
                        </a:cubicBezTo>
                        <a:cubicBezTo>
                          <a:pt x="4254671" y="-45828"/>
                          <a:pt x="4440198" y="5423"/>
                          <a:pt x="4540767" y="0"/>
                        </a:cubicBezTo>
                        <a:cubicBezTo>
                          <a:pt x="4641336" y="-5423"/>
                          <a:pt x="5111864" y="82044"/>
                          <a:pt x="5537521" y="0"/>
                        </a:cubicBezTo>
                        <a:cubicBezTo>
                          <a:pt x="5601301" y="121920"/>
                          <a:pt x="5468183" y="432361"/>
                          <a:pt x="5537521" y="578227"/>
                        </a:cubicBezTo>
                        <a:cubicBezTo>
                          <a:pt x="5606859" y="724093"/>
                          <a:pt x="5534023" y="979995"/>
                          <a:pt x="5537521" y="1194282"/>
                        </a:cubicBezTo>
                        <a:cubicBezTo>
                          <a:pt x="5541019" y="1408569"/>
                          <a:pt x="5497141" y="1466470"/>
                          <a:pt x="5537521" y="1621198"/>
                        </a:cubicBezTo>
                        <a:cubicBezTo>
                          <a:pt x="5577901" y="1775926"/>
                          <a:pt x="5469138" y="1961576"/>
                          <a:pt x="5537521" y="2237253"/>
                        </a:cubicBezTo>
                        <a:cubicBezTo>
                          <a:pt x="5605904" y="2512930"/>
                          <a:pt x="5519142" y="2668067"/>
                          <a:pt x="5537521" y="2853308"/>
                        </a:cubicBezTo>
                        <a:cubicBezTo>
                          <a:pt x="5555900" y="3038549"/>
                          <a:pt x="5502678" y="3531262"/>
                          <a:pt x="5537521" y="3782795"/>
                        </a:cubicBezTo>
                        <a:cubicBezTo>
                          <a:pt x="5378724" y="3827869"/>
                          <a:pt x="5245583" y="3728128"/>
                          <a:pt x="5039144" y="3782795"/>
                        </a:cubicBezTo>
                        <a:cubicBezTo>
                          <a:pt x="4832705" y="3837462"/>
                          <a:pt x="4704468" y="3751304"/>
                          <a:pt x="4485392" y="3782795"/>
                        </a:cubicBezTo>
                        <a:cubicBezTo>
                          <a:pt x="4266316" y="3814286"/>
                          <a:pt x="4243507" y="3755674"/>
                          <a:pt x="4042390" y="3782795"/>
                        </a:cubicBezTo>
                        <a:cubicBezTo>
                          <a:pt x="3841273" y="3809916"/>
                          <a:pt x="3618512" y="3766503"/>
                          <a:pt x="3433263" y="3782795"/>
                        </a:cubicBezTo>
                        <a:cubicBezTo>
                          <a:pt x="3248014" y="3799087"/>
                          <a:pt x="3151369" y="3770432"/>
                          <a:pt x="2990261" y="3782795"/>
                        </a:cubicBezTo>
                        <a:cubicBezTo>
                          <a:pt x="2829153" y="3795158"/>
                          <a:pt x="2643591" y="3765375"/>
                          <a:pt x="2436509" y="3782795"/>
                        </a:cubicBezTo>
                        <a:cubicBezTo>
                          <a:pt x="2229427" y="3800215"/>
                          <a:pt x="2185267" y="3739737"/>
                          <a:pt x="2048883" y="3782795"/>
                        </a:cubicBezTo>
                        <a:cubicBezTo>
                          <a:pt x="1912499" y="3825853"/>
                          <a:pt x="1780382" y="3773007"/>
                          <a:pt x="1605881" y="3782795"/>
                        </a:cubicBezTo>
                        <a:cubicBezTo>
                          <a:pt x="1431380" y="3792583"/>
                          <a:pt x="1239129" y="3766516"/>
                          <a:pt x="941379" y="3782795"/>
                        </a:cubicBezTo>
                        <a:cubicBezTo>
                          <a:pt x="643629" y="3799074"/>
                          <a:pt x="459727" y="3763142"/>
                          <a:pt x="0" y="3782795"/>
                        </a:cubicBezTo>
                        <a:cubicBezTo>
                          <a:pt x="-407" y="3592073"/>
                          <a:pt x="27437" y="3490240"/>
                          <a:pt x="0" y="3355880"/>
                        </a:cubicBezTo>
                        <a:cubicBezTo>
                          <a:pt x="-27437" y="3221521"/>
                          <a:pt x="34072" y="2942416"/>
                          <a:pt x="0" y="2739824"/>
                        </a:cubicBezTo>
                        <a:cubicBezTo>
                          <a:pt x="-34072" y="2537232"/>
                          <a:pt x="16434" y="2261628"/>
                          <a:pt x="0" y="2123769"/>
                        </a:cubicBezTo>
                        <a:cubicBezTo>
                          <a:pt x="-16434" y="1985911"/>
                          <a:pt x="28531" y="1775619"/>
                          <a:pt x="0" y="1583370"/>
                        </a:cubicBezTo>
                        <a:cubicBezTo>
                          <a:pt x="-28531" y="1391121"/>
                          <a:pt x="61073" y="1192701"/>
                          <a:pt x="0" y="1005143"/>
                        </a:cubicBezTo>
                        <a:cubicBezTo>
                          <a:pt x="-61073" y="817585"/>
                          <a:pt x="21542" y="302921"/>
                          <a:pt x="0" y="0"/>
                        </a:cubicBezTo>
                        <a:close/>
                      </a:path>
                      <a:path w="5537521" h="3782795" stroke="0" extrusionOk="0">
                        <a:moveTo>
                          <a:pt x="0" y="0"/>
                        </a:moveTo>
                        <a:cubicBezTo>
                          <a:pt x="84578" y="-42639"/>
                          <a:pt x="289214" y="27554"/>
                          <a:pt x="387626" y="0"/>
                        </a:cubicBezTo>
                        <a:cubicBezTo>
                          <a:pt x="486038" y="-27554"/>
                          <a:pt x="631512" y="50226"/>
                          <a:pt x="830628" y="0"/>
                        </a:cubicBezTo>
                        <a:cubicBezTo>
                          <a:pt x="1029744" y="-50226"/>
                          <a:pt x="1170152" y="36868"/>
                          <a:pt x="1273630" y="0"/>
                        </a:cubicBezTo>
                        <a:cubicBezTo>
                          <a:pt x="1377108" y="-36868"/>
                          <a:pt x="1602647" y="48911"/>
                          <a:pt x="1716632" y="0"/>
                        </a:cubicBezTo>
                        <a:cubicBezTo>
                          <a:pt x="1830617" y="-48911"/>
                          <a:pt x="2040714" y="21042"/>
                          <a:pt x="2159633" y="0"/>
                        </a:cubicBezTo>
                        <a:cubicBezTo>
                          <a:pt x="2278552" y="-21042"/>
                          <a:pt x="2636915" y="57109"/>
                          <a:pt x="2824136" y="0"/>
                        </a:cubicBezTo>
                        <a:cubicBezTo>
                          <a:pt x="3011357" y="-57109"/>
                          <a:pt x="3063754" y="28820"/>
                          <a:pt x="3267137" y="0"/>
                        </a:cubicBezTo>
                        <a:cubicBezTo>
                          <a:pt x="3470520" y="-28820"/>
                          <a:pt x="3614470" y="47788"/>
                          <a:pt x="3710139" y="0"/>
                        </a:cubicBezTo>
                        <a:cubicBezTo>
                          <a:pt x="3805808" y="-47788"/>
                          <a:pt x="4079716" y="20381"/>
                          <a:pt x="4374642" y="0"/>
                        </a:cubicBezTo>
                        <a:cubicBezTo>
                          <a:pt x="4669568" y="-20381"/>
                          <a:pt x="4628877" y="36664"/>
                          <a:pt x="4817643" y="0"/>
                        </a:cubicBezTo>
                        <a:cubicBezTo>
                          <a:pt x="5006409" y="-36664"/>
                          <a:pt x="5197651" y="3141"/>
                          <a:pt x="5537521" y="0"/>
                        </a:cubicBezTo>
                        <a:cubicBezTo>
                          <a:pt x="5583956" y="225695"/>
                          <a:pt x="5497828" y="309585"/>
                          <a:pt x="5537521" y="464743"/>
                        </a:cubicBezTo>
                        <a:cubicBezTo>
                          <a:pt x="5577214" y="619901"/>
                          <a:pt x="5526941" y="725297"/>
                          <a:pt x="5537521" y="891659"/>
                        </a:cubicBezTo>
                        <a:cubicBezTo>
                          <a:pt x="5548101" y="1058021"/>
                          <a:pt x="5466577" y="1298192"/>
                          <a:pt x="5537521" y="1507714"/>
                        </a:cubicBezTo>
                        <a:cubicBezTo>
                          <a:pt x="5608465" y="1717236"/>
                          <a:pt x="5479531" y="1802918"/>
                          <a:pt x="5537521" y="2010285"/>
                        </a:cubicBezTo>
                        <a:cubicBezTo>
                          <a:pt x="5595511" y="2217652"/>
                          <a:pt x="5513877" y="2315584"/>
                          <a:pt x="5537521" y="2588513"/>
                        </a:cubicBezTo>
                        <a:cubicBezTo>
                          <a:pt x="5561165" y="2861442"/>
                          <a:pt x="5499214" y="2929093"/>
                          <a:pt x="5537521" y="3015428"/>
                        </a:cubicBezTo>
                        <a:cubicBezTo>
                          <a:pt x="5575828" y="3101763"/>
                          <a:pt x="5491964" y="3493620"/>
                          <a:pt x="5537521" y="3782795"/>
                        </a:cubicBezTo>
                        <a:cubicBezTo>
                          <a:pt x="5384976" y="3814078"/>
                          <a:pt x="5213055" y="3779760"/>
                          <a:pt x="5039144" y="3782795"/>
                        </a:cubicBezTo>
                        <a:cubicBezTo>
                          <a:pt x="4865233" y="3785830"/>
                          <a:pt x="4659693" y="3738444"/>
                          <a:pt x="4540767" y="3782795"/>
                        </a:cubicBezTo>
                        <a:cubicBezTo>
                          <a:pt x="4421841" y="3827146"/>
                          <a:pt x="4192215" y="3748566"/>
                          <a:pt x="3987015" y="3782795"/>
                        </a:cubicBezTo>
                        <a:cubicBezTo>
                          <a:pt x="3781815" y="3817024"/>
                          <a:pt x="3593595" y="3739907"/>
                          <a:pt x="3433263" y="3782795"/>
                        </a:cubicBezTo>
                        <a:cubicBezTo>
                          <a:pt x="3272931" y="3825683"/>
                          <a:pt x="3047208" y="3737830"/>
                          <a:pt x="2824136" y="3782795"/>
                        </a:cubicBezTo>
                        <a:cubicBezTo>
                          <a:pt x="2601064" y="3827760"/>
                          <a:pt x="2464965" y="3728415"/>
                          <a:pt x="2325759" y="3782795"/>
                        </a:cubicBezTo>
                        <a:cubicBezTo>
                          <a:pt x="2186553" y="3837175"/>
                          <a:pt x="1958458" y="3718564"/>
                          <a:pt x="1661256" y="3782795"/>
                        </a:cubicBezTo>
                        <a:cubicBezTo>
                          <a:pt x="1364054" y="3847026"/>
                          <a:pt x="1302530" y="3768590"/>
                          <a:pt x="996754" y="3782795"/>
                        </a:cubicBezTo>
                        <a:cubicBezTo>
                          <a:pt x="690978" y="3797000"/>
                          <a:pt x="289601" y="3715445"/>
                          <a:pt x="0" y="3782795"/>
                        </a:cubicBezTo>
                        <a:cubicBezTo>
                          <a:pt x="-42167" y="3647722"/>
                          <a:pt x="29292" y="3560887"/>
                          <a:pt x="0" y="3355880"/>
                        </a:cubicBezTo>
                        <a:cubicBezTo>
                          <a:pt x="-29292" y="3150874"/>
                          <a:pt x="10390" y="3086157"/>
                          <a:pt x="0" y="2928964"/>
                        </a:cubicBezTo>
                        <a:cubicBezTo>
                          <a:pt x="-10390" y="2771771"/>
                          <a:pt x="35922" y="2508070"/>
                          <a:pt x="0" y="2388565"/>
                        </a:cubicBezTo>
                        <a:cubicBezTo>
                          <a:pt x="-35922" y="2269060"/>
                          <a:pt x="57274" y="2077951"/>
                          <a:pt x="0" y="1848166"/>
                        </a:cubicBezTo>
                        <a:cubicBezTo>
                          <a:pt x="-57274" y="1618381"/>
                          <a:pt x="3430" y="1479788"/>
                          <a:pt x="0" y="1383422"/>
                        </a:cubicBezTo>
                        <a:cubicBezTo>
                          <a:pt x="-3430" y="1287056"/>
                          <a:pt x="38666" y="1067175"/>
                          <a:pt x="0" y="880851"/>
                        </a:cubicBezTo>
                        <a:cubicBezTo>
                          <a:pt x="-38666" y="694527"/>
                          <a:pt x="70088" y="220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28" name="Segnaposto contenuto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913" y="2389405"/>
            <a:ext cx="5208839" cy="3782795"/>
          </a:xfrm>
          <a:ln w="28575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818891"/>
            <a:ext cx="3692681" cy="150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Esecuzione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dei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14356" y="1353908"/>
            <a:ext cx="6408836" cy="3998932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err="1">
                <a:solidFill>
                  <a:schemeClr val="accent1"/>
                </a:solidFill>
              </a:rPr>
              <a:t>Correlazioni</a:t>
            </a:r>
            <a:r>
              <a:rPr lang="en-US" sz="4400" dirty="0"/>
              <a:t> </a:t>
            </a:r>
            <a:r>
              <a:rPr lang="en-US" sz="4400" err="1"/>
              <a:t>tra</a:t>
            </a:r>
            <a:r>
              <a:rPr lang="en-US" sz="4400" dirty="0"/>
              <a:t> le </a:t>
            </a:r>
            <a:r>
              <a:rPr lang="en-US" sz="4400" err="1"/>
              <a:t>variabili</a:t>
            </a:r>
            <a:endParaRPr lang="en-US" sz="4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279390-043A-4048-A982-CBC81BD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3335" y="334094"/>
            <a:ext cx="3735353" cy="2829074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it-IT" sz="1800"/>
              <a:t>Nella prima intuitività ha un peso minore sulla valutazione totale.</a:t>
            </a:r>
          </a:p>
          <a:p>
            <a:r>
              <a:rPr lang="it-IT" sz="1800"/>
              <a:t>Nella seconda ciò che ha peso minore sul totale è la utilità.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3335" y="3346613"/>
            <a:ext cx="3735353" cy="282907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356350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602687"/>
            <a:ext cx="4937760" cy="5938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13" y="2602688"/>
            <a:ext cx="4923383" cy="593874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3Gb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10Mb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</a:t>
            </a:r>
            <a:r>
              <a:rPr lang="it-IT" sz="2000" b="1" dirty="0">
                <a:solidFill>
                  <a:schemeClr val="accent1"/>
                </a:solidFill>
              </a:rPr>
              <a:t>Kafka</a:t>
            </a:r>
            <a:r>
              <a:rPr lang="it-IT" sz="2000" dirty="0"/>
              <a:t> non necessario, ma importante nel caso di aggiunta di un secondo topic o di un’analisi real-time.</a:t>
            </a:r>
          </a:p>
          <a:p>
            <a:r>
              <a:rPr lang="it-IT" sz="2000" dirty="0"/>
              <a:t>Dati salvati sia su </a:t>
            </a:r>
            <a:r>
              <a:rPr lang="it-IT" sz="2000" b="1" dirty="0">
                <a:solidFill>
                  <a:schemeClr val="accent1"/>
                </a:solidFill>
              </a:rPr>
              <a:t>MongoDB</a:t>
            </a:r>
            <a:r>
              <a:rPr lang="it-IT" sz="2000" dirty="0"/>
              <a:t>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>
                <a:solidFill>
                  <a:srgbClr val="000000"/>
                </a:solidFill>
              </a:rPr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  <a:ea typeface="+mn-lt"/>
                <a:cs typeface="+mn-lt"/>
              </a:rPr>
              <a:t>Sharding</a:t>
            </a:r>
            <a:endParaRPr lang="it-IT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Dati estratti da </a:t>
            </a:r>
            <a:r>
              <a:rPr lang="it-IT" b="1" dirty="0">
                <a:solidFill>
                  <a:schemeClr val="accent1"/>
                </a:solidFill>
              </a:rPr>
              <a:t>OurWorldInData</a:t>
            </a:r>
          </a:p>
          <a:p>
            <a:r>
              <a:rPr lang="it-IT" dirty="0"/>
              <a:t>Estrazione solo delle feature di interesse.</a:t>
            </a:r>
          </a:p>
          <a:p>
            <a:r>
              <a:rPr lang="it-IT" dirty="0"/>
              <a:t>Operazioni di </a:t>
            </a:r>
            <a:r>
              <a:rPr lang="it-IT" b="1" dirty="0" err="1">
                <a:solidFill>
                  <a:schemeClr val="accent1"/>
                </a:solidFill>
              </a:rPr>
              <a:t>pre</a:t>
            </a:r>
            <a:r>
              <a:rPr lang="it-IT" b="1" dirty="0">
                <a:solidFill>
                  <a:schemeClr val="accent1"/>
                </a:solidFill>
              </a:rPr>
              <a:t>-processing</a:t>
            </a:r>
            <a:r>
              <a:rPr lang="it-IT" dirty="0"/>
              <a:t>.</a:t>
            </a:r>
          </a:p>
          <a:p>
            <a:r>
              <a:rPr lang="it-IT" dirty="0"/>
              <a:t>Selezione del periodo e dei paesi considerati nella nostra analisi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Spaziale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err="1">
                <a:solidFill>
                  <a:schemeClr val="accent1"/>
                </a:solidFill>
              </a:rPr>
              <a:t>Clickbait</a:t>
            </a:r>
            <a:endParaRPr lang="it-IT" sz="2000" b="1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b="1" dirty="0">
                <a:solidFill>
                  <a:schemeClr val="accent1"/>
                </a:solidFill>
              </a:rPr>
              <a:t>Booleani</a:t>
            </a:r>
            <a:r>
              <a:rPr lang="it-IT" sz="2000" b="1" dirty="0"/>
              <a:t>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5816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221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413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Le infografiche</vt:lpstr>
      <vt:lpstr>Questionari sulla qualità</vt:lpstr>
      <vt:lpstr>Esecuzione 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199</cp:revision>
  <dcterms:created xsi:type="dcterms:W3CDTF">2020-06-15T20:15:28Z</dcterms:created>
  <dcterms:modified xsi:type="dcterms:W3CDTF">2020-06-16T13:16:56Z</dcterms:modified>
</cp:coreProperties>
</file>