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peracchi1@campus.unimib.it" userId="S::m.peracchi1@campus.unimib.it::17a51f64-c708-42b6-b317-b6230ee102c3" providerId="AD" clId="Web-{CD7FD6AF-7702-F390-A6CA-78493A1498FC}"/>
    <pc:docChg chg="modSld">
      <pc:chgData name="m.peracchi1@campus.unimib.it" userId="S::m.peracchi1@campus.unimib.it::17a51f64-c708-42b6-b317-b6230ee102c3" providerId="AD" clId="Web-{CD7FD6AF-7702-F390-A6CA-78493A1498FC}" dt="2020-06-13T15:16:49.621" v="652"/>
      <pc:docMkLst>
        <pc:docMk/>
      </pc:docMkLst>
      <pc:sldChg chg="addSp delSp modSp mod modClrScheme delDesignElem chgLayout">
        <pc:chgData name="m.peracchi1@campus.unimib.it" userId="S::m.peracchi1@campus.unimib.it::17a51f64-c708-42b6-b317-b6230ee102c3" providerId="AD" clId="Web-{CD7FD6AF-7702-F390-A6CA-78493A1498FC}" dt="2020-06-13T14:35:04.199" v="139" actId="1076"/>
        <pc:sldMkLst>
          <pc:docMk/>
          <pc:sldMk cId="970307074" sldId="257"/>
        </pc:sldMkLst>
        <pc:spChg chg="mod ord">
          <ac:chgData name="m.peracchi1@campus.unimib.it" userId="S::m.peracchi1@campus.unimib.it::17a51f64-c708-42b6-b317-b6230ee102c3" providerId="AD" clId="Web-{CD7FD6AF-7702-F390-A6CA-78493A1498FC}" dt="2020-06-13T14:35:04.199" v="139" actId="1076"/>
          <ac:spMkLst>
            <pc:docMk/>
            <pc:sldMk cId="970307074" sldId="257"/>
            <ac:spMk id="2" creationId="{6FE05FC1-FB38-AF4E-80BC-A57908209CF0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24:19.124" v="27"/>
          <ac:spMkLst>
            <pc:docMk/>
            <pc:sldMk cId="970307074" sldId="257"/>
            <ac:spMk id="3" creationId="{973D395C-7E87-3B45-80CC-F7C4DF406E0C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4" creationId="{D994DCFE-5FB1-674A-B4C5-D070FD18D273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4:34.135" v="136" actId="1076"/>
          <ac:spMkLst>
            <pc:docMk/>
            <pc:sldMk cId="970307074" sldId="257"/>
            <ac:spMk id="5" creationId="{EE310572-4DEF-44E7-9AE7-C09B0C9237D8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6" creationId="{864441BA-5D87-4F4E-91C8-08298B574B81}"/>
          </ac:spMkLst>
        </pc:spChg>
        <pc:spChg chg="add del mod">
          <ac:chgData name="m.peracchi1@campus.unimib.it" userId="S::m.peracchi1@campus.unimib.it::17a51f64-c708-42b6-b317-b6230ee102c3" providerId="AD" clId="Web-{CD7FD6AF-7702-F390-A6CA-78493A1498FC}" dt="2020-06-13T14:34:07.101" v="133"/>
          <ac:spMkLst>
            <pc:docMk/>
            <pc:sldMk cId="970307074" sldId="257"/>
            <ac:spMk id="8" creationId="{66A6E082-D385-4E8B-A17A-8AE3B2F26878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46.604" v="137" actId="1076"/>
          <ac:spMkLst>
            <pc:docMk/>
            <pc:sldMk cId="970307074" sldId="257"/>
            <ac:spMk id="9" creationId="{8235DDC0-C38E-4F29-8456-6014CDC56B1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20.399" v="135" actId="1076"/>
          <ac:spMkLst>
            <pc:docMk/>
            <pc:sldMk cId="970307074" sldId="257"/>
            <ac:spMk id="10" creationId="{1F983428-BAB0-4F55-9ADC-978BDBCAA26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14.321" v="134" actId="1076"/>
          <ac:spMkLst>
            <pc:docMk/>
            <pc:sldMk cId="970307074" sldId="257"/>
            <ac:spMk id="11" creationId="{0180ABEB-B87E-478A-A7B1-5B48C46CD42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5" creationId="{3F736409-6C07-4CE8-86F8-1174E2235C2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6" creationId="{72C7A71F-A746-4AB2-8FF5-03D4135FAFA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7" creationId="{17FF8914-DDE9-46F8-AF0A-54FD0AC09BE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8" creationId="{094C1DE0-31FE-4AD0-95EA-B65CA6B89D58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0.431" v="274"/>
        <pc:sldMkLst>
          <pc:docMk/>
          <pc:sldMk cId="2151732933" sldId="258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0.431" v="274"/>
          <ac:spMkLst>
            <pc:docMk/>
            <pc:sldMk cId="2151732933" sldId="258"/>
            <ac:spMk id="2" creationId="{FAC89828-CB60-7341-8D05-8A980854106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0:58.807" v="112" actId="20577"/>
          <ac:spMkLst>
            <pc:docMk/>
            <pc:sldMk cId="2151732933" sldId="258"/>
            <ac:spMk id="4" creationId="{8941C827-C36D-E34E-9D1F-FEE17FAB62B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27.423" v="125"/>
          <ac:spMkLst>
            <pc:docMk/>
            <pc:sldMk cId="2151732933" sldId="258"/>
            <ac:spMk id="5" creationId="{7EAAC7F2-FC4E-EF48-B1FD-53BC9BCFBDA2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45.408" v="126" actId="20577"/>
          <ac:spMkLst>
            <pc:docMk/>
            <pc:sldMk cId="2151732933" sldId="258"/>
            <ac:spMk id="6" creationId="{F3FEC3C0-6ADA-584C-9B03-9AFD48D01A5E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7.931" v="275"/>
        <pc:sldMkLst>
          <pc:docMk/>
          <pc:sldMk cId="949629374" sldId="259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7.931" v="275"/>
          <ac:spMkLst>
            <pc:docMk/>
            <pc:sldMk cId="949629374" sldId="259"/>
            <ac:spMk id="2" creationId="{4FF3D5D2-86B7-3A4D-8483-D22F70E7A4E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7:16.583" v="144" actId="20577"/>
          <ac:spMkLst>
            <pc:docMk/>
            <pc:sldMk cId="949629374" sldId="259"/>
            <ac:spMk id="10" creationId="{90262F94-FA75-4E1D-8C8D-ED618E307D8F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08:16.711" v="480"/>
        <pc:sldMkLst>
          <pc:docMk/>
          <pc:sldMk cId="2149897601" sldId="260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6.711" v="480"/>
          <ac:spMkLst>
            <pc:docMk/>
            <pc:sldMk cId="2149897601" sldId="260"/>
            <ac:spMk id="2" creationId="{28E761E0-40EF-5340-A122-3C24CF3EC5B8}"/>
          </ac:spMkLst>
        </pc:spChg>
      </pc:sldChg>
      <pc:sldChg chg="addSp modSp">
        <pc:chgData name="m.peracchi1@campus.unimib.it" userId="S::m.peracchi1@campus.unimib.it::17a51f64-c708-42b6-b317-b6230ee102c3" providerId="AD" clId="Web-{CD7FD6AF-7702-F390-A6CA-78493A1498FC}" dt="2020-06-13T14:48:35.676" v="302" actId="1076"/>
        <pc:sldMkLst>
          <pc:docMk/>
          <pc:sldMk cId="149751173" sldId="261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13.503" v="298" actId="1076"/>
          <ac:spMkLst>
            <pc:docMk/>
            <pc:sldMk cId="149751173" sldId="261"/>
            <ac:spMk id="2" creationId="{14EB0388-1EBA-2940-AAAA-D1505BE8CE15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48:35.676" v="302" actId="1076"/>
          <ac:spMkLst>
            <pc:docMk/>
            <pc:sldMk cId="149751173" sldId="261"/>
            <ac:spMk id="3" creationId="{88318349-9801-4835-8416-FCF2AD7CE57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45:29.117" v="273"/>
          <ac:spMkLst>
            <pc:docMk/>
            <pc:sldMk cId="149751173" sldId="261"/>
            <ac:spMk id="10" creationId="{4813104C-51AE-4743-A8CA-CD727C96A7DC}"/>
          </ac:spMkLst>
        </pc:spChg>
      </pc:sldChg>
      <pc:sldChg chg="addSp delSp modSp mod setBg">
        <pc:chgData name="m.peracchi1@campus.unimib.it" userId="S::m.peracchi1@campus.unimib.it::17a51f64-c708-42b6-b317-b6230ee102c3" providerId="AD" clId="Web-{CD7FD6AF-7702-F390-A6CA-78493A1498FC}" dt="2020-06-13T15:05:33.434" v="457" actId="1076"/>
        <pc:sldMkLst>
          <pc:docMk/>
          <pc:sldMk cId="3610044695" sldId="262"/>
        </pc:sldMkLst>
        <pc:spChg chg="mod">
          <ac:chgData name="m.peracchi1@campus.unimib.it" userId="S::m.peracchi1@campus.unimib.it::17a51f64-c708-42b6-b317-b6230ee102c3" providerId="AD" clId="Web-{CD7FD6AF-7702-F390-A6CA-78493A1498FC}" dt="2020-06-13T14:56:26.599" v="366" actId="14100"/>
          <ac:spMkLst>
            <pc:docMk/>
            <pc:sldMk cId="3610044695" sldId="262"/>
            <ac:spMk id="2" creationId="{7CCFD3DA-D7C9-5E45-A37E-3369BDF740E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42:58.950" v="267"/>
          <ac:spMkLst>
            <pc:docMk/>
            <pc:sldMk cId="3610044695" sldId="262"/>
            <ac:spMk id="3" creationId="{A0B6B1AE-CA03-334D-9B46-AAC2300B92C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" creationId="{304E178B-EDAA-ED40-9A9D-C55739D9DB86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5" creationId="{4B025BED-AF01-9D40-8542-22AD47E5534B}"/>
          </ac:spMkLst>
        </pc:spChg>
        <pc:spChg chg="add mod ord">
          <ac:chgData name="m.peracchi1@campus.unimib.it" userId="S::m.peracchi1@campus.unimib.it::17a51f64-c708-42b6-b317-b6230ee102c3" providerId="AD" clId="Web-{CD7FD6AF-7702-F390-A6CA-78493A1498FC}" dt="2020-06-13T15:05:20.621" v="456" actId="1076"/>
          <ac:spMkLst>
            <pc:docMk/>
            <pc:sldMk cId="3610044695" sldId="262"/>
            <ac:spMk id="6" creationId="{7A949D2B-766C-4210-AA11-645BFBBE0609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33.434" v="457" actId="1076"/>
          <ac:spMkLst>
            <pc:docMk/>
            <pc:sldMk cId="3610044695" sldId="262"/>
            <ac:spMk id="7" creationId="{203CC5E2-F2FC-4C1B-B412-C90CFD0BE3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19.748" v="420"/>
          <ac:spMkLst>
            <pc:docMk/>
            <pc:sldMk cId="3610044695" sldId="262"/>
            <ac:spMk id="8" creationId="{E0B14E78-EFB1-42CC-8247-B64C4E5AD35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0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2" creationId="{79F3C543-62EC-4433-9C93-A2CD8764E9B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25.851" v="447" actId="20577"/>
          <ac:spMkLst>
            <pc:docMk/>
            <pc:sldMk cId="3610044695" sldId="262"/>
            <ac:spMk id="13" creationId="{AA08BBF1-6844-4509-962E-EAE09301D80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4" creationId="{F1C4E306-BC28-4A7B-871B-1926F6FA6EF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56.407" v="433" actId="1076"/>
          <ac:spMkLst>
            <pc:docMk/>
            <pc:sldMk cId="3610044695" sldId="262"/>
            <ac:spMk id="15" creationId="{1322895B-A799-4F4B-9FB1-582801FA40E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6" creationId="{C3ECC9B4-989C-4F71-A6BC-DEBC1D9FD0BD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04.631" v="442" actId="1076"/>
          <ac:spMkLst>
            <pc:docMk/>
            <pc:sldMk cId="3610044695" sldId="262"/>
            <ac:spMk id="17" creationId="{7B335E6F-0C9C-4940-9297-5BFF202EA43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8" creationId="{7948E8DE-A931-4EF0-BE1D-F1027474099B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20" creationId="{B0E4BB4F-99AB-4C4E-A763-C5AC5273DF5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5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7" creationId="{79F3C543-62EC-4433-9C93-A2CD8764E9B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9" creationId="{5463EB0A-3D7C-4AA5-BFA5-8EE5B4BA562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42.040" v="450" actId="1076"/>
          <ac:spMkLst>
            <pc:docMk/>
            <pc:sldMk cId="3610044695" sldId="262"/>
            <ac:spMk id="30" creationId="{996E4AB7-49FC-4586-B813-FF7EAAE8010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1" creationId="{7945AD00-F967-454D-A4B2-39ABA5C88C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05.182" v="453" actId="20577"/>
          <ac:spMkLst>
            <pc:docMk/>
            <pc:sldMk cId="3610044695" sldId="262"/>
            <ac:spMk id="32" creationId="{4E550D80-9D17-4E15-842F-9C95D48956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3" creationId="{E9BC5B79-B912-427C-8219-E3E50943FCDE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8" creationId="{A3C210E6-A35A-4F68-8D60-801A019C75B8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0" creationId="{AC0D06B0-F19C-459E-B221-A34B506FB5E3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2" creationId="{345B26DA-1C6B-4C66-81C9-9C1877FC2DB1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4" creationId="{98DE6C44-43F8-4DE4-AB81-66853FFEA09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6" creationId="{2409529B-9B56-4F10-BE4D-F934DB89E57E}"/>
          </ac:spMkLst>
        </pc:spChg>
        <pc:cxnChg chg="add del">
          <ac:chgData name="m.peracchi1@campus.unimib.it" userId="S::m.peracchi1@campus.unimib.it::17a51f64-c708-42b6-b317-b6230ee102c3" providerId="AD" clId="Web-{CD7FD6AF-7702-F390-A6CA-78493A1498FC}" dt="2020-06-13T14:57:50.355" v="394"/>
          <ac:cxnSpMkLst>
            <pc:docMk/>
            <pc:sldMk cId="3610044695" sldId="262"/>
            <ac:cxnSpMk id="9" creationId="{33D13B5E-2F2C-4AB0-BF10-731A8B6CA0D1}"/>
          </ac:cxnSpMkLst>
        </pc:cxnChg>
        <pc:cxnChg chg="add del mod">
          <ac:chgData name="m.peracchi1@campus.unimib.it" userId="S::m.peracchi1@campus.unimib.it::17a51f64-c708-42b6-b317-b6230ee102c3" providerId="AD" clId="Web-{CD7FD6AF-7702-F390-A6CA-78493A1498FC}" dt="2020-06-13T15:00:50.383" v="408"/>
          <ac:cxnSpMkLst>
            <pc:docMk/>
            <pc:sldMk cId="3610044695" sldId="262"/>
            <ac:cxnSpMk id="11" creationId="{416A4FC3-EFEE-4721-BD51-9C4A2B6595F3}"/>
          </ac:cxnSpMkLst>
        </pc:cxnChg>
      </pc:sldChg>
      <pc:sldChg chg="addSp delSp modSp">
        <pc:chgData name="m.peracchi1@campus.unimib.it" userId="S::m.peracchi1@campus.unimib.it::17a51f64-c708-42b6-b317-b6230ee102c3" providerId="AD" clId="Web-{CD7FD6AF-7702-F390-A6CA-78493A1498FC}" dt="2020-06-13T15:16:49.621" v="652"/>
        <pc:sldMkLst>
          <pc:docMk/>
          <pc:sldMk cId="1216034685" sldId="263"/>
        </pc:sldMkLst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" creationId="{0627003B-2088-8145-83AE-100C225A14A7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3" creationId="{76C45360-2945-7E4A-ACAB-CEF25462ED05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4" creationId="{0253CD55-45D1-4745-987F-1D1124B6FDE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6" creationId="{70BD1C31-9837-1B40-99A2-0B90E0B396A9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9" creationId="{1C799903-48D5-4A31-A1A2-541072D9771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1" creationId="{8EFFF109-FC58-4FD3-BE05-9775A1310F5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3" creationId="{E1B96AD6-92A9-4273-A62B-96A1C3E0BA9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5" creationId="{463EEC44-1BA3-44ED-81FC-A644B04B2A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1" creationId="{81E1224E-6618-482E-BE87-321A7FC1CDE8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3" creationId="{066346BE-FDB4-4772-A696-0719490ABD6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5" creationId="{FB92FFCE-0C90-454E-AA25-D4EE9A6C39C5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7" creationId="{B5416EBC-B41E-4F8A-BE9F-07301B682CBD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8" creationId="{AFF79527-C7F1-4E06-8126-A8E8C5FEBFC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9" creationId="{55986208-8A53-4E92-9197-6B57BCCB2F37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0" creationId="{44AD29B6-BF3B-4407-9E75-52DF8E3B29F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2" creationId="{55F8BA08-3E38-4B70-B93A-74F08E09220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4" creationId="{357F1B33-79AB-4A71-8CEC-4546D709B8C8}"/>
          </ac:spMkLst>
        </pc:spChg>
        <pc:graphicFrameChg chg="add mod modGraphic">
          <ac:chgData name="m.peracchi1@campus.unimib.it" userId="S::m.peracchi1@campus.unimib.it::17a51f64-c708-42b6-b317-b6230ee102c3" providerId="AD" clId="Web-{CD7FD6AF-7702-F390-A6CA-78493A1498FC}" dt="2020-06-13T15:16:49.621" v="652"/>
          <ac:graphicFrameMkLst>
            <pc:docMk/>
            <pc:sldMk cId="1216034685" sldId="263"/>
            <ac:graphicFrameMk id="17" creationId="{E0467B58-C8B4-4568-A41D-C041828BF9D1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08:10.257" v="479"/>
        <pc:sldMkLst>
          <pc:docMk/>
          <pc:sldMk cId="1362571019" sldId="264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0.257" v="479"/>
          <ac:spMkLst>
            <pc:docMk/>
            <pc:sldMk cId="1362571019" sldId="264"/>
            <ac:spMk id="2" creationId="{FE74CC8A-7F7D-3A49-B20E-E8028F76C3FC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8:50.162" v="303"/>
        <pc:sldMkLst>
          <pc:docMk/>
          <pc:sldMk cId="2244038483" sldId="265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50.162" v="303"/>
          <ac:spMkLst>
            <pc:docMk/>
            <pc:sldMk cId="2244038483" sldId="265"/>
            <ac:spMk id="2" creationId="{07B6DBBE-8F94-6D48-A97D-1D3E4E61D523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11:15.473" v="563" actId="20577"/>
        <pc:sldMkLst>
          <pc:docMk/>
          <pc:sldMk cId="551053828" sldId="266"/>
        </pc:sldMkLst>
        <pc:spChg chg="mod">
          <ac:chgData name="m.peracchi1@campus.unimib.it" userId="S::m.peracchi1@campus.unimib.it::17a51f64-c708-42b6-b317-b6230ee102c3" providerId="AD" clId="Web-{CD7FD6AF-7702-F390-A6CA-78493A1498FC}" dt="2020-06-13T15:07:25.411" v="477"/>
          <ac:spMkLst>
            <pc:docMk/>
            <pc:sldMk cId="551053828" sldId="266"/>
            <ac:spMk id="2" creationId="{63329D5D-282C-474A-9C08-CC80380FF5D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1:15.473" v="563" actId="20577"/>
          <ac:spMkLst>
            <pc:docMk/>
            <pc:sldMk cId="551053828" sldId="266"/>
            <ac:spMk id="7" creationId="{D9B27462-9D8C-9845-A553-E885A976D6B4}"/>
          </ac:spMkLst>
        </pc:spChg>
        <pc:graphicFrameChg chg="modGraphic">
          <ac:chgData name="m.peracchi1@campus.unimib.it" userId="S::m.peracchi1@campus.unimib.it::17a51f64-c708-42b6-b317-b6230ee102c3" providerId="AD" clId="Web-{CD7FD6AF-7702-F390-A6CA-78493A1498FC}" dt="2020-06-13T15:06:17.203" v="465" actId="20577"/>
          <ac:graphicFrameMkLst>
            <pc:docMk/>
            <pc:sldMk cId="551053828" sldId="266"/>
            <ac:graphicFrameMk id="6" creationId="{56564CAF-C94F-4AE3-A09A-E011B5EA0594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10:39.596" v="558" actId="20577"/>
        <pc:sldMkLst>
          <pc:docMk/>
          <pc:sldMk cId="1532972066" sldId="267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24.493" v="481"/>
          <ac:spMkLst>
            <pc:docMk/>
            <pc:sldMk cId="1532972066" sldId="267"/>
            <ac:spMk id="2" creationId="{5D5A6BF5-C9B1-134E-8E0F-A0C6B7FBD28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09:01.700" v="504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0:39.596" v="558" actId="20577"/>
          <ac:spMkLst>
            <pc:docMk/>
            <pc:sldMk cId="1532972066" sldId="267"/>
            <ac:spMk id="6" creationId="{45EA0B21-6B35-A24F-AC4B-10E95C67889D}"/>
          </ac:spMkLst>
        </pc:spChg>
      </pc:sldChg>
    </pc:docChg>
  </pc:docChgLst>
  <pc:docChgLst>
    <pc:chgData name="m.peracchi1@campus.unimib.it" userId="S::m.peracchi1@campus.unimib.it::17a51f64-c708-42b6-b317-b6230ee102c3" providerId="AD" clId="Web-{B4F6B79A-B345-4920-B6B6-1EDAE3CCB1E2}"/>
    <pc:docChg chg="modSld">
      <pc:chgData name="m.peracchi1@campus.unimib.it" userId="S::m.peracchi1@campus.unimib.it::17a51f64-c708-42b6-b317-b6230ee102c3" providerId="AD" clId="Web-{B4F6B79A-B345-4920-B6B6-1EDAE3CCB1E2}" dt="2020-06-13T14:21:05.077" v="77" actId="20577"/>
      <pc:docMkLst>
        <pc:docMk/>
      </pc:docMkLst>
      <pc:sldChg chg="addSp modSp">
        <pc:chgData name="m.peracchi1@campus.unimib.it" userId="S::m.peracchi1@campus.unimib.it::17a51f64-c708-42b6-b317-b6230ee102c3" providerId="AD" clId="Web-{B4F6B79A-B345-4920-B6B6-1EDAE3CCB1E2}" dt="2020-06-13T14:20:42.311" v="75" actId="20577"/>
        <pc:sldMkLst>
          <pc:docMk/>
          <pc:sldMk cId="970307074" sldId="257"/>
        </pc:sldMkLst>
        <pc:spChg chg="mod">
          <ac:chgData name="m.peracchi1@campus.unimib.it" userId="S::m.peracchi1@campus.unimib.it::17a51f64-c708-42b6-b317-b6230ee102c3" providerId="AD" clId="Web-{B4F6B79A-B345-4920-B6B6-1EDAE3CCB1E2}" dt="2020-06-13T14:18:14.219" v="37" actId="1076"/>
          <ac:spMkLst>
            <pc:docMk/>
            <pc:sldMk cId="970307074" sldId="257"/>
            <ac:spMk id="2" creationId="{6FE05FC1-FB38-AF4E-80BC-A57908209CF0}"/>
          </ac:spMkLst>
        </pc:spChg>
        <pc:spChg chg="mod">
          <ac:chgData name="m.peracchi1@campus.unimib.it" userId="S::m.peracchi1@campus.unimib.it::17a51f64-c708-42b6-b317-b6230ee102c3" providerId="AD" clId="Web-{B4F6B79A-B345-4920-B6B6-1EDAE3CCB1E2}" dt="2020-06-13T14:18:28.656" v="39" actId="1076"/>
          <ac:spMkLst>
            <pc:docMk/>
            <pc:sldMk cId="970307074" sldId="257"/>
            <ac:spMk id="3" creationId="{973D395C-7E87-3B45-80CC-F7C4DF406E0C}"/>
          </ac:spMkLst>
        </pc:spChg>
        <pc:spChg chg="add mod">
          <ac:chgData name="m.peracchi1@campus.unimib.it" userId="S::m.peracchi1@campus.unimib.it::17a51f64-c708-42b6-b317-b6230ee102c3" providerId="AD" clId="Web-{B4F6B79A-B345-4920-B6B6-1EDAE3CCB1E2}" dt="2020-06-13T14:20:42.311" v="75" actId="20577"/>
          <ac:spMkLst>
            <pc:docMk/>
            <pc:sldMk cId="970307074" sldId="257"/>
            <ac:spMk id="5" creationId="{EE310572-4DEF-44E7-9AE7-C09B0C9237D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regolare: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regolare: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14/06/20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14/06/20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14/06/20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14/06/20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14/06/20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14/06/20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14/06/20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14/06/20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14/06/20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YouTube al tempo del Covid-19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it-IT" dirty="0"/>
              <a:t>Title</a:t>
            </a:r>
          </a:p>
          <a:p>
            <a:r>
              <a:rPr lang="it-IT" dirty="0"/>
              <a:t>View count</a:t>
            </a:r>
          </a:p>
          <a:p>
            <a:r>
              <a:rPr lang="it-IT" dirty="0"/>
              <a:t>Like</a:t>
            </a:r>
          </a:p>
          <a:p>
            <a:r>
              <a:rPr lang="it-IT" dirty="0"/>
              <a:t>Dislike</a:t>
            </a:r>
          </a:p>
          <a:p>
            <a:r>
              <a:rPr lang="it-IT" dirty="0"/>
              <a:t>Comment Count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199632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Category Name</a:t>
            </a:r>
          </a:p>
          <a:p>
            <a:r>
              <a:rPr lang="it-IT" dirty="0"/>
              <a:t>Channel Title</a:t>
            </a:r>
          </a:p>
          <a:p>
            <a:r>
              <a:rPr lang="it-IT" dirty="0"/>
              <a:t>Country Name</a:t>
            </a:r>
          </a:p>
          <a:p>
            <a:r>
              <a:rPr lang="it-IT" dirty="0"/>
              <a:t>Covid Title</a:t>
            </a:r>
          </a:p>
          <a:p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Un occhio alle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3232477"/>
            <a:ext cx="4938712" cy="2910821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42664" y="3203575"/>
            <a:ext cx="4083822" cy="2968625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304" y="2648197"/>
            <a:ext cx="5206842" cy="3524003"/>
          </a:xfrm>
        </p:spPr>
      </p:pic>
      <p:pic>
        <p:nvPicPr>
          <p:cNvPr id="28" name="Segnaposto contenuto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913" y="2648197"/>
            <a:ext cx="4863783" cy="3524003"/>
          </a:xfrm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Esecuzione dei task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 descr="Immagine che contiene testo, largo, uomo&#10;&#10;Descrizione generata automaticamente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50611"/>
            <a:ext cx="6408836" cy="400552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Correlazioni tra le variabili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 descr="Immagine che contiene sedendo, fotografia, diverso, libro&#10;&#10;Descrizione generata automaticamente">
            <a:extLst>
              <a:ext uri="{FF2B5EF4-FFF2-40B4-BE49-F238E27FC236}">
                <a16:creationId xmlns:a16="http://schemas.microsoft.com/office/drawing/2014/main" id="{B4748CEA-C40F-844B-A572-743484FA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415" y="625684"/>
            <a:ext cx="6234718" cy="545538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3Gb</a:t>
            </a:r>
          </a:p>
          <a:p>
            <a:r>
              <a:rPr lang="it-IT" dirty="0"/>
              <a:t>Formato 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10Mb</a:t>
            </a:r>
          </a:p>
          <a:p>
            <a:r>
              <a:rPr lang="it-IT" dirty="0"/>
              <a:t>Formato 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Kafka non necessario, ma importante nel caso di aggiunta di un secondo topic o di un’analisi real-time.</a:t>
            </a:r>
          </a:p>
          <a:p>
            <a:r>
              <a:rPr lang="it-IT" sz="2000" dirty="0"/>
              <a:t>Dati salvati sia su MongoDB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/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ea typeface="+mn-lt"/>
                <a:cs typeface="+mn-lt"/>
              </a:rPr>
              <a:t>Sharding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r>
              <a:rPr lang="it-IT" sz="3600" b="1" dirty="0"/>
              <a:t>Spaziale</a:t>
            </a:r>
            <a:endParaRPr lang="it-IT" sz="3600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/>
              <a:t>CLICKBAIT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i="1" dirty="0"/>
              <a:t>Booleani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4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52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Un occhio alle infografiche</vt:lpstr>
      <vt:lpstr>Questionari sulla qualità</vt:lpstr>
      <vt:lpstr>Esecuzione dei task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1</cp:revision>
  <dcterms:created xsi:type="dcterms:W3CDTF">2020-06-14T11:13:10Z</dcterms:created>
  <dcterms:modified xsi:type="dcterms:W3CDTF">2020-06-14T11:13:13Z</dcterms:modified>
</cp:coreProperties>
</file>