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17E49-741F-4971-8BDB-9DF3BBC8F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8E73B3-06C4-4B2C-8AF4-34B5D5669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A5DD81-1C00-413A-AFAF-A8305504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B9ADF8-9CB2-4891-B625-872BCC62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1C1792-3139-4798-ABB7-06FC6C59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225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1BC96-C195-4709-92F7-5DD43080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BA304D-7D68-43AB-BB49-5C10860F5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109E9-297E-4C72-99EE-C82E462C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4043B6-10C1-481E-B642-172A09EF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1E3978-7F22-45AC-8A41-B6AF57C6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38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FA40567-24B4-4223-8769-DB83C2BC3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E17CA6-4305-48E1-AD81-DCBEFCE27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5A79FE-5CA2-483D-B335-B68599C8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E45264-C8D3-4F14-8330-CECBC90B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6B99A3-955F-4D1F-A154-BBD01A24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23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B9D17-97D3-49F9-B1C4-C6568BE9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99BACE-17E8-44B6-9339-82B30B69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632E1C-033A-4620-A567-19B19AC6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9B5D83-D3A4-4F84-873F-56761654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65A7C7-C203-48C6-A73E-B337B9ED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9DC4F7-87CF-492A-BC2B-F46C02A7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D20B3C-3863-4335-8B2A-E16417D1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0AE76-C7D6-4121-889E-5EE4D68A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FEACF4-A87D-471C-95EB-E43B378A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AB4C9A-5314-4C19-BB2E-6DCEA146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78681-B80D-4714-B72B-CAF3AC5E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8C057E-2949-41C4-BA5A-1CF1D37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58E52C-2FC6-4B40-8F35-97E044A49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6C93B2-EE5F-4D9B-B832-DECE480A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2E6E2-9ED2-48A1-8CBA-D53E1EFF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F655B1-00A4-4651-A05B-6298946C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97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7E8333-DE02-464F-858C-21661544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204148-CE35-4E01-8FD6-38D0FFB9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A82BC3-B732-4F64-ADD9-8B75A52AB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0A2EB4-69A3-4495-B2D8-58CDD78E0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9F90E1-FB84-405E-8071-F4F2A51EA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3FDACA-7879-4DAD-AB2E-106E9E08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6EFA90-45C1-4102-94F8-AF58302D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AAA422-5127-4E65-B6CE-8B2CB4F1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88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FD3417-A4B2-4C01-98DA-9F0AE842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D167CB5-639A-47FA-9BE6-561D1571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EB74DE-4890-443E-9D9E-39289EF1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B07E5B-2E7A-45BF-9E9C-08E9B483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39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6095DC3-56FA-48D0-B807-C0712201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B66B45-CF62-4CD1-B9ED-69425EC3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14D98F-00CD-42E0-B809-6F16C84A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41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9D6561-FD44-4839-B604-0B0FCF48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A96F40-E380-44D4-98B1-A6A10305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81B523-89E9-4797-A7EA-6DFA355C5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555B23-C4C3-4BC1-A4A2-0D2393CD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D65BA4-B9A6-461B-83D9-A66580C8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55D8D5-33A0-4530-A0BA-196A469C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8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DDC2F-EE5E-4E34-9CA3-B199BC67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890E237-0765-4016-B8A9-D3C782209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C5642-E604-400D-8F10-84BF1C97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411C30-6562-4B39-A9F8-DE362D30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E4CF9E-8E0C-4ADE-834C-01D43567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CA2D29-F4FF-4BBA-999C-AAC60AB5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07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80D040-3EBF-4249-B59E-DD3B69E1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84A39C-CF6E-4B4C-838E-7EBFA1E7B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35F626-C233-4AD0-9453-DF7BB54A0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EFF23-BF2F-4FDC-9E56-895EB5EAFC28}" type="datetimeFigureOut">
              <a:rPr lang="it-IT" smtClean="0"/>
              <a:t>14/05/2020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8ED3E1-90FB-446E-BC04-66F968FE3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51290E-0213-448D-B127-6D1360F96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7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uvola 8">
            <a:extLst>
              <a:ext uri="{FF2B5EF4-FFF2-40B4-BE49-F238E27FC236}">
                <a16:creationId xmlns:a16="http://schemas.microsoft.com/office/drawing/2014/main" id="{AC0516E2-2342-4574-B92E-EBBCAF1977EE}"/>
              </a:ext>
            </a:extLst>
          </p:cNvPr>
          <p:cNvSpPr/>
          <p:nvPr/>
        </p:nvSpPr>
        <p:spPr>
          <a:xfrm>
            <a:off x="4527853" y="4463844"/>
            <a:ext cx="3293611" cy="2074607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Kafka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20004D18-08CB-4F8C-B9AF-FCDA007C55FF}"/>
              </a:ext>
            </a:extLst>
          </p:cNvPr>
          <p:cNvSpPr/>
          <p:nvPr/>
        </p:nvSpPr>
        <p:spPr>
          <a:xfrm rot="5400000">
            <a:off x="5934960" y="4607998"/>
            <a:ext cx="479395" cy="1787370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Yt_video</a:t>
            </a:r>
            <a:endParaRPr lang="it-IT" dirty="0"/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8DC4A4D5-E113-4ADC-86A1-0107A883B948}"/>
              </a:ext>
            </a:extLst>
          </p:cNvPr>
          <p:cNvSpPr/>
          <p:nvPr/>
        </p:nvSpPr>
        <p:spPr>
          <a:xfrm>
            <a:off x="1976186" y="3205316"/>
            <a:ext cx="2130641" cy="94638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scraper_producer</a:t>
            </a:r>
            <a:endParaRPr lang="en-US" dirty="0"/>
          </a:p>
          <a:p>
            <a:pPr algn="ctr"/>
            <a:r>
              <a:rPr lang="en-US" sz="1400" i="1" dirty="0"/>
              <a:t>API requests</a:t>
            </a:r>
            <a:endParaRPr lang="it-IT" sz="1400" i="1" dirty="0"/>
          </a:p>
        </p:txBody>
      </p:sp>
      <p:sp>
        <p:nvSpPr>
          <p:cNvPr id="8" name="Elaborazione alternativa 7">
            <a:extLst>
              <a:ext uri="{FF2B5EF4-FFF2-40B4-BE49-F238E27FC236}">
                <a16:creationId xmlns:a16="http://schemas.microsoft.com/office/drawing/2014/main" id="{3C1E7D83-863F-478D-A6E3-E431388423B9}"/>
              </a:ext>
            </a:extLst>
          </p:cNvPr>
          <p:cNvSpPr/>
          <p:nvPr/>
        </p:nvSpPr>
        <p:spPr>
          <a:xfrm>
            <a:off x="8142588" y="3205316"/>
            <a:ext cx="2130641" cy="94638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scraper_consumer</a:t>
            </a:r>
            <a:endParaRPr lang="en-US" dirty="0"/>
          </a:p>
          <a:p>
            <a:pPr algn="ctr"/>
            <a:r>
              <a:rPr lang="en-US" sz="1400" i="1" dirty="0"/>
              <a:t>data to MongoDB &amp; Json</a:t>
            </a:r>
            <a:endParaRPr lang="it-IT" sz="1400" i="1" dirty="0"/>
          </a:p>
        </p:txBody>
      </p:sp>
      <p:sp>
        <p:nvSpPr>
          <p:cNvPr id="10" name="Freccia curva 9">
            <a:extLst>
              <a:ext uri="{FF2B5EF4-FFF2-40B4-BE49-F238E27FC236}">
                <a16:creationId xmlns:a16="http://schemas.microsoft.com/office/drawing/2014/main" id="{5BC18ECD-F00A-4886-8298-A88B10923C43}"/>
              </a:ext>
            </a:extLst>
          </p:cNvPr>
          <p:cNvSpPr/>
          <p:nvPr/>
        </p:nvSpPr>
        <p:spPr>
          <a:xfrm flipV="1">
            <a:off x="2939845" y="4229700"/>
            <a:ext cx="2251587" cy="1433680"/>
          </a:xfrm>
          <a:prstGeom prst="bentArrow">
            <a:avLst>
              <a:gd name="adj1" fmla="val 6159"/>
              <a:gd name="adj2" fmla="val 10870"/>
              <a:gd name="adj3" fmla="val 27174"/>
              <a:gd name="adj4" fmla="val 48098"/>
            </a:avLst>
          </a:prstGeom>
          <a:gradFill>
            <a:gsLst>
              <a:gs pos="75000">
                <a:schemeClr val="accent2"/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Freccia curva 10">
            <a:extLst>
              <a:ext uri="{FF2B5EF4-FFF2-40B4-BE49-F238E27FC236}">
                <a16:creationId xmlns:a16="http://schemas.microsoft.com/office/drawing/2014/main" id="{EE60E96F-9D97-4940-A77E-C013BF2D84CF}"/>
              </a:ext>
            </a:extLst>
          </p:cNvPr>
          <p:cNvSpPr/>
          <p:nvPr/>
        </p:nvSpPr>
        <p:spPr>
          <a:xfrm rot="5400000" flipH="1">
            <a:off x="7663079" y="3742086"/>
            <a:ext cx="1276364" cy="2251589"/>
          </a:xfrm>
          <a:prstGeom prst="bentArrow">
            <a:avLst>
              <a:gd name="adj1" fmla="val 6159"/>
              <a:gd name="adj2" fmla="val 10870"/>
              <a:gd name="adj3" fmla="val 27174"/>
              <a:gd name="adj4" fmla="val 48098"/>
            </a:avLst>
          </a:prstGeom>
          <a:gradFill>
            <a:gsLst>
              <a:gs pos="75000">
                <a:schemeClr val="accent6"/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Disco magnetico 11">
            <a:extLst>
              <a:ext uri="{FF2B5EF4-FFF2-40B4-BE49-F238E27FC236}">
                <a16:creationId xmlns:a16="http://schemas.microsoft.com/office/drawing/2014/main" id="{493198FB-943D-4304-BE4B-01762BD64882}"/>
              </a:ext>
            </a:extLst>
          </p:cNvPr>
          <p:cNvSpPr/>
          <p:nvPr/>
        </p:nvSpPr>
        <p:spPr>
          <a:xfrm>
            <a:off x="2486032" y="1070904"/>
            <a:ext cx="1110947" cy="1328821"/>
          </a:xfrm>
          <a:prstGeom prst="flowChartMagneticDisk">
            <a:avLst/>
          </a:prstGeom>
          <a:solidFill>
            <a:srgbClr val="DE0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Youtube</a:t>
            </a:r>
            <a:endParaRPr lang="it-IT" dirty="0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5E6916D2-A7F9-4683-87A5-AF2D4B9F7725}"/>
              </a:ext>
            </a:extLst>
          </p:cNvPr>
          <p:cNvSpPr/>
          <p:nvPr/>
        </p:nvSpPr>
        <p:spPr>
          <a:xfrm>
            <a:off x="2687544" y="2477727"/>
            <a:ext cx="688258" cy="649587"/>
          </a:xfrm>
          <a:prstGeom prst="downArrow">
            <a:avLst/>
          </a:prstGeom>
          <a:gradFill>
            <a:gsLst>
              <a:gs pos="100000">
                <a:srgbClr val="DE0C0C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Disco magnetico 13">
            <a:extLst>
              <a:ext uri="{FF2B5EF4-FFF2-40B4-BE49-F238E27FC236}">
                <a16:creationId xmlns:a16="http://schemas.microsoft.com/office/drawing/2014/main" id="{8D1A61BA-C84C-43AC-952F-70CBA50A495C}"/>
              </a:ext>
            </a:extLst>
          </p:cNvPr>
          <p:cNvSpPr/>
          <p:nvPr/>
        </p:nvSpPr>
        <p:spPr>
          <a:xfrm>
            <a:off x="7306031" y="1465005"/>
            <a:ext cx="1673113" cy="101272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  <a:endParaRPr lang="it-IT" dirty="0"/>
          </a:p>
        </p:txBody>
      </p:sp>
      <p:sp>
        <p:nvSpPr>
          <p:cNvPr id="15" name="Disco magnetico 14">
            <a:extLst>
              <a:ext uri="{FF2B5EF4-FFF2-40B4-BE49-F238E27FC236}">
                <a16:creationId xmlns:a16="http://schemas.microsoft.com/office/drawing/2014/main" id="{A8DF8E05-EA4A-4659-8891-4163FF6AE00C}"/>
              </a:ext>
            </a:extLst>
          </p:cNvPr>
          <p:cNvSpPr/>
          <p:nvPr/>
        </p:nvSpPr>
        <p:spPr>
          <a:xfrm>
            <a:off x="9504456" y="1465005"/>
            <a:ext cx="1673113" cy="101272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  <a:endParaRPr lang="it-IT" dirty="0"/>
          </a:p>
        </p:txBody>
      </p:sp>
      <p:sp>
        <p:nvSpPr>
          <p:cNvPr id="16" name="Freccia in su 15">
            <a:extLst>
              <a:ext uri="{FF2B5EF4-FFF2-40B4-BE49-F238E27FC236}">
                <a16:creationId xmlns:a16="http://schemas.microsoft.com/office/drawing/2014/main" id="{5AF68C69-3292-4A59-B280-251FFEEF7344}"/>
              </a:ext>
            </a:extLst>
          </p:cNvPr>
          <p:cNvSpPr/>
          <p:nvPr/>
        </p:nvSpPr>
        <p:spPr>
          <a:xfrm rot="20032434">
            <a:off x="8459628" y="2445345"/>
            <a:ext cx="493905" cy="687913"/>
          </a:xfrm>
          <a:prstGeom prst="upArrow">
            <a:avLst/>
          </a:prstGeom>
          <a:gradFill>
            <a:gsLst>
              <a:gs pos="19000">
                <a:schemeClr val="accent6"/>
              </a:gs>
              <a:gs pos="81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in su 17">
            <a:extLst>
              <a:ext uri="{FF2B5EF4-FFF2-40B4-BE49-F238E27FC236}">
                <a16:creationId xmlns:a16="http://schemas.microsoft.com/office/drawing/2014/main" id="{57E23B8F-E632-441A-9E2B-7ED48DF657BD}"/>
              </a:ext>
            </a:extLst>
          </p:cNvPr>
          <p:cNvSpPr/>
          <p:nvPr/>
        </p:nvSpPr>
        <p:spPr>
          <a:xfrm rot="1458934">
            <a:off x="9390293" y="2446230"/>
            <a:ext cx="493905" cy="687913"/>
          </a:xfrm>
          <a:prstGeom prst="upArrow">
            <a:avLst/>
          </a:prstGeom>
          <a:gradFill>
            <a:gsLst>
              <a:gs pos="20000">
                <a:schemeClr val="accent6"/>
              </a:gs>
              <a:gs pos="80000">
                <a:schemeClr val="accent4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615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 Luzzi</dc:creator>
  <cp:lastModifiedBy>Fede Luzzi</cp:lastModifiedBy>
  <cp:revision>3</cp:revision>
  <dcterms:created xsi:type="dcterms:W3CDTF">2020-05-14T08:38:56Z</dcterms:created>
  <dcterms:modified xsi:type="dcterms:W3CDTF">2020-05-14T09:01:19Z</dcterms:modified>
</cp:coreProperties>
</file>