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17E49-741F-4971-8BDB-9DF3BBC8F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8E73B3-06C4-4B2C-8AF4-34B5D5669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A5DD81-1C00-413A-AFAF-A8305504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B9ADF8-9CB2-4891-B625-872BCC62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1C1792-3139-4798-ABB7-06FC6C59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225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1BC96-C195-4709-92F7-5DD43080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BA304D-7D68-43AB-BB49-5C10860F5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5109E9-297E-4C72-99EE-C82E462C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4043B6-10C1-481E-B642-172A09EF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1E3978-7F22-45AC-8A41-B6AF57C6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38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FA40567-24B4-4223-8769-DB83C2BC3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E17CA6-4305-48E1-AD81-DCBEFCE27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5A79FE-5CA2-483D-B335-B68599C8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E45264-C8D3-4F14-8330-CECBC90B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6B99A3-955F-4D1F-A154-BBD01A24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23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DB9D17-97D3-49F9-B1C4-C6568BE9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99BACE-17E8-44B6-9339-82B30B69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632E1C-033A-4620-A567-19B19AC6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9B5D83-D3A4-4F84-873F-56761654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65A7C7-C203-48C6-A73E-B337B9ED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9DC4F7-87CF-492A-BC2B-F46C02A7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D20B3C-3863-4335-8B2A-E16417D1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0AE76-C7D6-4121-889E-5EE4D68A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FEACF4-A87D-471C-95EB-E43B378A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AB4C9A-5314-4C19-BB2E-6DCEA146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F78681-B80D-4714-B72B-CAF3AC5E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8C057E-2949-41C4-BA5A-1CF1D373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58E52C-2FC6-4B40-8F35-97E044A49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6C93B2-EE5F-4D9B-B832-DECE480A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22E6E2-9ED2-48A1-8CBA-D53E1EFF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F655B1-00A4-4651-A05B-6298946C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97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7E8333-DE02-464F-858C-21661544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204148-CE35-4E01-8FD6-38D0FFB9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A82BC3-B732-4F64-ADD9-8B75A52AB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80A2EB4-69A3-4495-B2D8-58CDD78E0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9F90E1-FB84-405E-8071-F4F2A51EA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3FDACA-7879-4DAD-AB2E-106E9E08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6EFA90-45C1-4102-94F8-AF58302D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2AAA422-5127-4E65-B6CE-8B2CB4F1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88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FD3417-A4B2-4C01-98DA-9F0AE842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D167CB5-639A-47FA-9BE6-561D1571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7EB74DE-4890-443E-9D9E-39289EF1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B07E5B-2E7A-45BF-9E9C-08E9B483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39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6095DC3-56FA-48D0-B807-C0712201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0B66B45-CF62-4CD1-B9ED-69425EC3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14D98F-00CD-42E0-B809-6F16C84A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41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9D6561-FD44-4839-B604-0B0FCF48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A96F40-E380-44D4-98B1-A6A10305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81B523-89E9-4797-A7EA-6DFA355C5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555B23-C4C3-4BC1-A4A2-0D2393CD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D65BA4-B9A6-461B-83D9-A66580C8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55D8D5-33A0-4530-A0BA-196A469C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8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DDC2F-EE5E-4E34-9CA3-B199BC67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890E237-0765-4016-B8A9-D3C782209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C5642-E604-400D-8F10-84BF1C973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411C30-6562-4B39-A9F8-DE362D30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FF23-BF2F-4FDC-9E56-895EB5EAFC28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E4CF9E-8E0C-4ADE-834C-01D43567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CA2D29-F4FF-4BBA-999C-AAC60AB5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07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F80D040-3EBF-4249-B59E-DD3B69E1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84A39C-CF6E-4B4C-838E-7EBFA1E7B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35F626-C233-4AD0-9453-DF7BB54A0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EFF23-BF2F-4FDC-9E56-895EB5EAFC28}" type="datetimeFigureOut">
              <a:rPr lang="it-IT" smtClean="0"/>
              <a:t>09/06/2020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8ED3E1-90FB-446E-BC04-66F968FE3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51290E-0213-448D-B127-6D1360F96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235C-4A78-4722-A98A-9F6217B822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7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uvola 8">
            <a:extLst>
              <a:ext uri="{FF2B5EF4-FFF2-40B4-BE49-F238E27FC236}">
                <a16:creationId xmlns:a16="http://schemas.microsoft.com/office/drawing/2014/main" id="{AC0516E2-2342-4574-B92E-EBBCAF1977EE}"/>
              </a:ext>
            </a:extLst>
          </p:cNvPr>
          <p:cNvSpPr/>
          <p:nvPr/>
        </p:nvSpPr>
        <p:spPr>
          <a:xfrm>
            <a:off x="4527853" y="4463844"/>
            <a:ext cx="3293611" cy="2074607"/>
          </a:xfrm>
          <a:prstGeom prst="cloud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Kafka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20004D18-08CB-4F8C-B9AF-FCDA007C55FF}"/>
              </a:ext>
            </a:extLst>
          </p:cNvPr>
          <p:cNvSpPr/>
          <p:nvPr/>
        </p:nvSpPr>
        <p:spPr>
          <a:xfrm rot="5400000">
            <a:off x="5934960" y="4607998"/>
            <a:ext cx="479395" cy="1787370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Yt_video</a:t>
            </a:r>
            <a:endParaRPr lang="it-IT" dirty="0"/>
          </a:p>
        </p:txBody>
      </p:sp>
      <p:sp>
        <p:nvSpPr>
          <p:cNvPr id="7" name="Elaborazione alternativa 6">
            <a:extLst>
              <a:ext uri="{FF2B5EF4-FFF2-40B4-BE49-F238E27FC236}">
                <a16:creationId xmlns:a16="http://schemas.microsoft.com/office/drawing/2014/main" id="{8DC4A4D5-E113-4ADC-86A1-0107A883B948}"/>
              </a:ext>
            </a:extLst>
          </p:cNvPr>
          <p:cNvSpPr/>
          <p:nvPr/>
        </p:nvSpPr>
        <p:spPr>
          <a:xfrm>
            <a:off x="1976186" y="3205316"/>
            <a:ext cx="2130641" cy="94638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scraper_producer</a:t>
            </a:r>
          </a:p>
          <a:p>
            <a:pPr algn="ctr"/>
            <a:r>
              <a:rPr lang="en-US" sz="1400" i="1" dirty="0"/>
              <a:t>API requests</a:t>
            </a:r>
            <a:endParaRPr lang="it-IT" sz="1400" i="1" dirty="0"/>
          </a:p>
        </p:txBody>
      </p:sp>
      <p:sp>
        <p:nvSpPr>
          <p:cNvPr id="8" name="Elaborazione alternativa 7">
            <a:extLst>
              <a:ext uri="{FF2B5EF4-FFF2-40B4-BE49-F238E27FC236}">
                <a16:creationId xmlns:a16="http://schemas.microsoft.com/office/drawing/2014/main" id="{3C1E7D83-863F-478D-A6E3-E431388423B9}"/>
              </a:ext>
            </a:extLst>
          </p:cNvPr>
          <p:cNvSpPr/>
          <p:nvPr/>
        </p:nvSpPr>
        <p:spPr>
          <a:xfrm>
            <a:off x="8142588" y="3205316"/>
            <a:ext cx="2130641" cy="94638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scraper_consumer</a:t>
            </a:r>
          </a:p>
          <a:p>
            <a:pPr algn="ctr"/>
            <a:r>
              <a:rPr lang="en-US" sz="1400" i="1" dirty="0"/>
              <a:t>data to MongoDB &amp; Json</a:t>
            </a:r>
            <a:endParaRPr lang="it-IT" sz="1400" i="1" dirty="0"/>
          </a:p>
        </p:txBody>
      </p:sp>
      <p:sp>
        <p:nvSpPr>
          <p:cNvPr id="10" name="Freccia curva 9">
            <a:extLst>
              <a:ext uri="{FF2B5EF4-FFF2-40B4-BE49-F238E27FC236}">
                <a16:creationId xmlns:a16="http://schemas.microsoft.com/office/drawing/2014/main" id="{5BC18ECD-F00A-4886-8298-A88B10923C43}"/>
              </a:ext>
            </a:extLst>
          </p:cNvPr>
          <p:cNvSpPr/>
          <p:nvPr/>
        </p:nvSpPr>
        <p:spPr>
          <a:xfrm flipV="1">
            <a:off x="2939845" y="4229700"/>
            <a:ext cx="2251587" cy="1433680"/>
          </a:xfrm>
          <a:prstGeom prst="bentArrow">
            <a:avLst>
              <a:gd name="adj1" fmla="val 6159"/>
              <a:gd name="adj2" fmla="val 10870"/>
              <a:gd name="adj3" fmla="val 27174"/>
              <a:gd name="adj4" fmla="val 48098"/>
            </a:avLst>
          </a:prstGeom>
          <a:gradFill>
            <a:gsLst>
              <a:gs pos="75000">
                <a:schemeClr val="accent2"/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Freccia curva 10">
            <a:extLst>
              <a:ext uri="{FF2B5EF4-FFF2-40B4-BE49-F238E27FC236}">
                <a16:creationId xmlns:a16="http://schemas.microsoft.com/office/drawing/2014/main" id="{EE60E96F-9D97-4940-A77E-C013BF2D84CF}"/>
              </a:ext>
            </a:extLst>
          </p:cNvPr>
          <p:cNvSpPr/>
          <p:nvPr/>
        </p:nvSpPr>
        <p:spPr>
          <a:xfrm rot="5400000" flipH="1">
            <a:off x="7663079" y="3742086"/>
            <a:ext cx="1276364" cy="2251589"/>
          </a:xfrm>
          <a:prstGeom prst="bentArrow">
            <a:avLst>
              <a:gd name="adj1" fmla="val 6159"/>
              <a:gd name="adj2" fmla="val 10870"/>
              <a:gd name="adj3" fmla="val 27174"/>
              <a:gd name="adj4" fmla="val 48098"/>
            </a:avLst>
          </a:prstGeom>
          <a:gradFill>
            <a:gsLst>
              <a:gs pos="71000">
                <a:schemeClr val="accent6"/>
              </a:gs>
              <a:gs pos="0">
                <a:schemeClr val="accent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Disco magnetico 11">
            <a:extLst>
              <a:ext uri="{FF2B5EF4-FFF2-40B4-BE49-F238E27FC236}">
                <a16:creationId xmlns:a16="http://schemas.microsoft.com/office/drawing/2014/main" id="{493198FB-943D-4304-BE4B-01762BD64882}"/>
              </a:ext>
            </a:extLst>
          </p:cNvPr>
          <p:cNvSpPr/>
          <p:nvPr/>
        </p:nvSpPr>
        <p:spPr>
          <a:xfrm>
            <a:off x="2486032" y="1070904"/>
            <a:ext cx="1110947" cy="1328821"/>
          </a:xfrm>
          <a:prstGeom prst="flowChartMagneticDisk">
            <a:avLst/>
          </a:prstGeom>
          <a:solidFill>
            <a:srgbClr val="DE0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Youtube</a:t>
            </a:r>
            <a:endParaRPr lang="it-IT" dirty="0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5E6916D2-A7F9-4683-87A5-AF2D4B9F7725}"/>
              </a:ext>
            </a:extLst>
          </p:cNvPr>
          <p:cNvSpPr/>
          <p:nvPr/>
        </p:nvSpPr>
        <p:spPr>
          <a:xfrm>
            <a:off x="2687544" y="2477727"/>
            <a:ext cx="688258" cy="649587"/>
          </a:xfrm>
          <a:prstGeom prst="downArrow">
            <a:avLst/>
          </a:prstGeom>
          <a:gradFill>
            <a:gsLst>
              <a:gs pos="100000">
                <a:srgbClr val="DE0C0C"/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Disco magnetico 13">
            <a:extLst>
              <a:ext uri="{FF2B5EF4-FFF2-40B4-BE49-F238E27FC236}">
                <a16:creationId xmlns:a16="http://schemas.microsoft.com/office/drawing/2014/main" id="{8D1A61BA-C84C-43AC-952F-70CBA50A495C}"/>
              </a:ext>
            </a:extLst>
          </p:cNvPr>
          <p:cNvSpPr/>
          <p:nvPr/>
        </p:nvSpPr>
        <p:spPr>
          <a:xfrm>
            <a:off x="7306031" y="1465005"/>
            <a:ext cx="1673113" cy="1012723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  <a:endParaRPr lang="it-IT" dirty="0"/>
          </a:p>
        </p:txBody>
      </p:sp>
      <p:sp>
        <p:nvSpPr>
          <p:cNvPr id="15" name="Disco magnetico 14">
            <a:extLst>
              <a:ext uri="{FF2B5EF4-FFF2-40B4-BE49-F238E27FC236}">
                <a16:creationId xmlns:a16="http://schemas.microsoft.com/office/drawing/2014/main" id="{A8DF8E05-EA4A-4659-8891-4163FF6AE00C}"/>
              </a:ext>
            </a:extLst>
          </p:cNvPr>
          <p:cNvSpPr/>
          <p:nvPr/>
        </p:nvSpPr>
        <p:spPr>
          <a:xfrm>
            <a:off x="9504456" y="1465005"/>
            <a:ext cx="1673113" cy="1012723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  <a:endParaRPr lang="it-IT" dirty="0"/>
          </a:p>
        </p:txBody>
      </p:sp>
      <p:sp>
        <p:nvSpPr>
          <p:cNvPr id="16" name="Freccia in su 15">
            <a:extLst>
              <a:ext uri="{FF2B5EF4-FFF2-40B4-BE49-F238E27FC236}">
                <a16:creationId xmlns:a16="http://schemas.microsoft.com/office/drawing/2014/main" id="{5AF68C69-3292-4A59-B280-251FFEEF7344}"/>
              </a:ext>
            </a:extLst>
          </p:cNvPr>
          <p:cNvSpPr/>
          <p:nvPr/>
        </p:nvSpPr>
        <p:spPr>
          <a:xfrm rot="20032434">
            <a:off x="8459628" y="2445345"/>
            <a:ext cx="493905" cy="687913"/>
          </a:xfrm>
          <a:prstGeom prst="upArrow">
            <a:avLst/>
          </a:prstGeom>
          <a:gradFill>
            <a:gsLst>
              <a:gs pos="19000">
                <a:schemeClr val="accent6"/>
              </a:gs>
              <a:gs pos="81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in su 17">
            <a:extLst>
              <a:ext uri="{FF2B5EF4-FFF2-40B4-BE49-F238E27FC236}">
                <a16:creationId xmlns:a16="http://schemas.microsoft.com/office/drawing/2014/main" id="{57E23B8F-E632-441A-9E2B-7ED48DF657BD}"/>
              </a:ext>
            </a:extLst>
          </p:cNvPr>
          <p:cNvSpPr/>
          <p:nvPr/>
        </p:nvSpPr>
        <p:spPr>
          <a:xfrm rot="1458934">
            <a:off x="9390293" y="2446230"/>
            <a:ext cx="493905" cy="687913"/>
          </a:xfrm>
          <a:prstGeom prst="upArrow">
            <a:avLst/>
          </a:prstGeom>
          <a:gradFill>
            <a:gsLst>
              <a:gs pos="20000">
                <a:schemeClr val="accent6"/>
              </a:gs>
              <a:gs pos="80000">
                <a:schemeClr val="accent4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61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A3BF5775-84D8-43D6-BE94-9CFBB4E467AA}"/>
              </a:ext>
            </a:extLst>
          </p:cNvPr>
          <p:cNvSpPr/>
          <p:nvPr/>
        </p:nvSpPr>
        <p:spPr>
          <a:xfrm>
            <a:off x="1904301" y="4001550"/>
            <a:ext cx="2374084" cy="250621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rs1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Replica Shard Group</a:t>
            </a:r>
            <a:endParaRPr lang="it-IT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1D431A0-F812-46F8-9103-B74030F51D4D}"/>
              </a:ext>
            </a:extLst>
          </p:cNvPr>
          <p:cNvSpPr/>
          <p:nvPr/>
        </p:nvSpPr>
        <p:spPr>
          <a:xfrm>
            <a:off x="2060491" y="5594507"/>
            <a:ext cx="607295" cy="457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Shard 1_1</a:t>
            </a:r>
            <a:endParaRPr lang="it-IT" sz="1200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505A24D6-62C6-4DB9-8027-A7D3762BD29B}"/>
              </a:ext>
            </a:extLst>
          </p:cNvPr>
          <p:cNvSpPr/>
          <p:nvPr/>
        </p:nvSpPr>
        <p:spPr>
          <a:xfrm>
            <a:off x="2784203" y="5728990"/>
            <a:ext cx="607295" cy="457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Shard 1_2</a:t>
            </a:r>
            <a:endParaRPr lang="it-IT" sz="1200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2FFD5A0-8241-43BA-B996-3B1713A2B61D}"/>
              </a:ext>
            </a:extLst>
          </p:cNvPr>
          <p:cNvSpPr/>
          <p:nvPr/>
        </p:nvSpPr>
        <p:spPr>
          <a:xfrm>
            <a:off x="3507915" y="5594507"/>
            <a:ext cx="607295" cy="457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Shard 1_3</a:t>
            </a:r>
            <a:endParaRPr lang="it-IT" sz="1200" dirty="0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2D1ECBE9-F0D2-4918-8BE6-314113C2C230}"/>
              </a:ext>
            </a:extLst>
          </p:cNvPr>
          <p:cNvSpPr/>
          <p:nvPr/>
        </p:nvSpPr>
        <p:spPr>
          <a:xfrm>
            <a:off x="4955339" y="4001550"/>
            <a:ext cx="2374084" cy="250621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rs2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Replica Shard Group</a:t>
            </a:r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9C15D7FC-2D5A-494B-848A-04AC88307373}"/>
              </a:ext>
            </a:extLst>
          </p:cNvPr>
          <p:cNvSpPr/>
          <p:nvPr/>
        </p:nvSpPr>
        <p:spPr>
          <a:xfrm>
            <a:off x="5111529" y="5594507"/>
            <a:ext cx="607295" cy="457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Shard 2_1</a:t>
            </a:r>
            <a:endParaRPr lang="it-IT" sz="1200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D503D28-8EBA-43FF-AA47-CFB218A9BB83}"/>
              </a:ext>
            </a:extLst>
          </p:cNvPr>
          <p:cNvSpPr/>
          <p:nvPr/>
        </p:nvSpPr>
        <p:spPr>
          <a:xfrm>
            <a:off x="5835241" y="5728990"/>
            <a:ext cx="607295" cy="457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Shard 2_2</a:t>
            </a:r>
            <a:endParaRPr lang="it-IT" sz="1200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947B3E7-8E3C-4A7B-880A-EBDD48005606}"/>
              </a:ext>
            </a:extLst>
          </p:cNvPr>
          <p:cNvSpPr/>
          <p:nvPr/>
        </p:nvSpPr>
        <p:spPr>
          <a:xfrm>
            <a:off x="6558953" y="5594507"/>
            <a:ext cx="607295" cy="457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Shard 2_3</a:t>
            </a:r>
            <a:endParaRPr lang="it-IT" sz="1200" dirty="0"/>
          </a:p>
        </p:txBody>
      </p:sp>
      <p:sp>
        <p:nvSpPr>
          <p:cNvPr id="14" name="Cilindro 13">
            <a:extLst>
              <a:ext uri="{FF2B5EF4-FFF2-40B4-BE49-F238E27FC236}">
                <a16:creationId xmlns:a16="http://schemas.microsoft.com/office/drawing/2014/main" id="{A4EFD88F-3F3E-4487-9C5A-801825936474}"/>
              </a:ext>
            </a:extLst>
          </p:cNvPr>
          <p:cNvSpPr/>
          <p:nvPr/>
        </p:nvSpPr>
        <p:spPr>
          <a:xfrm>
            <a:off x="8006377" y="4001550"/>
            <a:ext cx="2374084" cy="250621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rs3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Replica Shard Group</a:t>
            </a:r>
            <a:endParaRPr lang="it-IT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B97BEF4-FC83-4B1A-A76E-BB5ABA2C117F}"/>
              </a:ext>
            </a:extLst>
          </p:cNvPr>
          <p:cNvSpPr/>
          <p:nvPr/>
        </p:nvSpPr>
        <p:spPr>
          <a:xfrm>
            <a:off x="8162567" y="5594507"/>
            <a:ext cx="607295" cy="457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Shard 3_1</a:t>
            </a:r>
            <a:endParaRPr lang="it-IT" sz="1200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59FA4AF-A4BC-49FC-99C6-F1618DB5A791}"/>
              </a:ext>
            </a:extLst>
          </p:cNvPr>
          <p:cNvSpPr/>
          <p:nvPr/>
        </p:nvSpPr>
        <p:spPr>
          <a:xfrm>
            <a:off x="8886279" y="5728990"/>
            <a:ext cx="607295" cy="457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Shard 3_2</a:t>
            </a:r>
            <a:endParaRPr lang="it-IT" sz="1200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6A6B0654-3842-480D-BAB4-1E812924EF23}"/>
              </a:ext>
            </a:extLst>
          </p:cNvPr>
          <p:cNvSpPr/>
          <p:nvPr/>
        </p:nvSpPr>
        <p:spPr>
          <a:xfrm>
            <a:off x="9609991" y="5594507"/>
            <a:ext cx="607295" cy="457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Shard 3_3</a:t>
            </a:r>
            <a:endParaRPr lang="it-IT" sz="1200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55A9A02-FD57-41C7-B260-2409EE75375A}"/>
              </a:ext>
            </a:extLst>
          </p:cNvPr>
          <p:cNvSpPr/>
          <p:nvPr/>
        </p:nvSpPr>
        <p:spPr>
          <a:xfrm>
            <a:off x="9493574" y="805991"/>
            <a:ext cx="2115584" cy="26534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rs0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configServer Replica Group</a:t>
            </a:r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C4283FD9-9F4A-4838-91CB-051B38FA43F3}"/>
              </a:ext>
            </a:extLst>
          </p:cNvPr>
          <p:cNvSpPr/>
          <p:nvPr/>
        </p:nvSpPr>
        <p:spPr>
          <a:xfrm>
            <a:off x="9529751" y="2119636"/>
            <a:ext cx="1115622" cy="3453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configServer 1</a:t>
            </a:r>
            <a:endParaRPr lang="it-IT" sz="1200" dirty="0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35DCF429-2DC7-4E40-BE37-2FFF9E31A561}"/>
              </a:ext>
            </a:extLst>
          </p:cNvPr>
          <p:cNvSpPr/>
          <p:nvPr/>
        </p:nvSpPr>
        <p:spPr>
          <a:xfrm>
            <a:off x="9959283" y="2531869"/>
            <a:ext cx="1115622" cy="3453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configServer 2</a:t>
            </a:r>
            <a:endParaRPr lang="it-IT" sz="1200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3439A3DA-4D91-4048-B513-ADB5669D4974}"/>
              </a:ext>
            </a:extLst>
          </p:cNvPr>
          <p:cNvSpPr/>
          <p:nvPr/>
        </p:nvSpPr>
        <p:spPr>
          <a:xfrm>
            <a:off x="10380461" y="2944102"/>
            <a:ext cx="1115622" cy="3453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configServer 3</a:t>
            </a:r>
            <a:endParaRPr lang="it-IT" sz="1200" dirty="0"/>
          </a:p>
        </p:txBody>
      </p:sp>
      <p:sp>
        <p:nvSpPr>
          <p:cNvPr id="22" name="Esagono 21">
            <a:extLst>
              <a:ext uri="{FF2B5EF4-FFF2-40B4-BE49-F238E27FC236}">
                <a16:creationId xmlns:a16="http://schemas.microsoft.com/office/drawing/2014/main" id="{F2EF37B5-1C20-4248-812C-2F9C9EFB8125}"/>
              </a:ext>
            </a:extLst>
          </p:cNvPr>
          <p:cNvSpPr/>
          <p:nvPr/>
        </p:nvSpPr>
        <p:spPr>
          <a:xfrm>
            <a:off x="4929529" y="805991"/>
            <a:ext cx="2374084" cy="824466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  <a:p>
            <a:pPr algn="ctr"/>
            <a:r>
              <a:rPr lang="en-US" dirty="0"/>
              <a:t>mongos</a:t>
            </a:r>
            <a:endParaRPr lang="it-IT" dirty="0"/>
          </a:p>
        </p:txBody>
      </p:sp>
      <p:pic>
        <p:nvPicPr>
          <p:cNvPr id="1026" name="Picture 2" descr="Utente sagoma nera close up | Icona Gratis">
            <a:extLst>
              <a:ext uri="{FF2B5EF4-FFF2-40B4-BE49-F238E27FC236}">
                <a16:creationId xmlns:a16="http://schemas.microsoft.com/office/drawing/2014/main" id="{F841BCC8-51ED-4CE1-9D53-DAD39C55D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7" y="467664"/>
            <a:ext cx="1162793" cy="116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44272EC6-D0DB-459D-97E0-DC9A11163B18}"/>
              </a:ext>
            </a:extLst>
          </p:cNvPr>
          <p:cNvSpPr/>
          <p:nvPr/>
        </p:nvSpPr>
        <p:spPr>
          <a:xfrm>
            <a:off x="3226769" y="881438"/>
            <a:ext cx="1563841" cy="659876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71000">
                <a:schemeClr val="accent6"/>
              </a:gs>
              <a:gs pos="0">
                <a:schemeClr val="tx1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25BE130-AC4A-4C59-B5BF-957E5BB66250}"/>
              </a:ext>
            </a:extLst>
          </p:cNvPr>
          <p:cNvSpPr txBox="1"/>
          <p:nvPr/>
        </p:nvSpPr>
        <p:spPr>
          <a:xfrm>
            <a:off x="2143469" y="164635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  <a:endParaRPr lang="it-IT" dirty="0"/>
          </a:p>
        </p:txBody>
      </p:sp>
      <p:sp>
        <p:nvSpPr>
          <p:cNvPr id="25" name="Freccia bidirezionale verticale 24">
            <a:extLst>
              <a:ext uri="{FF2B5EF4-FFF2-40B4-BE49-F238E27FC236}">
                <a16:creationId xmlns:a16="http://schemas.microsoft.com/office/drawing/2014/main" id="{13C4B782-0889-427F-8CA5-0471160D731D}"/>
              </a:ext>
            </a:extLst>
          </p:cNvPr>
          <p:cNvSpPr/>
          <p:nvPr/>
        </p:nvSpPr>
        <p:spPr>
          <a:xfrm>
            <a:off x="5939098" y="1709987"/>
            <a:ext cx="537279" cy="1509935"/>
          </a:xfrm>
          <a:prstGeom prst="upDownArrow">
            <a:avLst/>
          </a:prstGeom>
          <a:gradFill>
            <a:gsLst>
              <a:gs pos="71000">
                <a:schemeClr val="accent6"/>
              </a:gs>
              <a:gs pos="0">
                <a:schemeClr val="accent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C12424EB-F5B2-4B95-AA04-3560BFA4F98C}"/>
              </a:ext>
            </a:extLst>
          </p:cNvPr>
          <p:cNvSpPr/>
          <p:nvPr/>
        </p:nvSpPr>
        <p:spPr>
          <a:xfrm rot="20151084" flipH="1">
            <a:off x="3899287" y="3479720"/>
            <a:ext cx="1943522" cy="246277"/>
          </a:xfrm>
          <a:prstGeom prst="rightArrow">
            <a:avLst/>
          </a:prstGeom>
          <a:gradFill>
            <a:gsLst>
              <a:gs pos="100000">
                <a:schemeClr val="accent6"/>
              </a:gs>
              <a:gs pos="59000">
                <a:schemeClr val="accent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1ED620C4-C5D8-4231-88A5-973F733020CA}"/>
              </a:ext>
            </a:extLst>
          </p:cNvPr>
          <p:cNvSpPr/>
          <p:nvPr/>
        </p:nvSpPr>
        <p:spPr>
          <a:xfrm rot="12267420" flipH="1">
            <a:off x="6530510" y="3475226"/>
            <a:ext cx="1943522" cy="246277"/>
          </a:xfrm>
          <a:prstGeom prst="rightArrow">
            <a:avLst/>
          </a:prstGeom>
          <a:gradFill>
            <a:gsLst>
              <a:gs pos="100000">
                <a:schemeClr val="accent6"/>
              </a:gs>
              <a:gs pos="59000">
                <a:schemeClr val="accent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E5137D53-8EC8-49C8-909B-405AF7701CD0}"/>
              </a:ext>
            </a:extLst>
          </p:cNvPr>
          <p:cNvSpPr/>
          <p:nvPr/>
        </p:nvSpPr>
        <p:spPr>
          <a:xfrm rot="16200000" flipH="1">
            <a:off x="5895832" y="3514941"/>
            <a:ext cx="623810" cy="246277"/>
          </a:xfrm>
          <a:prstGeom prst="rightArrow">
            <a:avLst/>
          </a:prstGeom>
          <a:gradFill>
            <a:gsLst>
              <a:gs pos="100000">
                <a:schemeClr val="accent6"/>
              </a:gs>
              <a:gs pos="59000">
                <a:schemeClr val="accent5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bidirezionale verticale 26">
            <a:extLst>
              <a:ext uri="{FF2B5EF4-FFF2-40B4-BE49-F238E27FC236}">
                <a16:creationId xmlns:a16="http://schemas.microsoft.com/office/drawing/2014/main" id="{E087CE99-377E-443A-B6C5-27C933003FBC}"/>
              </a:ext>
            </a:extLst>
          </p:cNvPr>
          <p:cNvSpPr/>
          <p:nvPr/>
        </p:nvSpPr>
        <p:spPr>
          <a:xfrm rot="6525470">
            <a:off x="8199583" y="789383"/>
            <a:ext cx="300381" cy="2178619"/>
          </a:xfrm>
          <a:prstGeom prst="upDownArrow">
            <a:avLst>
              <a:gd name="adj1" fmla="val 50000"/>
              <a:gd name="adj2" fmla="val 59953"/>
            </a:avLst>
          </a:prstGeom>
          <a:gradFill>
            <a:gsLst>
              <a:gs pos="100000">
                <a:schemeClr val="accent6"/>
              </a:gs>
              <a:gs pos="59000">
                <a:schemeClr val="accent2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bidirezionale verticale 32">
            <a:extLst>
              <a:ext uri="{FF2B5EF4-FFF2-40B4-BE49-F238E27FC236}">
                <a16:creationId xmlns:a16="http://schemas.microsoft.com/office/drawing/2014/main" id="{444F446E-8C84-4D70-8832-0F742AFC1527}"/>
              </a:ext>
            </a:extLst>
          </p:cNvPr>
          <p:cNvSpPr/>
          <p:nvPr/>
        </p:nvSpPr>
        <p:spPr>
          <a:xfrm rot="4658052">
            <a:off x="7921385" y="1405315"/>
            <a:ext cx="300381" cy="2717420"/>
          </a:xfrm>
          <a:prstGeom prst="upDownArrow">
            <a:avLst>
              <a:gd name="adj1" fmla="val 50000"/>
              <a:gd name="adj2" fmla="val 59953"/>
            </a:avLst>
          </a:prstGeom>
          <a:gradFill>
            <a:gsLst>
              <a:gs pos="100000">
                <a:schemeClr val="accent5"/>
              </a:gs>
              <a:gs pos="59000">
                <a:schemeClr val="accent2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414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63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 Luzzi</dc:creator>
  <cp:lastModifiedBy>Fede Luzzi</cp:lastModifiedBy>
  <cp:revision>7</cp:revision>
  <dcterms:created xsi:type="dcterms:W3CDTF">2020-05-14T08:38:56Z</dcterms:created>
  <dcterms:modified xsi:type="dcterms:W3CDTF">2020-06-09T09:40:29Z</dcterms:modified>
</cp:coreProperties>
</file>