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5" r:id="rId7"/>
    <p:sldId id="262" r:id="rId8"/>
    <p:sldId id="266" r:id="rId9"/>
    <p:sldId id="263" r:id="rId10"/>
    <p:sldId id="264" r:id="rId11"/>
    <p:sldId id="260" r:id="rId12"/>
    <p:sldId id="267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ooter" id="{3A9718F8-C15A-8545-9BC3-CF89ABFAC6F7}">
          <p14:sldIdLst>
            <p14:sldId id="256"/>
            <p14:sldId id="257"/>
            <p14:sldId id="258"/>
            <p14:sldId id="259"/>
            <p14:sldId id="261"/>
            <p14:sldId id="265"/>
            <p14:sldId id="262"/>
            <p14:sldId id="266"/>
            <p14:sldId id="263"/>
            <p14:sldId id="264"/>
            <p14:sldId id="260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F6B79A-B345-4920-B6B6-1EDAE3CCB1E2}" v="80" dt="2020-06-13T14:21:05.077"/>
    <p1510:client id="{CD7FD6AF-7702-F390-A6CA-78493A1498FC}" v="665" dt="2020-06-13T15:15:00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.peracchi1@campus.unimib.it" userId="S::m.peracchi1@campus.unimib.it::17a51f64-c708-42b6-b317-b6230ee102c3" providerId="AD" clId="Web-{CD7FD6AF-7702-F390-A6CA-78493A1498FC}"/>
    <pc:docChg chg="modSld">
      <pc:chgData name="m.peracchi1@campus.unimib.it" userId="S::m.peracchi1@campus.unimib.it::17a51f64-c708-42b6-b317-b6230ee102c3" providerId="AD" clId="Web-{CD7FD6AF-7702-F390-A6CA-78493A1498FC}" dt="2020-06-13T15:16:49.621" v="652"/>
      <pc:docMkLst>
        <pc:docMk/>
      </pc:docMkLst>
      <pc:sldChg chg="addSp delSp modSp mod modClrScheme delDesignElem chgLayout">
        <pc:chgData name="m.peracchi1@campus.unimib.it" userId="S::m.peracchi1@campus.unimib.it::17a51f64-c708-42b6-b317-b6230ee102c3" providerId="AD" clId="Web-{CD7FD6AF-7702-F390-A6CA-78493A1498FC}" dt="2020-06-13T14:35:04.199" v="139" actId="1076"/>
        <pc:sldMkLst>
          <pc:docMk/>
          <pc:sldMk cId="970307074" sldId="257"/>
        </pc:sldMkLst>
        <pc:spChg chg="mod ord">
          <ac:chgData name="m.peracchi1@campus.unimib.it" userId="S::m.peracchi1@campus.unimib.it::17a51f64-c708-42b6-b317-b6230ee102c3" providerId="AD" clId="Web-{CD7FD6AF-7702-F390-A6CA-78493A1498FC}" dt="2020-06-13T14:35:04.199" v="139" actId="1076"/>
          <ac:spMkLst>
            <pc:docMk/>
            <pc:sldMk cId="970307074" sldId="257"/>
            <ac:spMk id="2" creationId="{6FE05FC1-FB38-AF4E-80BC-A57908209CF0}"/>
          </ac:spMkLst>
        </pc:spChg>
        <pc:spChg chg="del">
          <ac:chgData name="m.peracchi1@campus.unimib.it" userId="S::m.peracchi1@campus.unimib.it::17a51f64-c708-42b6-b317-b6230ee102c3" providerId="AD" clId="Web-{CD7FD6AF-7702-F390-A6CA-78493A1498FC}" dt="2020-06-13T14:24:19.124" v="27"/>
          <ac:spMkLst>
            <pc:docMk/>
            <pc:sldMk cId="970307074" sldId="257"/>
            <ac:spMk id="3" creationId="{973D395C-7E87-3B45-80CC-F7C4DF406E0C}"/>
          </ac:spMkLst>
        </pc:spChg>
        <pc:spChg chg="mod ord">
          <ac:chgData name="m.peracchi1@campus.unimib.it" userId="S::m.peracchi1@campus.unimib.it::17a51f64-c708-42b6-b317-b6230ee102c3" providerId="AD" clId="Web-{CD7FD6AF-7702-F390-A6CA-78493A1498FC}" dt="2020-06-13T14:28:40.423" v="79"/>
          <ac:spMkLst>
            <pc:docMk/>
            <pc:sldMk cId="970307074" sldId="257"/>
            <ac:spMk id="4" creationId="{D994DCFE-5FB1-674A-B4C5-D070FD18D273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4:34:34.135" v="136" actId="1076"/>
          <ac:spMkLst>
            <pc:docMk/>
            <pc:sldMk cId="970307074" sldId="257"/>
            <ac:spMk id="5" creationId="{EE310572-4DEF-44E7-9AE7-C09B0C9237D8}"/>
          </ac:spMkLst>
        </pc:spChg>
        <pc:spChg chg="mod ord">
          <ac:chgData name="m.peracchi1@campus.unimib.it" userId="S::m.peracchi1@campus.unimib.it::17a51f64-c708-42b6-b317-b6230ee102c3" providerId="AD" clId="Web-{CD7FD6AF-7702-F390-A6CA-78493A1498FC}" dt="2020-06-13T14:28:40.423" v="79"/>
          <ac:spMkLst>
            <pc:docMk/>
            <pc:sldMk cId="970307074" sldId="257"/>
            <ac:spMk id="6" creationId="{864441BA-5D87-4F4E-91C8-08298B574B81}"/>
          </ac:spMkLst>
        </pc:spChg>
        <pc:spChg chg="add del mod">
          <ac:chgData name="m.peracchi1@campus.unimib.it" userId="S::m.peracchi1@campus.unimib.it::17a51f64-c708-42b6-b317-b6230ee102c3" providerId="AD" clId="Web-{CD7FD6AF-7702-F390-A6CA-78493A1498FC}" dt="2020-06-13T14:34:07.101" v="133"/>
          <ac:spMkLst>
            <pc:docMk/>
            <pc:sldMk cId="970307074" sldId="257"/>
            <ac:spMk id="8" creationId="{66A6E082-D385-4E8B-A17A-8AE3B2F26878}"/>
          </ac:spMkLst>
        </pc:spChg>
        <pc:spChg chg="add mod">
          <ac:chgData name="m.peracchi1@campus.unimib.it" userId="S::m.peracchi1@campus.unimib.it::17a51f64-c708-42b6-b317-b6230ee102c3" providerId="AD" clId="Web-{CD7FD6AF-7702-F390-A6CA-78493A1498FC}" dt="2020-06-13T14:34:46.604" v="137" actId="1076"/>
          <ac:spMkLst>
            <pc:docMk/>
            <pc:sldMk cId="970307074" sldId="257"/>
            <ac:spMk id="9" creationId="{8235DDC0-C38E-4F29-8456-6014CDC56B13}"/>
          </ac:spMkLst>
        </pc:spChg>
        <pc:spChg chg="add mod">
          <ac:chgData name="m.peracchi1@campus.unimib.it" userId="S::m.peracchi1@campus.unimib.it::17a51f64-c708-42b6-b317-b6230ee102c3" providerId="AD" clId="Web-{CD7FD6AF-7702-F390-A6CA-78493A1498FC}" dt="2020-06-13T14:34:20.399" v="135" actId="1076"/>
          <ac:spMkLst>
            <pc:docMk/>
            <pc:sldMk cId="970307074" sldId="257"/>
            <ac:spMk id="10" creationId="{1F983428-BAB0-4F55-9ADC-978BDBCAA263}"/>
          </ac:spMkLst>
        </pc:spChg>
        <pc:spChg chg="add mod">
          <ac:chgData name="m.peracchi1@campus.unimib.it" userId="S::m.peracchi1@campus.unimib.it::17a51f64-c708-42b6-b317-b6230ee102c3" providerId="AD" clId="Web-{CD7FD6AF-7702-F390-A6CA-78493A1498FC}" dt="2020-06-13T14:34:14.321" v="134" actId="1076"/>
          <ac:spMkLst>
            <pc:docMk/>
            <pc:sldMk cId="970307074" sldId="257"/>
            <ac:spMk id="11" creationId="{0180ABEB-B87E-478A-A7B1-5B48C46CD42D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28:40.423" v="79"/>
          <ac:spMkLst>
            <pc:docMk/>
            <pc:sldMk cId="970307074" sldId="257"/>
            <ac:spMk id="15" creationId="{3F736409-6C07-4CE8-86F8-1174E2235C2E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28:40.423" v="79"/>
          <ac:spMkLst>
            <pc:docMk/>
            <pc:sldMk cId="970307074" sldId="257"/>
            <ac:spMk id="16" creationId="{72C7A71F-A746-4AB2-8FF5-03D4135FAFAD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28:40.423" v="79"/>
          <ac:spMkLst>
            <pc:docMk/>
            <pc:sldMk cId="970307074" sldId="257"/>
            <ac:spMk id="17" creationId="{17FF8914-DDE9-46F8-AF0A-54FD0AC09BEE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28:40.423" v="79"/>
          <ac:spMkLst>
            <pc:docMk/>
            <pc:sldMk cId="970307074" sldId="257"/>
            <ac:spMk id="18" creationId="{094C1DE0-31FE-4AD0-95EA-B65CA6B89D58}"/>
          </ac:spMkLst>
        </pc:spChg>
      </pc:sldChg>
      <pc:sldChg chg="modSp">
        <pc:chgData name="m.peracchi1@campus.unimib.it" userId="S::m.peracchi1@campus.unimib.it::17a51f64-c708-42b6-b317-b6230ee102c3" providerId="AD" clId="Web-{CD7FD6AF-7702-F390-A6CA-78493A1498FC}" dt="2020-06-13T14:45:50.431" v="274"/>
        <pc:sldMkLst>
          <pc:docMk/>
          <pc:sldMk cId="2151732933" sldId="258"/>
        </pc:sldMkLst>
        <pc:spChg chg="mod">
          <ac:chgData name="m.peracchi1@campus.unimib.it" userId="S::m.peracchi1@campus.unimib.it::17a51f64-c708-42b6-b317-b6230ee102c3" providerId="AD" clId="Web-{CD7FD6AF-7702-F390-A6CA-78493A1498FC}" dt="2020-06-13T14:45:50.431" v="274"/>
          <ac:spMkLst>
            <pc:docMk/>
            <pc:sldMk cId="2151732933" sldId="258"/>
            <ac:spMk id="2" creationId="{FAC89828-CB60-7341-8D05-8A980854106D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4:30:58.807" v="112" actId="20577"/>
          <ac:spMkLst>
            <pc:docMk/>
            <pc:sldMk cId="2151732933" sldId="258"/>
            <ac:spMk id="4" creationId="{8941C827-C36D-E34E-9D1F-FEE17FAB62BF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4:32:27.423" v="125"/>
          <ac:spMkLst>
            <pc:docMk/>
            <pc:sldMk cId="2151732933" sldId="258"/>
            <ac:spMk id="5" creationId="{7EAAC7F2-FC4E-EF48-B1FD-53BC9BCFBDA2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4:32:45.408" v="126" actId="20577"/>
          <ac:spMkLst>
            <pc:docMk/>
            <pc:sldMk cId="2151732933" sldId="258"/>
            <ac:spMk id="6" creationId="{F3FEC3C0-6ADA-584C-9B03-9AFD48D01A5E}"/>
          </ac:spMkLst>
        </pc:spChg>
      </pc:sldChg>
      <pc:sldChg chg="modSp">
        <pc:chgData name="m.peracchi1@campus.unimib.it" userId="S::m.peracchi1@campus.unimib.it::17a51f64-c708-42b6-b317-b6230ee102c3" providerId="AD" clId="Web-{CD7FD6AF-7702-F390-A6CA-78493A1498FC}" dt="2020-06-13T14:45:57.931" v="275"/>
        <pc:sldMkLst>
          <pc:docMk/>
          <pc:sldMk cId="949629374" sldId="259"/>
        </pc:sldMkLst>
        <pc:spChg chg="mod">
          <ac:chgData name="m.peracchi1@campus.unimib.it" userId="S::m.peracchi1@campus.unimib.it::17a51f64-c708-42b6-b317-b6230ee102c3" providerId="AD" clId="Web-{CD7FD6AF-7702-F390-A6CA-78493A1498FC}" dt="2020-06-13T14:45:57.931" v="275"/>
          <ac:spMkLst>
            <pc:docMk/>
            <pc:sldMk cId="949629374" sldId="259"/>
            <ac:spMk id="2" creationId="{4FF3D5D2-86B7-3A4D-8483-D22F70E7A4EF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4:37:16.583" v="144" actId="20577"/>
          <ac:spMkLst>
            <pc:docMk/>
            <pc:sldMk cId="949629374" sldId="259"/>
            <ac:spMk id="10" creationId="{90262F94-FA75-4E1D-8C8D-ED618E307D8F}"/>
          </ac:spMkLst>
        </pc:spChg>
      </pc:sldChg>
      <pc:sldChg chg="modSp">
        <pc:chgData name="m.peracchi1@campus.unimib.it" userId="S::m.peracchi1@campus.unimib.it::17a51f64-c708-42b6-b317-b6230ee102c3" providerId="AD" clId="Web-{CD7FD6AF-7702-F390-A6CA-78493A1498FC}" dt="2020-06-13T15:08:16.711" v="480"/>
        <pc:sldMkLst>
          <pc:docMk/>
          <pc:sldMk cId="2149897601" sldId="260"/>
        </pc:sldMkLst>
        <pc:spChg chg="mod">
          <ac:chgData name="m.peracchi1@campus.unimib.it" userId="S::m.peracchi1@campus.unimib.it::17a51f64-c708-42b6-b317-b6230ee102c3" providerId="AD" clId="Web-{CD7FD6AF-7702-F390-A6CA-78493A1498FC}" dt="2020-06-13T15:08:16.711" v="480"/>
          <ac:spMkLst>
            <pc:docMk/>
            <pc:sldMk cId="2149897601" sldId="260"/>
            <ac:spMk id="2" creationId="{28E761E0-40EF-5340-A122-3C24CF3EC5B8}"/>
          </ac:spMkLst>
        </pc:spChg>
      </pc:sldChg>
      <pc:sldChg chg="addSp modSp">
        <pc:chgData name="m.peracchi1@campus.unimib.it" userId="S::m.peracchi1@campus.unimib.it::17a51f64-c708-42b6-b317-b6230ee102c3" providerId="AD" clId="Web-{CD7FD6AF-7702-F390-A6CA-78493A1498FC}" dt="2020-06-13T14:48:35.676" v="302" actId="1076"/>
        <pc:sldMkLst>
          <pc:docMk/>
          <pc:sldMk cId="149751173" sldId="261"/>
        </pc:sldMkLst>
        <pc:spChg chg="mod">
          <ac:chgData name="m.peracchi1@campus.unimib.it" userId="S::m.peracchi1@campus.unimib.it::17a51f64-c708-42b6-b317-b6230ee102c3" providerId="AD" clId="Web-{CD7FD6AF-7702-F390-A6CA-78493A1498FC}" dt="2020-06-13T14:48:13.503" v="298" actId="1076"/>
          <ac:spMkLst>
            <pc:docMk/>
            <pc:sldMk cId="149751173" sldId="261"/>
            <ac:spMk id="2" creationId="{14EB0388-1EBA-2940-AAAA-D1505BE8CE15}"/>
          </ac:spMkLst>
        </pc:spChg>
        <pc:spChg chg="add mod">
          <ac:chgData name="m.peracchi1@campus.unimib.it" userId="S::m.peracchi1@campus.unimib.it::17a51f64-c708-42b6-b317-b6230ee102c3" providerId="AD" clId="Web-{CD7FD6AF-7702-F390-A6CA-78493A1498FC}" dt="2020-06-13T14:48:35.676" v="302" actId="1076"/>
          <ac:spMkLst>
            <pc:docMk/>
            <pc:sldMk cId="149751173" sldId="261"/>
            <ac:spMk id="3" creationId="{88318349-9801-4835-8416-FCF2AD7CE57C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4:45:29.117" v="273"/>
          <ac:spMkLst>
            <pc:docMk/>
            <pc:sldMk cId="149751173" sldId="261"/>
            <ac:spMk id="10" creationId="{4813104C-51AE-4743-A8CA-CD727C96A7DC}"/>
          </ac:spMkLst>
        </pc:spChg>
      </pc:sldChg>
      <pc:sldChg chg="addSp delSp modSp mod setBg">
        <pc:chgData name="m.peracchi1@campus.unimib.it" userId="S::m.peracchi1@campus.unimib.it::17a51f64-c708-42b6-b317-b6230ee102c3" providerId="AD" clId="Web-{CD7FD6AF-7702-F390-A6CA-78493A1498FC}" dt="2020-06-13T15:05:33.434" v="457" actId="1076"/>
        <pc:sldMkLst>
          <pc:docMk/>
          <pc:sldMk cId="3610044695" sldId="262"/>
        </pc:sldMkLst>
        <pc:spChg chg="mod">
          <ac:chgData name="m.peracchi1@campus.unimib.it" userId="S::m.peracchi1@campus.unimib.it::17a51f64-c708-42b6-b317-b6230ee102c3" providerId="AD" clId="Web-{CD7FD6AF-7702-F390-A6CA-78493A1498FC}" dt="2020-06-13T14:56:26.599" v="366" actId="14100"/>
          <ac:spMkLst>
            <pc:docMk/>
            <pc:sldMk cId="3610044695" sldId="262"/>
            <ac:spMk id="2" creationId="{7CCFD3DA-D7C9-5E45-A37E-3369BDF740EE}"/>
          </ac:spMkLst>
        </pc:spChg>
        <pc:spChg chg="del">
          <ac:chgData name="m.peracchi1@campus.unimib.it" userId="S::m.peracchi1@campus.unimib.it::17a51f64-c708-42b6-b317-b6230ee102c3" providerId="AD" clId="Web-{CD7FD6AF-7702-F390-A6CA-78493A1498FC}" dt="2020-06-13T14:42:58.950" v="267"/>
          <ac:spMkLst>
            <pc:docMk/>
            <pc:sldMk cId="3610044695" sldId="262"/>
            <ac:spMk id="3" creationId="{A0B6B1AE-CA03-334D-9B46-AAC2300B92C7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4" creationId="{304E178B-EDAA-ED40-9A9D-C55739D9DB86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5" creationId="{4B025BED-AF01-9D40-8542-22AD47E5534B}"/>
          </ac:spMkLst>
        </pc:spChg>
        <pc:spChg chg="add mod ord">
          <ac:chgData name="m.peracchi1@campus.unimib.it" userId="S::m.peracchi1@campus.unimib.it::17a51f64-c708-42b6-b317-b6230ee102c3" providerId="AD" clId="Web-{CD7FD6AF-7702-F390-A6CA-78493A1498FC}" dt="2020-06-13T15:05:20.621" v="456" actId="1076"/>
          <ac:spMkLst>
            <pc:docMk/>
            <pc:sldMk cId="3610044695" sldId="262"/>
            <ac:spMk id="6" creationId="{7A949D2B-766C-4210-AA11-645BFBBE0609}"/>
          </ac:spMkLst>
        </pc:spChg>
        <pc:spChg chg="add mod">
          <ac:chgData name="m.peracchi1@campus.unimib.it" userId="S::m.peracchi1@campus.unimib.it::17a51f64-c708-42b6-b317-b6230ee102c3" providerId="AD" clId="Web-{CD7FD6AF-7702-F390-A6CA-78493A1498FC}" dt="2020-06-13T15:05:33.434" v="457" actId="1076"/>
          <ac:spMkLst>
            <pc:docMk/>
            <pc:sldMk cId="3610044695" sldId="262"/>
            <ac:spMk id="7" creationId="{203CC5E2-F2FC-4C1B-B412-C90CFD0BE320}"/>
          </ac:spMkLst>
        </pc:spChg>
        <pc:spChg chg="add mod">
          <ac:chgData name="m.peracchi1@campus.unimib.it" userId="S::m.peracchi1@campus.unimib.it::17a51f64-c708-42b6-b317-b6230ee102c3" providerId="AD" clId="Web-{CD7FD6AF-7702-F390-A6CA-78493A1498FC}" dt="2020-06-13T15:02:19.748" v="420"/>
          <ac:spMkLst>
            <pc:docMk/>
            <pc:sldMk cId="3610044695" sldId="262"/>
            <ac:spMk id="8" creationId="{E0B14E78-EFB1-42CC-8247-B64C4E5AD359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49:22.195" v="305"/>
          <ac:spMkLst>
            <pc:docMk/>
            <pc:sldMk cId="3610044695" sldId="262"/>
            <ac:spMk id="10" creationId="{8D06CE56-3881-4ADA-8CEF-D18B02C242A3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49:22.195" v="305"/>
          <ac:spMkLst>
            <pc:docMk/>
            <pc:sldMk cId="3610044695" sldId="262"/>
            <ac:spMk id="12" creationId="{79F3C543-62EC-4433-9C93-A2CD8764E9B4}"/>
          </ac:spMkLst>
        </pc:spChg>
        <pc:spChg chg="add mod">
          <ac:chgData name="m.peracchi1@campus.unimib.it" userId="S::m.peracchi1@campus.unimib.it::17a51f64-c708-42b6-b317-b6230ee102c3" providerId="AD" clId="Web-{CD7FD6AF-7702-F390-A6CA-78493A1498FC}" dt="2020-06-13T15:04:25.851" v="447" actId="20577"/>
          <ac:spMkLst>
            <pc:docMk/>
            <pc:sldMk cId="3610044695" sldId="262"/>
            <ac:spMk id="13" creationId="{AA08BBF1-6844-4509-962E-EAE09301D804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49:22.195" v="305"/>
          <ac:spMkLst>
            <pc:docMk/>
            <pc:sldMk cId="3610044695" sldId="262"/>
            <ac:spMk id="14" creationId="{F1C4E306-BC28-4A7B-871B-1926F6FA6EF3}"/>
          </ac:spMkLst>
        </pc:spChg>
        <pc:spChg chg="add mod">
          <ac:chgData name="m.peracchi1@campus.unimib.it" userId="S::m.peracchi1@campus.unimib.it::17a51f64-c708-42b6-b317-b6230ee102c3" providerId="AD" clId="Web-{CD7FD6AF-7702-F390-A6CA-78493A1498FC}" dt="2020-06-13T15:02:56.407" v="433" actId="1076"/>
          <ac:spMkLst>
            <pc:docMk/>
            <pc:sldMk cId="3610044695" sldId="262"/>
            <ac:spMk id="15" creationId="{1322895B-A799-4F4B-9FB1-582801FA40E9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49:22.195" v="305"/>
          <ac:spMkLst>
            <pc:docMk/>
            <pc:sldMk cId="3610044695" sldId="262"/>
            <ac:spMk id="16" creationId="{C3ECC9B4-989C-4F71-A6BC-DEBC1D9FD0BD}"/>
          </ac:spMkLst>
        </pc:spChg>
        <pc:spChg chg="add mod">
          <ac:chgData name="m.peracchi1@campus.unimib.it" userId="S::m.peracchi1@campus.unimib.it::17a51f64-c708-42b6-b317-b6230ee102c3" providerId="AD" clId="Web-{CD7FD6AF-7702-F390-A6CA-78493A1498FC}" dt="2020-06-13T15:04:04.631" v="442" actId="1076"/>
          <ac:spMkLst>
            <pc:docMk/>
            <pc:sldMk cId="3610044695" sldId="262"/>
            <ac:spMk id="17" creationId="{7B335E6F-0C9C-4940-9297-5BFF202EA436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49:22.195" v="305"/>
          <ac:spMkLst>
            <pc:docMk/>
            <pc:sldMk cId="3610044695" sldId="262"/>
            <ac:spMk id="18" creationId="{7948E8DE-A931-4EF0-BE1D-F1027474099B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49:22.195" v="305"/>
          <ac:spMkLst>
            <pc:docMk/>
            <pc:sldMk cId="3610044695" sldId="262"/>
            <ac:spMk id="20" creationId="{B0E4BB4F-99AB-4C4E-A763-C5AC5273DF5D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25" creationId="{8D06CE56-3881-4ADA-8CEF-D18B02C242A3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27" creationId="{79F3C543-62EC-4433-9C93-A2CD8764E9B4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29" creationId="{5463EB0A-3D7C-4AA5-BFA5-8EE5B4BA5624}"/>
          </ac:spMkLst>
        </pc:spChg>
        <pc:spChg chg="add mod">
          <ac:chgData name="m.peracchi1@campus.unimib.it" userId="S::m.peracchi1@campus.unimib.it::17a51f64-c708-42b6-b317-b6230ee102c3" providerId="AD" clId="Web-{CD7FD6AF-7702-F390-A6CA-78493A1498FC}" dt="2020-06-13T15:04:42.040" v="450" actId="1076"/>
          <ac:spMkLst>
            <pc:docMk/>
            <pc:sldMk cId="3610044695" sldId="262"/>
            <ac:spMk id="30" creationId="{996E4AB7-49FC-4586-B813-FF7EAAE80101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31" creationId="{7945AD00-F967-454D-A4B2-39ABA5C88C20}"/>
          </ac:spMkLst>
        </pc:spChg>
        <pc:spChg chg="add mod">
          <ac:chgData name="m.peracchi1@campus.unimib.it" userId="S::m.peracchi1@campus.unimib.it::17a51f64-c708-42b6-b317-b6230ee102c3" providerId="AD" clId="Web-{CD7FD6AF-7702-F390-A6CA-78493A1498FC}" dt="2020-06-13T15:05:05.182" v="453" actId="20577"/>
          <ac:spMkLst>
            <pc:docMk/>
            <pc:sldMk cId="3610044695" sldId="262"/>
            <ac:spMk id="32" creationId="{4E550D80-9D17-4E15-842F-9C95D4895644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33" creationId="{E9BC5B79-B912-427C-8219-E3E50943FCDE}"/>
          </ac:spMkLst>
        </pc:spChg>
        <pc:spChg chg="add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38" creationId="{A3C210E6-A35A-4F68-8D60-801A019C75B8}"/>
          </ac:spMkLst>
        </pc:spChg>
        <pc:spChg chg="add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40" creationId="{AC0D06B0-F19C-459E-B221-A34B506FB5E3}"/>
          </ac:spMkLst>
        </pc:spChg>
        <pc:spChg chg="add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42" creationId="{345B26DA-1C6B-4C66-81C9-9C1877FC2DB1}"/>
          </ac:spMkLst>
        </pc:spChg>
        <pc:spChg chg="add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44" creationId="{98DE6C44-43F8-4DE4-AB81-66853FFEA09A}"/>
          </ac:spMkLst>
        </pc:spChg>
        <pc:spChg chg="add">
          <ac:chgData name="m.peracchi1@campus.unimib.it" userId="S::m.peracchi1@campus.unimib.it::17a51f64-c708-42b6-b317-b6230ee102c3" providerId="AD" clId="Web-{CD7FD6AF-7702-F390-A6CA-78493A1498FC}" dt="2020-06-13T14:56:10.817" v="364"/>
          <ac:spMkLst>
            <pc:docMk/>
            <pc:sldMk cId="3610044695" sldId="262"/>
            <ac:spMk id="46" creationId="{2409529B-9B56-4F10-BE4D-F934DB89E57E}"/>
          </ac:spMkLst>
        </pc:spChg>
        <pc:cxnChg chg="add del">
          <ac:chgData name="m.peracchi1@campus.unimib.it" userId="S::m.peracchi1@campus.unimib.it::17a51f64-c708-42b6-b317-b6230ee102c3" providerId="AD" clId="Web-{CD7FD6AF-7702-F390-A6CA-78493A1498FC}" dt="2020-06-13T14:57:50.355" v="394"/>
          <ac:cxnSpMkLst>
            <pc:docMk/>
            <pc:sldMk cId="3610044695" sldId="262"/>
            <ac:cxnSpMk id="9" creationId="{33D13B5E-2F2C-4AB0-BF10-731A8B6CA0D1}"/>
          </ac:cxnSpMkLst>
        </pc:cxnChg>
        <pc:cxnChg chg="add del mod">
          <ac:chgData name="m.peracchi1@campus.unimib.it" userId="S::m.peracchi1@campus.unimib.it::17a51f64-c708-42b6-b317-b6230ee102c3" providerId="AD" clId="Web-{CD7FD6AF-7702-F390-A6CA-78493A1498FC}" dt="2020-06-13T15:00:50.383" v="408"/>
          <ac:cxnSpMkLst>
            <pc:docMk/>
            <pc:sldMk cId="3610044695" sldId="262"/>
            <ac:cxnSpMk id="11" creationId="{416A4FC3-EFEE-4721-BD51-9C4A2B6595F3}"/>
          </ac:cxnSpMkLst>
        </pc:cxnChg>
      </pc:sldChg>
      <pc:sldChg chg="addSp delSp modSp">
        <pc:chgData name="m.peracchi1@campus.unimib.it" userId="S::m.peracchi1@campus.unimib.it::17a51f64-c708-42b6-b317-b6230ee102c3" providerId="AD" clId="Web-{CD7FD6AF-7702-F390-A6CA-78493A1498FC}" dt="2020-06-13T15:16:49.621" v="652"/>
        <pc:sldMkLst>
          <pc:docMk/>
          <pc:sldMk cId="1216034685" sldId="263"/>
        </pc:sldMkLst>
        <pc:spChg chg="mod">
          <ac:chgData name="m.peracchi1@campus.unimib.it" userId="S::m.peracchi1@campus.unimib.it::17a51f64-c708-42b6-b317-b6230ee102c3" providerId="AD" clId="Web-{CD7FD6AF-7702-F390-A6CA-78493A1498FC}" dt="2020-06-13T15:16:49.621" v="652"/>
          <ac:spMkLst>
            <pc:docMk/>
            <pc:sldMk cId="1216034685" sldId="263"/>
            <ac:spMk id="2" creationId="{0627003B-2088-8145-83AE-100C225A14A7}"/>
          </ac:spMkLst>
        </pc:spChg>
        <pc:spChg chg="del">
          <ac:chgData name="m.peracchi1@campus.unimib.it" userId="S::m.peracchi1@campus.unimib.it::17a51f64-c708-42b6-b317-b6230ee102c3" providerId="AD" clId="Web-{CD7FD6AF-7702-F390-A6CA-78493A1498FC}" dt="2020-06-13T15:12:11.368" v="566"/>
          <ac:spMkLst>
            <pc:docMk/>
            <pc:sldMk cId="1216034685" sldId="263"/>
            <ac:spMk id="3" creationId="{76C45360-2945-7E4A-ACAB-CEF25462ED05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5:12:11.368" v="566"/>
          <ac:spMkLst>
            <pc:docMk/>
            <pc:sldMk cId="1216034685" sldId="263"/>
            <ac:spMk id="4" creationId="{0253CD55-45D1-4745-987F-1D1124B6FDE7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5:16:49.621" v="652"/>
          <ac:spMkLst>
            <pc:docMk/>
            <pc:sldMk cId="1216034685" sldId="263"/>
            <ac:spMk id="6" creationId="{70BD1C31-9837-1B40-99A2-0B90E0B396A9}"/>
          </ac:spMkLst>
        </pc:spChg>
        <pc:spChg chg="del">
          <ac:chgData name="m.peracchi1@campus.unimib.it" userId="S::m.peracchi1@campus.unimib.it::17a51f64-c708-42b6-b317-b6230ee102c3" providerId="AD" clId="Web-{CD7FD6AF-7702-F390-A6CA-78493A1498FC}" dt="2020-06-13T15:12:11.368" v="566"/>
          <ac:spMkLst>
            <pc:docMk/>
            <pc:sldMk cId="1216034685" sldId="263"/>
            <ac:spMk id="9" creationId="{1C799903-48D5-4A31-A1A2-541072D9771E}"/>
          </ac:spMkLst>
        </pc:spChg>
        <pc:spChg chg="del">
          <ac:chgData name="m.peracchi1@campus.unimib.it" userId="S::m.peracchi1@campus.unimib.it::17a51f64-c708-42b6-b317-b6230ee102c3" providerId="AD" clId="Web-{CD7FD6AF-7702-F390-A6CA-78493A1498FC}" dt="2020-06-13T15:12:11.368" v="566"/>
          <ac:spMkLst>
            <pc:docMk/>
            <pc:sldMk cId="1216034685" sldId="263"/>
            <ac:spMk id="11" creationId="{8EFFF109-FC58-4FD3-BE05-9775A1310F55}"/>
          </ac:spMkLst>
        </pc:spChg>
        <pc:spChg chg="del">
          <ac:chgData name="m.peracchi1@campus.unimib.it" userId="S::m.peracchi1@campus.unimib.it::17a51f64-c708-42b6-b317-b6230ee102c3" providerId="AD" clId="Web-{CD7FD6AF-7702-F390-A6CA-78493A1498FC}" dt="2020-06-13T15:12:11.368" v="566"/>
          <ac:spMkLst>
            <pc:docMk/>
            <pc:sldMk cId="1216034685" sldId="263"/>
            <ac:spMk id="13" creationId="{E1B96AD6-92A9-4273-A62B-96A1C3E0BA95}"/>
          </ac:spMkLst>
        </pc:spChg>
        <pc:spChg chg="del">
          <ac:chgData name="m.peracchi1@campus.unimib.it" userId="S::m.peracchi1@campus.unimib.it::17a51f64-c708-42b6-b317-b6230ee102c3" providerId="AD" clId="Web-{CD7FD6AF-7702-F390-A6CA-78493A1498FC}" dt="2020-06-13T15:12:11.368" v="566"/>
          <ac:spMkLst>
            <pc:docMk/>
            <pc:sldMk cId="1216034685" sldId="263"/>
            <ac:spMk id="15" creationId="{463EEC44-1BA3-44ED-81FC-A644B04B2A44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5:16:49.621" v="652"/>
          <ac:spMkLst>
            <pc:docMk/>
            <pc:sldMk cId="1216034685" sldId="263"/>
            <ac:spMk id="21" creationId="{81E1224E-6618-482E-BE87-321A7FC1CDE8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5:16:49.621" v="652"/>
          <ac:spMkLst>
            <pc:docMk/>
            <pc:sldMk cId="1216034685" sldId="263"/>
            <ac:spMk id="23" creationId="{066346BE-FDB4-4772-A696-0719490ABD64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5:16:49.621" v="652"/>
          <ac:spMkLst>
            <pc:docMk/>
            <pc:sldMk cId="1216034685" sldId="263"/>
            <ac:spMk id="25" creationId="{FB92FFCE-0C90-454E-AA25-D4EE9A6C39C5}"/>
          </ac:spMkLst>
        </pc:spChg>
        <pc:spChg chg="add">
          <ac:chgData name="m.peracchi1@campus.unimib.it" userId="S::m.peracchi1@campus.unimib.it::17a51f64-c708-42b6-b317-b6230ee102c3" providerId="AD" clId="Web-{CD7FD6AF-7702-F390-A6CA-78493A1498FC}" dt="2020-06-13T15:16:49.621" v="652"/>
          <ac:spMkLst>
            <pc:docMk/>
            <pc:sldMk cId="1216034685" sldId="263"/>
            <ac:spMk id="27" creationId="{B5416EBC-B41E-4F8A-BE9F-07301B682CBD}"/>
          </ac:spMkLst>
        </pc:spChg>
        <pc:spChg chg="add">
          <ac:chgData name="m.peracchi1@campus.unimib.it" userId="S::m.peracchi1@campus.unimib.it::17a51f64-c708-42b6-b317-b6230ee102c3" providerId="AD" clId="Web-{CD7FD6AF-7702-F390-A6CA-78493A1498FC}" dt="2020-06-13T15:16:49.621" v="652"/>
          <ac:spMkLst>
            <pc:docMk/>
            <pc:sldMk cId="1216034685" sldId="263"/>
            <ac:spMk id="28" creationId="{AFF79527-C7F1-4E06-8126-A8E8C5FEBFCA}"/>
          </ac:spMkLst>
        </pc:spChg>
        <pc:spChg chg="add">
          <ac:chgData name="m.peracchi1@campus.unimib.it" userId="S::m.peracchi1@campus.unimib.it::17a51f64-c708-42b6-b317-b6230ee102c3" providerId="AD" clId="Web-{CD7FD6AF-7702-F390-A6CA-78493A1498FC}" dt="2020-06-13T15:16:49.621" v="652"/>
          <ac:spMkLst>
            <pc:docMk/>
            <pc:sldMk cId="1216034685" sldId="263"/>
            <ac:spMk id="29" creationId="{55986208-8A53-4E92-9197-6B57BCCB2F37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5:16:49.559" v="651"/>
          <ac:spMkLst>
            <pc:docMk/>
            <pc:sldMk cId="1216034685" sldId="263"/>
            <ac:spMk id="30" creationId="{44AD29B6-BF3B-4407-9E75-52DF8E3B29F1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5:16:49.559" v="651"/>
          <ac:spMkLst>
            <pc:docMk/>
            <pc:sldMk cId="1216034685" sldId="263"/>
            <ac:spMk id="32" creationId="{55F8BA08-3E38-4B70-B93A-74F08E092206}"/>
          </ac:spMkLst>
        </pc:spChg>
        <pc:spChg chg="add del">
          <ac:chgData name="m.peracchi1@campus.unimib.it" userId="S::m.peracchi1@campus.unimib.it::17a51f64-c708-42b6-b317-b6230ee102c3" providerId="AD" clId="Web-{CD7FD6AF-7702-F390-A6CA-78493A1498FC}" dt="2020-06-13T15:16:49.559" v="651"/>
          <ac:spMkLst>
            <pc:docMk/>
            <pc:sldMk cId="1216034685" sldId="263"/>
            <ac:spMk id="34" creationId="{357F1B33-79AB-4A71-8CEC-4546D709B8C8}"/>
          </ac:spMkLst>
        </pc:spChg>
        <pc:graphicFrameChg chg="add mod modGraphic">
          <ac:chgData name="m.peracchi1@campus.unimib.it" userId="S::m.peracchi1@campus.unimib.it::17a51f64-c708-42b6-b317-b6230ee102c3" providerId="AD" clId="Web-{CD7FD6AF-7702-F390-A6CA-78493A1498FC}" dt="2020-06-13T15:16:49.621" v="652"/>
          <ac:graphicFrameMkLst>
            <pc:docMk/>
            <pc:sldMk cId="1216034685" sldId="263"/>
            <ac:graphicFrameMk id="17" creationId="{E0467B58-C8B4-4568-A41D-C041828BF9D1}"/>
          </ac:graphicFrameMkLst>
        </pc:graphicFrameChg>
      </pc:sldChg>
      <pc:sldChg chg="modSp">
        <pc:chgData name="m.peracchi1@campus.unimib.it" userId="S::m.peracchi1@campus.unimib.it::17a51f64-c708-42b6-b317-b6230ee102c3" providerId="AD" clId="Web-{CD7FD6AF-7702-F390-A6CA-78493A1498FC}" dt="2020-06-13T15:08:10.257" v="479"/>
        <pc:sldMkLst>
          <pc:docMk/>
          <pc:sldMk cId="1362571019" sldId="264"/>
        </pc:sldMkLst>
        <pc:spChg chg="mod">
          <ac:chgData name="m.peracchi1@campus.unimib.it" userId="S::m.peracchi1@campus.unimib.it::17a51f64-c708-42b6-b317-b6230ee102c3" providerId="AD" clId="Web-{CD7FD6AF-7702-F390-A6CA-78493A1498FC}" dt="2020-06-13T15:08:10.257" v="479"/>
          <ac:spMkLst>
            <pc:docMk/>
            <pc:sldMk cId="1362571019" sldId="264"/>
            <ac:spMk id="2" creationId="{FE74CC8A-7F7D-3A49-B20E-E8028F76C3FC}"/>
          </ac:spMkLst>
        </pc:spChg>
      </pc:sldChg>
      <pc:sldChg chg="modSp">
        <pc:chgData name="m.peracchi1@campus.unimib.it" userId="S::m.peracchi1@campus.unimib.it::17a51f64-c708-42b6-b317-b6230ee102c3" providerId="AD" clId="Web-{CD7FD6AF-7702-F390-A6CA-78493A1498FC}" dt="2020-06-13T14:48:50.162" v="303"/>
        <pc:sldMkLst>
          <pc:docMk/>
          <pc:sldMk cId="2244038483" sldId="265"/>
        </pc:sldMkLst>
        <pc:spChg chg="mod">
          <ac:chgData name="m.peracchi1@campus.unimib.it" userId="S::m.peracchi1@campus.unimib.it::17a51f64-c708-42b6-b317-b6230ee102c3" providerId="AD" clId="Web-{CD7FD6AF-7702-F390-A6CA-78493A1498FC}" dt="2020-06-13T14:48:50.162" v="303"/>
          <ac:spMkLst>
            <pc:docMk/>
            <pc:sldMk cId="2244038483" sldId="265"/>
            <ac:spMk id="2" creationId="{07B6DBBE-8F94-6D48-A97D-1D3E4E61D523}"/>
          </ac:spMkLst>
        </pc:spChg>
      </pc:sldChg>
      <pc:sldChg chg="modSp">
        <pc:chgData name="m.peracchi1@campus.unimib.it" userId="S::m.peracchi1@campus.unimib.it::17a51f64-c708-42b6-b317-b6230ee102c3" providerId="AD" clId="Web-{CD7FD6AF-7702-F390-A6CA-78493A1498FC}" dt="2020-06-13T15:11:15.473" v="563" actId="20577"/>
        <pc:sldMkLst>
          <pc:docMk/>
          <pc:sldMk cId="551053828" sldId="266"/>
        </pc:sldMkLst>
        <pc:spChg chg="mod">
          <ac:chgData name="m.peracchi1@campus.unimib.it" userId="S::m.peracchi1@campus.unimib.it::17a51f64-c708-42b6-b317-b6230ee102c3" providerId="AD" clId="Web-{CD7FD6AF-7702-F390-A6CA-78493A1498FC}" dt="2020-06-13T15:07:25.411" v="477"/>
          <ac:spMkLst>
            <pc:docMk/>
            <pc:sldMk cId="551053828" sldId="266"/>
            <ac:spMk id="2" creationId="{63329D5D-282C-474A-9C08-CC80380FF5DC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5:11:15.473" v="563" actId="20577"/>
          <ac:spMkLst>
            <pc:docMk/>
            <pc:sldMk cId="551053828" sldId="266"/>
            <ac:spMk id="7" creationId="{D9B27462-9D8C-9845-A553-E885A976D6B4}"/>
          </ac:spMkLst>
        </pc:spChg>
        <pc:graphicFrameChg chg="modGraphic">
          <ac:chgData name="m.peracchi1@campus.unimib.it" userId="S::m.peracchi1@campus.unimib.it::17a51f64-c708-42b6-b317-b6230ee102c3" providerId="AD" clId="Web-{CD7FD6AF-7702-F390-A6CA-78493A1498FC}" dt="2020-06-13T15:06:17.203" v="465" actId="20577"/>
          <ac:graphicFrameMkLst>
            <pc:docMk/>
            <pc:sldMk cId="551053828" sldId="266"/>
            <ac:graphicFrameMk id="6" creationId="{56564CAF-C94F-4AE3-A09A-E011B5EA0594}"/>
          </ac:graphicFrameMkLst>
        </pc:graphicFrameChg>
      </pc:sldChg>
      <pc:sldChg chg="modSp">
        <pc:chgData name="m.peracchi1@campus.unimib.it" userId="S::m.peracchi1@campus.unimib.it::17a51f64-c708-42b6-b317-b6230ee102c3" providerId="AD" clId="Web-{CD7FD6AF-7702-F390-A6CA-78493A1498FC}" dt="2020-06-13T15:10:39.596" v="558" actId="20577"/>
        <pc:sldMkLst>
          <pc:docMk/>
          <pc:sldMk cId="1532972066" sldId="267"/>
        </pc:sldMkLst>
        <pc:spChg chg="mod">
          <ac:chgData name="m.peracchi1@campus.unimib.it" userId="S::m.peracchi1@campus.unimib.it::17a51f64-c708-42b6-b317-b6230ee102c3" providerId="AD" clId="Web-{CD7FD6AF-7702-F390-A6CA-78493A1498FC}" dt="2020-06-13T15:08:24.493" v="481"/>
          <ac:spMkLst>
            <pc:docMk/>
            <pc:sldMk cId="1532972066" sldId="267"/>
            <ac:spMk id="2" creationId="{5D5A6BF5-C9B1-134E-8E0F-A0C6B7FBD28D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5:09:01.700" v="504" actId="20577"/>
          <ac:spMkLst>
            <pc:docMk/>
            <pc:sldMk cId="1532972066" sldId="267"/>
            <ac:spMk id="4" creationId="{C2FFF822-486D-DE48-8456-2674890B01CB}"/>
          </ac:spMkLst>
        </pc:spChg>
        <pc:spChg chg="mod">
          <ac:chgData name="m.peracchi1@campus.unimib.it" userId="S::m.peracchi1@campus.unimib.it::17a51f64-c708-42b6-b317-b6230ee102c3" providerId="AD" clId="Web-{CD7FD6AF-7702-F390-A6CA-78493A1498FC}" dt="2020-06-13T15:10:39.596" v="558" actId="20577"/>
          <ac:spMkLst>
            <pc:docMk/>
            <pc:sldMk cId="1532972066" sldId="267"/>
            <ac:spMk id="6" creationId="{45EA0B21-6B35-A24F-AC4B-10E95C67889D}"/>
          </ac:spMkLst>
        </pc:spChg>
      </pc:sldChg>
    </pc:docChg>
  </pc:docChgLst>
  <pc:docChgLst>
    <pc:chgData name="m.peracchi1@campus.unimib.it" userId="S::m.peracchi1@campus.unimib.it::17a51f64-c708-42b6-b317-b6230ee102c3" providerId="AD" clId="Web-{B4F6B79A-B345-4920-B6B6-1EDAE3CCB1E2}"/>
    <pc:docChg chg="modSld">
      <pc:chgData name="m.peracchi1@campus.unimib.it" userId="S::m.peracchi1@campus.unimib.it::17a51f64-c708-42b6-b317-b6230ee102c3" providerId="AD" clId="Web-{B4F6B79A-B345-4920-B6B6-1EDAE3CCB1E2}" dt="2020-06-13T14:21:05.077" v="77" actId="20577"/>
      <pc:docMkLst>
        <pc:docMk/>
      </pc:docMkLst>
      <pc:sldChg chg="addSp modSp">
        <pc:chgData name="m.peracchi1@campus.unimib.it" userId="S::m.peracchi1@campus.unimib.it::17a51f64-c708-42b6-b317-b6230ee102c3" providerId="AD" clId="Web-{B4F6B79A-B345-4920-B6B6-1EDAE3CCB1E2}" dt="2020-06-13T14:20:42.311" v="75" actId="20577"/>
        <pc:sldMkLst>
          <pc:docMk/>
          <pc:sldMk cId="970307074" sldId="257"/>
        </pc:sldMkLst>
        <pc:spChg chg="mod">
          <ac:chgData name="m.peracchi1@campus.unimib.it" userId="S::m.peracchi1@campus.unimib.it::17a51f64-c708-42b6-b317-b6230ee102c3" providerId="AD" clId="Web-{B4F6B79A-B345-4920-B6B6-1EDAE3CCB1E2}" dt="2020-06-13T14:18:14.219" v="37" actId="1076"/>
          <ac:spMkLst>
            <pc:docMk/>
            <pc:sldMk cId="970307074" sldId="257"/>
            <ac:spMk id="2" creationId="{6FE05FC1-FB38-AF4E-80BC-A57908209CF0}"/>
          </ac:spMkLst>
        </pc:spChg>
        <pc:spChg chg="mod">
          <ac:chgData name="m.peracchi1@campus.unimib.it" userId="S::m.peracchi1@campus.unimib.it::17a51f64-c708-42b6-b317-b6230ee102c3" providerId="AD" clId="Web-{B4F6B79A-B345-4920-B6B6-1EDAE3CCB1E2}" dt="2020-06-13T14:18:28.656" v="39" actId="1076"/>
          <ac:spMkLst>
            <pc:docMk/>
            <pc:sldMk cId="970307074" sldId="257"/>
            <ac:spMk id="3" creationId="{973D395C-7E87-3B45-80CC-F7C4DF406E0C}"/>
          </ac:spMkLst>
        </pc:spChg>
        <pc:spChg chg="add mod">
          <ac:chgData name="m.peracchi1@campus.unimib.it" userId="S::m.peracchi1@campus.unimib.it::17a51f64-c708-42b6-b317-b6230ee102c3" providerId="AD" clId="Web-{B4F6B79A-B345-4920-B6B6-1EDAE3CCB1E2}" dt="2020-06-13T14:20:42.311" v="75" actId="20577"/>
          <ac:spMkLst>
            <pc:docMk/>
            <pc:sldMk cId="970307074" sldId="257"/>
            <ac:spMk id="5" creationId="{EE310572-4DEF-44E7-9AE7-C09B0C9237D8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D3D8B0-0F1F-4859-8360-834871EA05CB}" type="doc">
      <dgm:prSet loTypeId="urn:microsoft.com/office/officeart/2005/8/layout/hierarchy1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BDA21A0-D675-46A6-AB6A-93F0E81FB788}">
      <dgm:prSet/>
      <dgm:spPr/>
      <dgm:t>
        <a:bodyPr/>
        <a:lstStyle/>
        <a:p>
          <a:pPr rtl="0"/>
          <a:r>
            <a:rPr lang="it-IT" dirty="0">
              <a:latin typeface="Avenir Next LT Pro"/>
            </a:rPr>
            <a:t> Espressione</a:t>
          </a:r>
          <a:r>
            <a:rPr lang="it-IT" dirty="0"/>
            <a:t> regolare:</a:t>
          </a:r>
          <a:endParaRPr lang="en-US" dirty="0"/>
        </a:p>
      </dgm:t>
    </dgm:pt>
    <dgm:pt modelId="{31A561CB-698C-41ED-940A-6C62D430B57A}" type="parTrans" cxnId="{6343DC12-9702-473B-83D3-0E1487495E33}">
      <dgm:prSet/>
      <dgm:spPr/>
      <dgm:t>
        <a:bodyPr/>
        <a:lstStyle/>
        <a:p>
          <a:endParaRPr lang="en-US"/>
        </a:p>
      </dgm:t>
    </dgm:pt>
    <dgm:pt modelId="{7EE7B7E9-92E0-44E4-B37D-79113D906A71}" type="sibTrans" cxnId="{6343DC12-9702-473B-83D3-0E1487495E33}">
      <dgm:prSet/>
      <dgm:spPr/>
      <dgm:t>
        <a:bodyPr/>
        <a:lstStyle/>
        <a:p>
          <a:endParaRPr lang="en-US"/>
        </a:p>
      </dgm:t>
    </dgm:pt>
    <dgm:pt modelId="{23DAA111-D2B6-4FB7-A68A-B454E0919A45}">
      <dgm:prSet/>
      <dgm:spPr/>
      <dgm:t>
        <a:bodyPr/>
        <a:lstStyle/>
        <a:p>
          <a:r>
            <a:rPr lang="it-IT" dirty="0"/>
            <a:t>Titoli</a:t>
          </a:r>
          <a:endParaRPr lang="en-US" dirty="0"/>
        </a:p>
      </dgm:t>
    </dgm:pt>
    <dgm:pt modelId="{7AC22470-4415-4750-803B-08313140ACD1}" type="parTrans" cxnId="{EF6F7816-D2D9-403C-97D7-5A522EB7E64A}">
      <dgm:prSet/>
      <dgm:spPr/>
      <dgm:t>
        <a:bodyPr/>
        <a:lstStyle/>
        <a:p>
          <a:endParaRPr lang="en-US"/>
        </a:p>
      </dgm:t>
    </dgm:pt>
    <dgm:pt modelId="{02DCDF6F-B2DC-4113-8A91-60D4A2DD9830}" type="sibTrans" cxnId="{EF6F7816-D2D9-403C-97D7-5A522EB7E64A}">
      <dgm:prSet/>
      <dgm:spPr/>
      <dgm:t>
        <a:bodyPr/>
        <a:lstStyle/>
        <a:p>
          <a:endParaRPr lang="en-US"/>
        </a:p>
      </dgm:t>
    </dgm:pt>
    <dgm:pt modelId="{FC7F75F2-88D8-46C6-AC6C-7C7C03AAE958}">
      <dgm:prSet/>
      <dgm:spPr/>
      <dgm:t>
        <a:bodyPr/>
        <a:lstStyle/>
        <a:p>
          <a:r>
            <a:rPr lang="it-IT" dirty="0"/>
            <a:t>Tags</a:t>
          </a:r>
          <a:endParaRPr lang="en-US" dirty="0"/>
        </a:p>
      </dgm:t>
    </dgm:pt>
    <dgm:pt modelId="{EA3E1101-A5DA-4BCB-89ED-3372492B2FFA}" type="parTrans" cxnId="{F29B4CB9-6FF5-46FA-970C-5E09EE04E759}">
      <dgm:prSet/>
      <dgm:spPr/>
      <dgm:t>
        <a:bodyPr/>
        <a:lstStyle/>
        <a:p>
          <a:endParaRPr lang="en-US"/>
        </a:p>
      </dgm:t>
    </dgm:pt>
    <dgm:pt modelId="{6B847061-FB0E-4BCF-8D6B-76FA4553BD4F}" type="sibTrans" cxnId="{F29B4CB9-6FF5-46FA-970C-5E09EE04E759}">
      <dgm:prSet/>
      <dgm:spPr/>
      <dgm:t>
        <a:bodyPr/>
        <a:lstStyle/>
        <a:p>
          <a:endParaRPr lang="en-US"/>
        </a:p>
      </dgm:t>
    </dgm:pt>
    <dgm:pt modelId="{C89C9F85-23AF-EE4A-892F-24B0164163C6}" type="pres">
      <dgm:prSet presAssocID="{89D3D8B0-0F1F-4859-8360-834871EA05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10005A6-5C4C-A144-BC78-FF6438D7E8B4}" type="pres">
      <dgm:prSet presAssocID="{9BDA21A0-D675-46A6-AB6A-93F0E81FB788}" presName="hierRoot1" presStyleCnt="0"/>
      <dgm:spPr/>
    </dgm:pt>
    <dgm:pt modelId="{A66C32BE-B5D2-FB4E-9025-BCB0D33506D4}" type="pres">
      <dgm:prSet presAssocID="{9BDA21A0-D675-46A6-AB6A-93F0E81FB788}" presName="composite" presStyleCnt="0"/>
      <dgm:spPr/>
    </dgm:pt>
    <dgm:pt modelId="{43E1824A-DA8F-C440-A6A9-A18AD3CFBF4B}" type="pres">
      <dgm:prSet presAssocID="{9BDA21A0-D675-46A6-AB6A-93F0E81FB788}" presName="background" presStyleLbl="node0" presStyleIdx="0" presStyleCnt="1"/>
      <dgm:spPr/>
    </dgm:pt>
    <dgm:pt modelId="{45274473-6772-724F-B525-5F18365A5498}" type="pres">
      <dgm:prSet presAssocID="{9BDA21A0-D675-46A6-AB6A-93F0E81FB788}" presName="text" presStyleLbl="fgAcc0" presStyleIdx="0" presStyleCnt="1">
        <dgm:presLayoutVars>
          <dgm:chPref val="3"/>
        </dgm:presLayoutVars>
      </dgm:prSet>
      <dgm:spPr/>
    </dgm:pt>
    <dgm:pt modelId="{093FF86D-01E4-C146-BC7B-CE8CBBE86D67}" type="pres">
      <dgm:prSet presAssocID="{9BDA21A0-D675-46A6-AB6A-93F0E81FB788}" presName="hierChild2" presStyleCnt="0"/>
      <dgm:spPr/>
    </dgm:pt>
    <dgm:pt modelId="{22A31F42-12F2-D942-94B9-DFAA4C637BB0}" type="pres">
      <dgm:prSet presAssocID="{7AC22470-4415-4750-803B-08313140ACD1}" presName="Name10" presStyleLbl="parChTrans1D2" presStyleIdx="0" presStyleCnt="2"/>
      <dgm:spPr/>
    </dgm:pt>
    <dgm:pt modelId="{4ECEE8E4-7183-3C4A-A561-BCCB05D3E868}" type="pres">
      <dgm:prSet presAssocID="{23DAA111-D2B6-4FB7-A68A-B454E0919A45}" presName="hierRoot2" presStyleCnt="0"/>
      <dgm:spPr/>
    </dgm:pt>
    <dgm:pt modelId="{A82E1509-F59A-2940-A3C4-881782EF03EB}" type="pres">
      <dgm:prSet presAssocID="{23DAA111-D2B6-4FB7-A68A-B454E0919A45}" presName="composite2" presStyleCnt="0"/>
      <dgm:spPr/>
    </dgm:pt>
    <dgm:pt modelId="{5D39D32D-78B3-5E4B-A535-206E45F39BEE}" type="pres">
      <dgm:prSet presAssocID="{23DAA111-D2B6-4FB7-A68A-B454E0919A45}" presName="background2" presStyleLbl="node2" presStyleIdx="0" presStyleCnt="2"/>
      <dgm:spPr/>
    </dgm:pt>
    <dgm:pt modelId="{8BE5B65F-19F7-634D-A1E2-19A6876B03CE}" type="pres">
      <dgm:prSet presAssocID="{23DAA111-D2B6-4FB7-A68A-B454E0919A45}" presName="text2" presStyleLbl="fgAcc2" presStyleIdx="0" presStyleCnt="2">
        <dgm:presLayoutVars>
          <dgm:chPref val="3"/>
        </dgm:presLayoutVars>
      </dgm:prSet>
      <dgm:spPr/>
    </dgm:pt>
    <dgm:pt modelId="{FBA40013-5A69-A541-A3CA-EABAE6ACDA30}" type="pres">
      <dgm:prSet presAssocID="{23DAA111-D2B6-4FB7-A68A-B454E0919A45}" presName="hierChild3" presStyleCnt="0"/>
      <dgm:spPr/>
    </dgm:pt>
    <dgm:pt modelId="{F0439410-2660-7B45-8E95-BEB124C69B8D}" type="pres">
      <dgm:prSet presAssocID="{EA3E1101-A5DA-4BCB-89ED-3372492B2FFA}" presName="Name10" presStyleLbl="parChTrans1D2" presStyleIdx="1" presStyleCnt="2"/>
      <dgm:spPr/>
    </dgm:pt>
    <dgm:pt modelId="{EA3CEDFF-73FA-794C-921F-ECCC8219AA6F}" type="pres">
      <dgm:prSet presAssocID="{FC7F75F2-88D8-46C6-AC6C-7C7C03AAE958}" presName="hierRoot2" presStyleCnt="0"/>
      <dgm:spPr/>
    </dgm:pt>
    <dgm:pt modelId="{5FC4A5AA-A6ED-AB44-9491-405C025F8470}" type="pres">
      <dgm:prSet presAssocID="{FC7F75F2-88D8-46C6-AC6C-7C7C03AAE958}" presName="composite2" presStyleCnt="0"/>
      <dgm:spPr/>
    </dgm:pt>
    <dgm:pt modelId="{6FC45B7B-7670-A04F-B013-F081E0459B59}" type="pres">
      <dgm:prSet presAssocID="{FC7F75F2-88D8-46C6-AC6C-7C7C03AAE958}" presName="background2" presStyleLbl="node2" presStyleIdx="1" presStyleCnt="2"/>
      <dgm:spPr/>
    </dgm:pt>
    <dgm:pt modelId="{C6607EA4-1E22-E345-8D49-DC437C2D6D05}" type="pres">
      <dgm:prSet presAssocID="{FC7F75F2-88D8-46C6-AC6C-7C7C03AAE958}" presName="text2" presStyleLbl="fgAcc2" presStyleIdx="1" presStyleCnt="2">
        <dgm:presLayoutVars>
          <dgm:chPref val="3"/>
        </dgm:presLayoutVars>
      </dgm:prSet>
      <dgm:spPr/>
    </dgm:pt>
    <dgm:pt modelId="{3424B93F-C3A7-0143-95D6-F9BDB32AE2DB}" type="pres">
      <dgm:prSet presAssocID="{FC7F75F2-88D8-46C6-AC6C-7C7C03AAE958}" presName="hierChild3" presStyleCnt="0"/>
      <dgm:spPr/>
    </dgm:pt>
  </dgm:ptLst>
  <dgm:cxnLst>
    <dgm:cxn modelId="{8C9D2705-E11F-884B-BF87-F062D60CCC53}" type="presOf" srcId="{89D3D8B0-0F1F-4859-8360-834871EA05CB}" destId="{C89C9F85-23AF-EE4A-892F-24B0164163C6}" srcOrd="0" destOrd="0" presId="urn:microsoft.com/office/officeart/2005/8/layout/hierarchy1"/>
    <dgm:cxn modelId="{052DA105-C830-3940-9BB2-C9886726E582}" type="presOf" srcId="{9BDA21A0-D675-46A6-AB6A-93F0E81FB788}" destId="{45274473-6772-724F-B525-5F18365A5498}" srcOrd="0" destOrd="0" presId="urn:microsoft.com/office/officeart/2005/8/layout/hierarchy1"/>
    <dgm:cxn modelId="{95D7BF0D-64D9-BB47-BD5E-07681C776464}" type="presOf" srcId="{23DAA111-D2B6-4FB7-A68A-B454E0919A45}" destId="{8BE5B65F-19F7-634D-A1E2-19A6876B03CE}" srcOrd="0" destOrd="0" presId="urn:microsoft.com/office/officeart/2005/8/layout/hierarchy1"/>
    <dgm:cxn modelId="{6343DC12-9702-473B-83D3-0E1487495E33}" srcId="{89D3D8B0-0F1F-4859-8360-834871EA05CB}" destId="{9BDA21A0-D675-46A6-AB6A-93F0E81FB788}" srcOrd="0" destOrd="0" parTransId="{31A561CB-698C-41ED-940A-6C62D430B57A}" sibTransId="{7EE7B7E9-92E0-44E4-B37D-79113D906A71}"/>
    <dgm:cxn modelId="{EF6F7816-D2D9-403C-97D7-5A522EB7E64A}" srcId="{9BDA21A0-D675-46A6-AB6A-93F0E81FB788}" destId="{23DAA111-D2B6-4FB7-A68A-B454E0919A45}" srcOrd="0" destOrd="0" parTransId="{7AC22470-4415-4750-803B-08313140ACD1}" sibTransId="{02DCDF6F-B2DC-4113-8A91-60D4A2DD9830}"/>
    <dgm:cxn modelId="{CA84491B-985D-B34D-BB7B-D54A82668B33}" type="presOf" srcId="{EA3E1101-A5DA-4BCB-89ED-3372492B2FFA}" destId="{F0439410-2660-7B45-8E95-BEB124C69B8D}" srcOrd="0" destOrd="0" presId="urn:microsoft.com/office/officeart/2005/8/layout/hierarchy1"/>
    <dgm:cxn modelId="{AE053EB4-99EF-C841-A45B-633E39473195}" type="presOf" srcId="{7AC22470-4415-4750-803B-08313140ACD1}" destId="{22A31F42-12F2-D942-94B9-DFAA4C637BB0}" srcOrd="0" destOrd="0" presId="urn:microsoft.com/office/officeart/2005/8/layout/hierarchy1"/>
    <dgm:cxn modelId="{F29B4CB9-6FF5-46FA-970C-5E09EE04E759}" srcId="{9BDA21A0-D675-46A6-AB6A-93F0E81FB788}" destId="{FC7F75F2-88D8-46C6-AC6C-7C7C03AAE958}" srcOrd="1" destOrd="0" parTransId="{EA3E1101-A5DA-4BCB-89ED-3372492B2FFA}" sibTransId="{6B847061-FB0E-4BCF-8D6B-76FA4553BD4F}"/>
    <dgm:cxn modelId="{3AF686E5-AF09-E547-A8F2-99936480DFC1}" type="presOf" srcId="{FC7F75F2-88D8-46C6-AC6C-7C7C03AAE958}" destId="{C6607EA4-1E22-E345-8D49-DC437C2D6D05}" srcOrd="0" destOrd="0" presId="urn:microsoft.com/office/officeart/2005/8/layout/hierarchy1"/>
    <dgm:cxn modelId="{BF7CF5DF-9D58-6D41-8CA0-D7E7A57B02A6}" type="presParOf" srcId="{C89C9F85-23AF-EE4A-892F-24B0164163C6}" destId="{F10005A6-5C4C-A144-BC78-FF6438D7E8B4}" srcOrd="0" destOrd="0" presId="urn:microsoft.com/office/officeart/2005/8/layout/hierarchy1"/>
    <dgm:cxn modelId="{3D8F8D4F-F3BB-6E43-99F1-F95C16DA0FBF}" type="presParOf" srcId="{F10005A6-5C4C-A144-BC78-FF6438D7E8B4}" destId="{A66C32BE-B5D2-FB4E-9025-BCB0D33506D4}" srcOrd="0" destOrd="0" presId="urn:microsoft.com/office/officeart/2005/8/layout/hierarchy1"/>
    <dgm:cxn modelId="{1810A916-E778-DE42-84E1-E6F4F772B780}" type="presParOf" srcId="{A66C32BE-B5D2-FB4E-9025-BCB0D33506D4}" destId="{43E1824A-DA8F-C440-A6A9-A18AD3CFBF4B}" srcOrd="0" destOrd="0" presId="urn:microsoft.com/office/officeart/2005/8/layout/hierarchy1"/>
    <dgm:cxn modelId="{30510548-0A7F-D749-BC6B-772A72D98387}" type="presParOf" srcId="{A66C32BE-B5D2-FB4E-9025-BCB0D33506D4}" destId="{45274473-6772-724F-B525-5F18365A5498}" srcOrd="1" destOrd="0" presId="urn:microsoft.com/office/officeart/2005/8/layout/hierarchy1"/>
    <dgm:cxn modelId="{7544F44A-A892-9941-9DFE-CFE1FA02FCE7}" type="presParOf" srcId="{F10005A6-5C4C-A144-BC78-FF6438D7E8B4}" destId="{093FF86D-01E4-C146-BC7B-CE8CBBE86D67}" srcOrd="1" destOrd="0" presId="urn:microsoft.com/office/officeart/2005/8/layout/hierarchy1"/>
    <dgm:cxn modelId="{27723748-DDD3-3840-AFAC-E43482EADBD7}" type="presParOf" srcId="{093FF86D-01E4-C146-BC7B-CE8CBBE86D67}" destId="{22A31F42-12F2-D942-94B9-DFAA4C637BB0}" srcOrd="0" destOrd="0" presId="urn:microsoft.com/office/officeart/2005/8/layout/hierarchy1"/>
    <dgm:cxn modelId="{66F47F3C-1C75-474D-BB22-B109FE65FF5D}" type="presParOf" srcId="{093FF86D-01E4-C146-BC7B-CE8CBBE86D67}" destId="{4ECEE8E4-7183-3C4A-A561-BCCB05D3E868}" srcOrd="1" destOrd="0" presId="urn:microsoft.com/office/officeart/2005/8/layout/hierarchy1"/>
    <dgm:cxn modelId="{387A0FDB-773B-9D49-BF89-1590B2319C42}" type="presParOf" srcId="{4ECEE8E4-7183-3C4A-A561-BCCB05D3E868}" destId="{A82E1509-F59A-2940-A3C4-881782EF03EB}" srcOrd="0" destOrd="0" presId="urn:microsoft.com/office/officeart/2005/8/layout/hierarchy1"/>
    <dgm:cxn modelId="{8029E606-4316-514B-A59A-34D30E878AC5}" type="presParOf" srcId="{A82E1509-F59A-2940-A3C4-881782EF03EB}" destId="{5D39D32D-78B3-5E4B-A535-206E45F39BEE}" srcOrd="0" destOrd="0" presId="urn:microsoft.com/office/officeart/2005/8/layout/hierarchy1"/>
    <dgm:cxn modelId="{FDFD342D-915D-FF44-8342-9773F04CC541}" type="presParOf" srcId="{A82E1509-F59A-2940-A3C4-881782EF03EB}" destId="{8BE5B65F-19F7-634D-A1E2-19A6876B03CE}" srcOrd="1" destOrd="0" presId="urn:microsoft.com/office/officeart/2005/8/layout/hierarchy1"/>
    <dgm:cxn modelId="{5946D464-ED07-DE4C-A0AA-653EB49AEDF1}" type="presParOf" srcId="{4ECEE8E4-7183-3C4A-A561-BCCB05D3E868}" destId="{FBA40013-5A69-A541-A3CA-EABAE6ACDA30}" srcOrd="1" destOrd="0" presId="urn:microsoft.com/office/officeart/2005/8/layout/hierarchy1"/>
    <dgm:cxn modelId="{8DE1FF1C-3E2F-804F-96C7-BBE20D0A4571}" type="presParOf" srcId="{093FF86D-01E4-C146-BC7B-CE8CBBE86D67}" destId="{F0439410-2660-7B45-8E95-BEB124C69B8D}" srcOrd="2" destOrd="0" presId="urn:microsoft.com/office/officeart/2005/8/layout/hierarchy1"/>
    <dgm:cxn modelId="{2E33B50F-292D-8145-A79F-3E914A4A11A9}" type="presParOf" srcId="{093FF86D-01E4-C146-BC7B-CE8CBBE86D67}" destId="{EA3CEDFF-73FA-794C-921F-ECCC8219AA6F}" srcOrd="3" destOrd="0" presId="urn:microsoft.com/office/officeart/2005/8/layout/hierarchy1"/>
    <dgm:cxn modelId="{4CEC1448-DC61-7B43-84A5-DF4A048656E2}" type="presParOf" srcId="{EA3CEDFF-73FA-794C-921F-ECCC8219AA6F}" destId="{5FC4A5AA-A6ED-AB44-9491-405C025F8470}" srcOrd="0" destOrd="0" presId="urn:microsoft.com/office/officeart/2005/8/layout/hierarchy1"/>
    <dgm:cxn modelId="{88FD7439-B1CA-1742-A533-0E331071EE41}" type="presParOf" srcId="{5FC4A5AA-A6ED-AB44-9491-405C025F8470}" destId="{6FC45B7B-7670-A04F-B013-F081E0459B59}" srcOrd="0" destOrd="0" presId="urn:microsoft.com/office/officeart/2005/8/layout/hierarchy1"/>
    <dgm:cxn modelId="{17E8A99E-9EA0-0D4E-BC36-416FC36BE4FC}" type="presParOf" srcId="{5FC4A5AA-A6ED-AB44-9491-405C025F8470}" destId="{C6607EA4-1E22-E345-8D49-DC437C2D6D05}" srcOrd="1" destOrd="0" presId="urn:microsoft.com/office/officeart/2005/8/layout/hierarchy1"/>
    <dgm:cxn modelId="{C3764DC6-DBF8-2842-9E5F-027EE09F8993}" type="presParOf" srcId="{EA3CEDFF-73FA-794C-921F-ECCC8219AA6F}" destId="{3424B93F-C3A7-0143-95D6-F9BDB32AE2D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373797-9CF7-4958-B9CF-0317562212F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5170EB-4B35-4940-83C1-2681B978EBB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>
              <a:latin typeface="Avenir Next LT Pro"/>
            </a:rPr>
            <a:t>Espressione regolare insensibile alle maiuscole e minuscole</a:t>
          </a:r>
          <a:endParaRPr lang="it-IT"/>
        </a:p>
      </dgm:t>
    </dgm:pt>
    <dgm:pt modelId="{23C8C028-12F9-4043-B0E2-F41492B06AD8}" type="parTrans" cxnId="{41B88B17-4F01-4E40-B9CC-D8B1B119B3CF}">
      <dgm:prSet/>
      <dgm:spPr/>
      <dgm:t>
        <a:bodyPr/>
        <a:lstStyle/>
        <a:p>
          <a:endParaRPr lang="en-US"/>
        </a:p>
      </dgm:t>
    </dgm:pt>
    <dgm:pt modelId="{369A6CCB-10FA-477B-ABD1-C981B6D8EA05}" type="sibTrans" cxnId="{41B88B17-4F01-4E40-B9CC-D8B1B119B3CF}">
      <dgm:prSet/>
      <dgm:spPr/>
      <dgm:t>
        <a:bodyPr/>
        <a:lstStyle/>
        <a:p>
          <a:endParaRPr lang="en-US"/>
        </a:p>
      </dgm:t>
    </dgm:pt>
    <dgm:pt modelId="{7290167B-EC12-49C7-9BA6-6308F55904E4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it-IT">
              <a:latin typeface="Avenir Next LT Pro"/>
            </a:rPr>
            <a:t> Nessun valore mancante</a:t>
          </a:r>
          <a:endParaRPr lang="it-IT"/>
        </a:p>
      </dgm:t>
    </dgm:pt>
    <dgm:pt modelId="{AA5F1D6F-3510-4E05-BBC1-D305B1D6A375}" type="parTrans" cxnId="{FE411776-FB26-438F-8763-439485670296}">
      <dgm:prSet/>
      <dgm:spPr/>
    </dgm:pt>
    <dgm:pt modelId="{C409BB12-8396-4537-85F6-C93B93C37897}" type="sibTrans" cxnId="{FE411776-FB26-438F-8763-439485670296}">
      <dgm:prSet/>
      <dgm:spPr/>
    </dgm:pt>
    <dgm:pt modelId="{3BA3D597-22D3-4F48-AF17-A46369DAE391}" type="pres">
      <dgm:prSet presAssocID="{BD373797-9CF7-4958-B9CF-0317562212FD}" presName="root" presStyleCnt="0">
        <dgm:presLayoutVars>
          <dgm:dir/>
          <dgm:resizeHandles val="exact"/>
        </dgm:presLayoutVars>
      </dgm:prSet>
      <dgm:spPr/>
    </dgm:pt>
    <dgm:pt modelId="{BCA32FDD-49C2-4E0E-BAAF-C0CC08F31847}" type="pres">
      <dgm:prSet presAssocID="{A55170EB-4B35-4940-83C1-2681B978EBB3}" presName="compNode" presStyleCnt="0"/>
      <dgm:spPr/>
    </dgm:pt>
    <dgm:pt modelId="{562BEB87-C643-4DFB-A707-4D62B5A7FA22}" type="pres">
      <dgm:prSet presAssocID="{A55170EB-4B35-4940-83C1-2681B978EBB3}" presName="iconBgRect" presStyleLbl="bgShp" presStyleIdx="0" presStyleCnt="2"/>
      <dgm:spPr/>
    </dgm:pt>
    <dgm:pt modelId="{D9BD6BAC-1719-4F12-A3A6-8065039989D2}" type="pres">
      <dgm:prSet presAssocID="{A55170EB-4B35-4940-83C1-2681B978EBB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19F0A09-7ECB-410E-AAD0-98F426313EF7}" type="pres">
      <dgm:prSet presAssocID="{A55170EB-4B35-4940-83C1-2681B978EBB3}" presName="spaceRect" presStyleCnt="0"/>
      <dgm:spPr/>
    </dgm:pt>
    <dgm:pt modelId="{063985BD-A40B-4631-BA6F-87FFDCCC4C14}" type="pres">
      <dgm:prSet presAssocID="{A55170EB-4B35-4940-83C1-2681B978EBB3}" presName="textRect" presStyleLbl="revTx" presStyleIdx="0" presStyleCnt="2">
        <dgm:presLayoutVars>
          <dgm:chMax val="1"/>
          <dgm:chPref val="1"/>
        </dgm:presLayoutVars>
      </dgm:prSet>
      <dgm:spPr/>
    </dgm:pt>
    <dgm:pt modelId="{3457F5FB-89AF-45B0-BBCE-A40031A874B4}" type="pres">
      <dgm:prSet presAssocID="{369A6CCB-10FA-477B-ABD1-C981B6D8EA05}" presName="sibTrans" presStyleCnt="0"/>
      <dgm:spPr/>
    </dgm:pt>
    <dgm:pt modelId="{C867A9B0-D07F-4F73-B55B-242516AF9977}" type="pres">
      <dgm:prSet presAssocID="{7290167B-EC12-49C7-9BA6-6308F55904E4}" presName="compNode" presStyleCnt="0"/>
      <dgm:spPr/>
    </dgm:pt>
    <dgm:pt modelId="{57E73386-970F-4A62-B2D6-CEE0415D19EB}" type="pres">
      <dgm:prSet presAssocID="{7290167B-EC12-49C7-9BA6-6308F55904E4}" presName="iconBgRect" presStyleLbl="bgShp" presStyleIdx="1" presStyleCnt="2"/>
      <dgm:spPr/>
    </dgm:pt>
    <dgm:pt modelId="{BABD3DB6-F6A6-4B0F-AE3B-E6BD9D6F8106}" type="pres">
      <dgm:prSet presAssocID="{7290167B-EC12-49C7-9BA6-6308F55904E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D4865637-C1CB-4F63-B621-231714844A1A}" type="pres">
      <dgm:prSet presAssocID="{7290167B-EC12-49C7-9BA6-6308F55904E4}" presName="spaceRect" presStyleCnt="0"/>
      <dgm:spPr/>
    </dgm:pt>
    <dgm:pt modelId="{26C1ADE4-7885-4990-8746-AAF6B8DD3F4A}" type="pres">
      <dgm:prSet presAssocID="{7290167B-EC12-49C7-9BA6-6308F55904E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1B88B17-4F01-4E40-B9CC-D8B1B119B3CF}" srcId="{BD373797-9CF7-4958-B9CF-0317562212FD}" destId="{A55170EB-4B35-4940-83C1-2681B978EBB3}" srcOrd="0" destOrd="0" parTransId="{23C8C028-12F9-4043-B0E2-F41492B06AD8}" sibTransId="{369A6CCB-10FA-477B-ABD1-C981B6D8EA05}"/>
    <dgm:cxn modelId="{187BEC42-9FAF-4482-B0FA-29103440FA7D}" type="presOf" srcId="{BD373797-9CF7-4958-B9CF-0317562212FD}" destId="{3BA3D597-22D3-4F48-AF17-A46369DAE391}" srcOrd="0" destOrd="0" presId="urn:microsoft.com/office/officeart/2018/5/layout/IconCircleLabelList"/>
    <dgm:cxn modelId="{FE411776-FB26-438F-8763-439485670296}" srcId="{BD373797-9CF7-4958-B9CF-0317562212FD}" destId="{7290167B-EC12-49C7-9BA6-6308F55904E4}" srcOrd="1" destOrd="0" parTransId="{AA5F1D6F-3510-4E05-BBC1-D305B1D6A375}" sibTransId="{C409BB12-8396-4537-85F6-C93B93C37897}"/>
    <dgm:cxn modelId="{D5C52F9E-282E-4B25-ABBB-71D3D0EB5BDD}" type="presOf" srcId="{7290167B-EC12-49C7-9BA6-6308F55904E4}" destId="{26C1ADE4-7885-4990-8746-AAF6B8DD3F4A}" srcOrd="0" destOrd="0" presId="urn:microsoft.com/office/officeart/2018/5/layout/IconCircleLabelList"/>
    <dgm:cxn modelId="{95F4BFE2-77AB-4C73-9639-0F172F303F3B}" type="presOf" srcId="{A55170EB-4B35-4940-83C1-2681B978EBB3}" destId="{063985BD-A40B-4631-BA6F-87FFDCCC4C14}" srcOrd="0" destOrd="0" presId="urn:microsoft.com/office/officeart/2018/5/layout/IconCircleLabelList"/>
    <dgm:cxn modelId="{25B2EB0F-69A2-484C-9F0A-6711AB9F334F}" type="presParOf" srcId="{3BA3D597-22D3-4F48-AF17-A46369DAE391}" destId="{BCA32FDD-49C2-4E0E-BAAF-C0CC08F31847}" srcOrd="0" destOrd="0" presId="urn:microsoft.com/office/officeart/2018/5/layout/IconCircleLabelList"/>
    <dgm:cxn modelId="{5883D7CE-010E-48B6-93F9-447D8CD3D41B}" type="presParOf" srcId="{BCA32FDD-49C2-4E0E-BAAF-C0CC08F31847}" destId="{562BEB87-C643-4DFB-A707-4D62B5A7FA22}" srcOrd="0" destOrd="0" presId="urn:microsoft.com/office/officeart/2018/5/layout/IconCircleLabelList"/>
    <dgm:cxn modelId="{81470753-744E-457F-BBFE-3C0FBA800B3C}" type="presParOf" srcId="{BCA32FDD-49C2-4E0E-BAAF-C0CC08F31847}" destId="{D9BD6BAC-1719-4F12-A3A6-8065039989D2}" srcOrd="1" destOrd="0" presId="urn:microsoft.com/office/officeart/2018/5/layout/IconCircleLabelList"/>
    <dgm:cxn modelId="{5DCCDBDD-B059-442F-959D-FB89A0736E57}" type="presParOf" srcId="{BCA32FDD-49C2-4E0E-BAAF-C0CC08F31847}" destId="{019F0A09-7ECB-410E-AAD0-98F426313EF7}" srcOrd="2" destOrd="0" presId="urn:microsoft.com/office/officeart/2018/5/layout/IconCircleLabelList"/>
    <dgm:cxn modelId="{8D169771-5AF7-4D99-90F8-D0159C86042D}" type="presParOf" srcId="{BCA32FDD-49C2-4E0E-BAAF-C0CC08F31847}" destId="{063985BD-A40B-4631-BA6F-87FFDCCC4C14}" srcOrd="3" destOrd="0" presId="urn:microsoft.com/office/officeart/2018/5/layout/IconCircleLabelList"/>
    <dgm:cxn modelId="{44847277-6E05-4EBA-99EB-51FC296585E8}" type="presParOf" srcId="{3BA3D597-22D3-4F48-AF17-A46369DAE391}" destId="{3457F5FB-89AF-45B0-BBCE-A40031A874B4}" srcOrd="1" destOrd="0" presId="urn:microsoft.com/office/officeart/2018/5/layout/IconCircleLabelList"/>
    <dgm:cxn modelId="{8A45CD49-EEA9-4F27-A3F3-B2589A79A1D4}" type="presParOf" srcId="{3BA3D597-22D3-4F48-AF17-A46369DAE391}" destId="{C867A9B0-D07F-4F73-B55B-242516AF9977}" srcOrd="2" destOrd="0" presId="urn:microsoft.com/office/officeart/2018/5/layout/IconCircleLabelList"/>
    <dgm:cxn modelId="{5F1D3A2A-7893-4B86-BE72-96735050BDB7}" type="presParOf" srcId="{C867A9B0-D07F-4F73-B55B-242516AF9977}" destId="{57E73386-970F-4A62-B2D6-CEE0415D19EB}" srcOrd="0" destOrd="0" presId="urn:microsoft.com/office/officeart/2018/5/layout/IconCircleLabelList"/>
    <dgm:cxn modelId="{0D989776-4975-483F-9768-ADC2DCC85B90}" type="presParOf" srcId="{C867A9B0-D07F-4F73-B55B-242516AF9977}" destId="{BABD3DB6-F6A6-4B0F-AE3B-E6BD9D6F8106}" srcOrd="1" destOrd="0" presId="urn:microsoft.com/office/officeart/2018/5/layout/IconCircleLabelList"/>
    <dgm:cxn modelId="{37096A12-90CB-4536-AF81-C58A59AF99F2}" type="presParOf" srcId="{C867A9B0-D07F-4F73-B55B-242516AF9977}" destId="{D4865637-C1CB-4F63-B621-231714844A1A}" srcOrd="2" destOrd="0" presId="urn:microsoft.com/office/officeart/2018/5/layout/IconCircleLabelList"/>
    <dgm:cxn modelId="{08848243-DE19-4A5C-8EBC-8918E1B010DD}" type="presParOf" srcId="{C867A9B0-D07F-4F73-B55B-242516AF9977}" destId="{26C1ADE4-7885-4990-8746-AAF6B8DD3F4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39410-2660-7B45-8E95-BEB124C69B8D}">
      <dsp:nvSpPr>
        <dsp:cNvPr id="0" name=""/>
        <dsp:cNvSpPr/>
      </dsp:nvSpPr>
      <dsp:spPr>
        <a:xfrm>
          <a:off x="3040261" y="1076962"/>
          <a:ext cx="1035357" cy="4927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5785"/>
              </a:lnTo>
              <a:lnTo>
                <a:pt x="1035357" y="335785"/>
              </a:lnTo>
              <a:lnTo>
                <a:pt x="1035357" y="492735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A31F42-12F2-D942-94B9-DFAA4C637BB0}">
      <dsp:nvSpPr>
        <dsp:cNvPr id="0" name=""/>
        <dsp:cNvSpPr/>
      </dsp:nvSpPr>
      <dsp:spPr>
        <a:xfrm>
          <a:off x="2004904" y="1076962"/>
          <a:ext cx="1035357" cy="492735"/>
        </a:xfrm>
        <a:custGeom>
          <a:avLst/>
          <a:gdLst/>
          <a:ahLst/>
          <a:cxnLst/>
          <a:rect l="0" t="0" r="0" b="0"/>
          <a:pathLst>
            <a:path>
              <a:moveTo>
                <a:pt x="1035357" y="0"/>
              </a:moveTo>
              <a:lnTo>
                <a:pt x="1035357" y="335785"/>
              </a:lnTo>
              <a:lnTo>
                <a:pt x="0" y="335785"/>
              </a:lnTo>
              <a:lnTo>
                <a:pt x="0" y="492735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E1824A-DA8F-C440-A6A9-A18AD3CFBF4B}">
      <dsp:nvSpPr>
        <dsp:cNvPr id="0" name=""/>
        <dsp:cNvSpPr/>
      </dsp:nvSpPr>
      <dsp:spPr>
        <a:xfrm>
          <a:off x="2193151" y="1132"/>
          <a:ext cx="1694220" cy="1075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274473-6772-724F-B525-5F18365A5498}">
      <dsp:nvSpPr>
        <dsp:cNvPr id="0" name=""/>
        <dsp:cNvSpPr/>
      </dsp:nvSpPr>
      <dsp:spPr>
        <a:xfrm>
          <a:off x="2381397" y="179967"/>
          <a:ext cx="1694220" cy="1075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>
              <a:latin typeface="Avenir Next LT Pro"/>
            </a:rPr>
            <a:t> Espressione</a:t>
          </a:r>
          <a:r>
            <a:rPr lang="it-IT" sz="2000" kern="1200" dirty="0"/>
            <a:t> regolare:</a:t>
          </a:r>
          <a:endParaRPr lang="en-US" sz="2000" kern="1200" dirty="0"/>
        </a:p>
      </dsp:txBody>
      <dsp:txXfrm>
        <a:off x="2412907" y="211477"/>
        <a:ext cx="1631200" cy="1012810"/>
      </dsp:txXfrm>
    </dsp:sp>
    <dsp:sp modelId="{5D39D32D-78B3-5E4B-A535-206E45F39BEE}">
      <dsp:nvSpPr>
        <dsp:cNvPr id="0" name=""/>
        <dsp:cNvSpPr/>
      </dsp:nvSpPr>
      <dsp:spPr>
        <a:xfrm>
          <a:off x="1157794" y="1569698"/>
          <a:ext cx="1694220" cy="1075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E5B65F-19F7-634D-A1E2-19A6876B03CE}">
      <dsp:nvSpPr>
        <dsp:cNvPr id="0" name=""/>
        <dsp:cNvSpPr/>
      </dsp:nvSpPr>
      <dsp:spPr>
        <a:xfrm>
          <a:off x="1346040" y="1748533"/>
          <a:ext cx="1694220" cy="1075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Titoli</a:t>
          </a:r>
          <a:endParaRPr lang="en-US" sz="2000" kern="1200" dirty="0"/>
        </a:p>
      </dsp:txBody>
      <dsp:txXfrm>
        <a:off x="1377550" y="1780043"/>
        <a:ext cx="1631200" cy="1012810"/>
      </dsp:txXfrm>
    </dsp:sp>
    <dsp:sp modelId="{6FC45B7B-7670-A04F-B013-F081E0459B59}">
      <dsp:nvSpPr>
        <dsp:cNvPr id="0" name=""/>
        <dsp:cNvSpPr/>
      </dsp:nvSpPr>
      <dsp:spPr>
        <a:xfrm>
          <a:off x="3228508" y="1569698"/>
          <a:ext cx="1694220" cy="1075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607EA4-1E22-E345-8D49-DC437C2D6D05}">
      <dsp:nvSpPr>
        <dsp:cNvPr id="0" name=""/>
        <dsp:cNvSpPr/>
      </dsp:nvSpPr>
      <dsp:spPr>
        <a:xfrm>
          <a:off x="3416755" y="1748533"/>
          <a:ext cx="1694220" cy="10758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Tags</a:t>
          </a:r>
          <a:endParaRPr lang="en-US" sz="2000" kern="1200" dirty="0"/>
        </a:p>
      </dsp:txBody>
      <dsp:txXfrm>
        <a:off x="3448265" y="1780043"/>
        <a:ext cx="1631200" cy="10128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BEB87-C643-4DFB-A707-4D62B5A7FA22}">
      <dsp:nvSpPr>
        <dsp:cNvPr id="0" name=""/>
        <dsp:cNvSpPr/>
      </dsp:nvSpPr>
      <dsp:spPr>
        <a:xfrm>
          <a:off x="672488" y="1168919"/>
          <a:ext cx="1921500" cy="19215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D6BAC-1719-4F12-A3A6-8065039989D2}">
      <dsp:nvSpPr>
        <dsp:cNvPr id="0" name=""/>
        <dsp:cNvSpPr/>
      </dsp:nvSpPr>
      <dsp:spPr>
        <a:xfrm>
          <a:off x="1081989" y="1578419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985BD-A40B-4631-BA6F-87FFDCCC4C14}">
      <dsp:nvSpPr>
        <dsp:cNvPr id="0" name=""/>
        <dsp:cNvSpPr/>
      </dsp:nvSpPr>
      <dsp:spPr>
        <a:xfrm>
          <a:off x="58239" y="3688920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500" kern="1200">
              <a:latin typeface="Avenir Next LT Pro"/>
            </a:rPr>
            <a:t>Espressione regolare insensibile alle maiuscole e minuscole</a:t>
          </a:r>
          <a:endParaRPr lang="it-IT" sz="1500" kern="1200"/>
        </a:p>
      </dsp:txBody>
      <dsp:txXfrm>
        <a:off x="58239" y="3688920"/>
        <a:ext cx="3150000" cy="720000"/>
      </dsp:txXfrm>
    </dsp:sp>
    <dsp:sp modelId="{57E73386-970F-4A62-B2D6-CEE0415D19EB}">
      <dsp:nvSpPr>
        <dsp:cNvPr id="0" name=""/>
        <dsp:cNvSpPr/>
      </dsp:nvSpPr>
      <dsp:spPr>
        <a:xfrm>
          <a:off x="4373739" y="1168919"/>
          <a:ext cx="1921500" cy="19215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BD3DB6-F6A6-4B0F-AE3B-E6BD9D6F8106}">
      <dsp:nvSpPr>
        <dsp:cNvPr id="0" name=""/>
        <dsp:cNvSpPr/>
      </dsp:nvSpPr>
      <dsp:spPr>
        <a:xfrm>
          <a:off x="4783239" y="1578419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1ADE4-7885-4990-8746-AAF6B8DD3F4A}">
      <dsp:nvSpPr>
        <dsp:cNvPr id="0" name=""/>
        <dsp:cNvSpPr/>
      </dsp:nvSpPr>
      <dsp:spPr>
        <a:xfrm>
          <a:off x="3759489" y="3688920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1500" kern="1200">
              <a:latin typeface="Avenir Next LT Pro"/>
            </a:rPr>
            <a:t> Nessun valore mancante</a:t>
          </a:r>
          <a:endParaRPr lang="it-IT" sz="1500" kern="1200"/>
        </a:p>
      </dsp:txBody>
      <dsp:txXfrm>
        <a:off x="3759489" y="3688920"/>
        <a:ext cx="315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30D8C6-8935-5E47-AB3F-62EA49D23738}" type="datetimeFigureOut">
              <a:rPr lang="it-IT" smtClean="0"/>
              <a:t>13/06/2020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19CB4-B544-8D4C-9119-817FC51862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6249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364DE4F0-2CBE-CF41-B6F8-AC5F0FFDC7CF}" type="datetime1">
              <a:rPr lang="it-IT" smtClean="0"/>
              <a:t>13/06/2020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Celeri, Federico Luzzi, Marco Peracchi, Christian Uccheddu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108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757F6-B467-6B4A-B1A2-38DAC6411899}" type="datetime1">
              <a:rPr lang="it-IT" smtClean="0"/>
              <a:t>13/06/2020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Celeri, Federico Luzzi, Marco Peracchi, Christian Uccheddu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8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CC98-FF54-A743-9211-4C1331ABF042}" type="datetime1">
              <a:rPr lang="it-IT" smtClean="0"/>
              <a:t>13/06/2020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Celeri, Federico Luzzi, Marco Peracchi, Christian Uccheddu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8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681DCB8-0D76-8145-B631-EE4B51C430EA}" type="datetime1">
              <a:rPr lang="it-IT" smtClean="0"/>
              <a:t>13/06/2020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Celeri, Federico Luzzi, Marco Peracchi, Christian Uccheddu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5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6F53-352D-8D4D-BC84-8408EDB0800A}" type="datetime1">
              <a:rPr lang="it-IT" smtClean="0"/>
              <a:t>13/06/2020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Celeri, Federico Luzzi, Marco Peracchi, Christian Uccheddu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8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79D4AAF2-4C8B-BF41-9FBF-85464E660409}" type="datetime1">
              <a:rPr lang="it-IT" smtClean="0"/>
              <a:t>13/06/2020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Celeri, Federico Luzzi, Marco Peracchi, Christian Uccheddu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6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E2C4C7C1-4EA5-7749-AB1B-4C06E0B9A8E0}" type="datetime1">
              <a:rPr lang="it-IT" smtClean="0"/>
              <a:t>13/06/2020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Celeri, Federico Luzzi, Marco Peracchi, Christian Uccheddu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0E2AE-ED4D-A644-BA76-EBD0D561A6D5}" type="datetime1">
              <a:rPr lang="it-IT" smtClean="0"/>
              <a:t>13/06/2020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Celeri, Federico Luzzi, Marco Peracchi, Christian Uccheddu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03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4AF0E-EE69-2645-AFF8-BC96E84FFA04}" type="datetime1">
              <a:rPr lang="it-IT" smtClean="0"/>
              <a:t>13/06/2020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Celeri, Federico Luzzi, Marco Peracchi, Christian Uccheddu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E5374CEA-FF22-134D-B622-51C59AEA9083}" type="datetime1">
              <a:rPr lang="it-IT" smtClean="0"/>
              <a:t>13/06/2020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Celeri, Federico Luzzi, Marco Peracchi, Christian Uccheddu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BCF7E7B4-2A73-1C4F-8E3D-BE954D6EE862}" type="datetime1">
              <a:rPr lang="it-IT" smtClean="0"/>
              <a:t>13/06/2020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Celeri, Federico Luzzi, Marco Peracchi, Christian Uccheddu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7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E8948-03FD-9446-B7B9-967E0F03ACF2}" type="datetime1">
              <a:rPr lang="it-IT" smtClean="0"/>
              <a:t>13/06/2020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Gabriele Celeri, Federico Luzzi, Marco Peracchi, Christian Uccheddu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7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8" r:id="rId6"/>
    <p:sldLayoutId id="2147483733" r:id="rId7"/>
    <p:sldLayoutId id="2147483734" r:id="rId8"/>
    <p:sldLayoutId id="2147483735" r:id="rId9"/>
    <p:sldLayoutId id="2147483737" r:id="rId10"/>
    <p:sldLayoutId id="214748373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C5142A-9798-4EAA-9E6E-271565FEDC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98" t="909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5F7ED29-8438-1E4A-9729-EC8DF3031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it-IT" sz="4800" dirty="0"/>
              <a:t>YouTube al tempo del Covid-19	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E862D9A-A3F7-6E4B-8372-5755FD7FD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it-IT" sz="2000"/>
              <a:t>Un’analisi dei video in tendenza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64F236-471D-FA46-8A52-9D74767F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Celeri, Federico Luzzi, Marco Peracchi, Christian Uccheddu 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7B4450-351F-8744-9748-A2A5CD5D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971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74CC8A-7F7D-3A49-B20E-E8028F76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Feature selection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47C2F3-881A-EC4D-B354-EEABF605B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Title</a:t>
            </a:r>
          </a:p>
          <a:p>
            <a:r>
              <a:rPr lang="it-IT" dirty="0"/>
              <a:t>View count</a:t>
            </a:r>
          </a:p>
          <a:p>
            <a:r>
              <a:rPr lang="it-IT" dirty="0"/>
              <a:t>Timestamp</a:t>
            </a:r>
          </a:p>
          <a:p>
            <a:r>
              <a:rPr lang="it-IT" dirty="0"/>
              <a:t>Category Name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70F4210-6EA5-9E48-A3EA-4D0B4D78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Celeri, Federico Luzzi, Marco Peracchi, Christian Uccheddu 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F221F24-0D92-4C49-B595-4A5A2F62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7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E761E0-40EF-5340-A122-3C24CF3EC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Un occhio alle infografiche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C21689-09F3-744A-9B27-BDFCB8FBED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Prima infografica</a:t>
            </a:r>
          </a:p>
        </p:txBody>
      </p:sp>
      <p:pic>
        <p:nvPicPr>
          <p:cNvPr id="9" name="Segnaposto contenuto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E1819A8-B4CD-444F-97ED-9408711E86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51713" y="3203575"/>
            <a:ext cx="4350323" cy="2968625"/>
          </a:xfrm>
        </p:spPr>
      </p:pic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828B3F7-F7D7-5C48-A12C-E6F134CBC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Seconda infografica</a:t>
            </a:r>
          </a:p>
        </p:txBody>
      </p:sp>
      <p:pic>
        <p:nvPicPr>
          <p:cNvPr id="11" name="Segnaposto contenuto 1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BA61819A-0AAC-1847-89BE-EA4BB9613B4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032656" y="3203575"/>
            <a:ext cx="3488882" cy="2968625"/>
          </a:xfrm>
        </p:spPr>
      </p:pic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F24ABE12-00CC-9E41-9AE1-E6A2C8CC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Celeri, Federico Luzzi, Marco Peracchi, Christian Uccheddu </a:t>
            </a:r>
            <a:endParaRPr lang="en-US" dirty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75BAD930-61B7-B54B-8E78-E85D1372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9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5A6BF5-C9B1-134E-8E0F-A0C6B7FB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Cosa abbiamo imparato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8367F20-202B-C140-ACD2-DFCF143A1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2FFF822-486D-DE48-8456-2674890B01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Cambiamento evidente rispetto ai contenuti precedenti al Covid-19.</a:t>
            </a:r>
          </a:p>
          <a:p>
            <a:r>
              <a:rPr lang="it-IT" dirty="0"/>
              <a:t>Alcune categorie più influenzate di altre.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5E3C27E-4E89-CB45-A209-365D27A10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Sviluppi futuri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5EA0B21-6B35-A24F-AC4B-10E95C67889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Dipendenza tra il numero di video </a:t>
            </a:r>
            <a:r>
              <a:rPr lang="it-IT" dirty="0" err="1"/>
              <a:t>Covid</a:t>
            </a:r>
            <a:r>
              <a:rPr lang="it-IT" dirty="0"/>
              <a:t> e l'incremento nei contagi.</a:t>
            </a:r>
          </a:p>
          <a:p>
            <a:r>
              <a:rPr lang="it-IT" dirty="0"/>
              <a:t>Cosa succede dopo che la pandemia è finita?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11BFEBAA-30E3-374D-B594-004F809A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Celeri</a:t>
            </a:r>
            <a:r>
              <a:rPr lang="en-US" dirty="0"/>
              <a:t>, Federico Luzzi, Marco </a:t>
            </a:r>
            <a:r>
              <a:rPr lang="en-US" dirty="0" err="1"/>
              <a:t>Peracchi</a:t>
            </a:r>
            <a:r>
              <a:rPr lang="en-US" dirty="0"/>
              <a:t>, Christian </a:t>
            </a:r>
            <a:r>
              <a:rPr lang="en-US" dirty="0" err="1"/>
              <a:t>Uccheddu</a:t>
            </a:r>
            <a:r>
              <a:rPr lang="en-US" dirty="0"/>
              <a:t> 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4A48C235-D11C-0B4E-ADF1-D381B1DD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dirty="0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7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72C7A71F-A746-4AB2-8FF5-03D4135FA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17FF8914-DDE9-46F8-AF0A-54FD0AC09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FE05FC1-FB38-AF4E-80BC-A57908209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6601" y="2221121"/>
            <a:ext cx="3134176" cy="2990849"/>
          </a:xfrm>
        </p:spPr>
        <p:txBody>
          <a:bodyPr anchor="ctr">
            <a:normAutofit/>
          </a:bodyPr>
          <a:lstStyle/>
          <a:p>
            <a:r>
              <a:rPr lang="it-IT" sz="4400" dirty="0"/>
              <a:t>Domande </a:t>
            </a:r>
            <a:br>
              <a:rPr lang="it-IT" sz="4400" dirty="0"/>
            </a:br>
            <a:r>
              <a:rPr lang="it-IT" sz="4400" dirty="0"/>
              <a:t>di </a:t>
            </a:r>
            <a:br>
              <a:rPr lang="it-IT" sz="4400" dirty="0"/>
            </a:br>
            <a:r>
              <a:rPr lang="it-IT" sz="4400" dirty="0"/>
              <a:t>ricerca	</a:t>
            </a:r>
            <a:br>
              <a:rPr lang="it-IT" sz="5400" dirty="0"/>
            </a:br>
            <a:endParaRPr lang="it-IT" sz="5400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094C1DE0-31FE-4AD0-95EA-B65CA6B8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736409-6C07-4CE8-86F8-1174E2235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94DCFE-5FB1-674A-B4C5-D070FD18D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Gabriele </a:t>
            </a:r>
            <a:r>
              <a:rPr lang="en-US" sz="1000" dirty="0" err="1"/>
              <a:t>Celeri</a:t>
            </a:r>
            <a:r>
              <a:rPr lang="en-US" sz="1000" dirty="0"/>
              <a:t>, Federico Luzzi, Marco </a:t>
            </a:r>
            <a:r>
              <a:rPr lang="en-US" sz="1000" dirty="0" err="1"/>
              <a:t>Peracchi</a:t>
            </a:r>
            <a:r>
              <a:rPr lang="en-US" sz="1000" dirty="0"/>
              <a:t>, Christian </a:t>
            </a:r>
            <a:r>
              <a:rPr lang="en-US" sz="1000" dirty="0" err="1"/>
              <a:t>Uccheddu</a:t>
            </a:r>
            <a:r>
              <a:rPr lang="en-US" sz="1000" dirty="0"/>
              <a:t>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4441BA-5D87-4F4E-91C8-08298B574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E310572-4DEF-44E7-9AE7-C09B0C9237D8}"/>
              </a:ext>
            </a:extLst>
          </p:cNvPr>
          <p:cNvSpPr txBox="1"/>
          <p:nvPr/>
        </p:nvSpPr>
        <p:spPr>
          <a:xfrm>
            <a:off x="1871933" y="2221171"/>
            <a:ext cx="658090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i="1" dirty="0">
                <a:ea typeface="+mn-lt"/>
                <a:cs typeface="+mn-lt"/>
              </a:rPr>
              <a:t>Come variano le tipologie dei video in tendenza dal periodo precedente al coronavirus alla quarantena</a:t>
            </a:r>
            <a:r>
              <a:rPr lang="it-IT" sz="2400" b="1" i="1" dirty="0">
                <a:solidFill>
                  <a:srgbClr val="FFC000"/>
                </a:solidFill>
                <a:ea typeface="+mn-lt"/>
                <a:cs typeface="+mn-lt"/>
              </a:rPr>
              <a:t>?</a:t>
            </a:r>
            <a:endParaRPr lang="it-IT" sz="2400" i="1" dirty="0">
              <a:solidFill>
                <a:srgbClr val="FFC000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180ABEB-B87E-478A-A7B1-5B48C46CD42D}"/>
              </a:ext>
            </a:extLst>
          </p:cNvPr>
          <p:cNvSpPr txBox="1"/>
          <p:nvPr/>
        </p:nvSpPr>
        <p:spPr>
          <a:xfrm>
            <a:off x="1828801" y="3558265"/>
            <a:ext cx="658090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400" i="1" dirty="0">
                <a:ea typeface="+mn-lt"/>
                <a:cs typeface="+mn-lt"/>
              </a:rPr>
              <a:t>È vero che la fruizione di video su YouTube riguardanti il Covid-19 segue l’andamento dei dati sull’epidemia</a:t>
            </a:r>
            <a:r>
              <a:rPr lang="it-IT" sz="2400" b="1" i="1" dirty="0">
                <a:solidFill>
                  <a:srgbClr val="FFC000"/>
                </a:solidFill>
                <a:ea typeface="+mn-lt"/>
                <a:cs typeface="+mn-lt"/>
              </a:rPr>
              <a:t>?</a:t>
            </a:r>
            <a:endParaRPr lang="it-IT" sz="2400" i="1">
              <a:solidFill>
                <a:srgbClr val="FFC000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235DDC0-C38E-4F29-8456-6014CDC56B13}"/>
              </a:ext>
            </a:extLst>
          </p:cNvPr>
          <p:cNvSpPr txBox="1"/>
          <p:nvPr/>
        </p:nvSpPr>
        <p:spPr>
          <a:xfrm>
            <a:off x="1043796" y="2438400"/>
            <a:ext cx="81663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4400" b="1" dirty="0">
                <a:solidFill>
                  <a:schemeClr val="accent1"/>
                </a:solidFill>
              </a:rPr>
              <a:t>1.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F983428-BAB0-4F55-9ADC-978BDBCAA263}"/>
              </a:ext>
            </a:extLst>
          </p:cNvPr>
          <p:cNvSpPr txBox="1"/>
          <p:nvPr/>
        </p:nvSpPr>
        <p:spPr>
          <a:xfrm>
            <a:off x="1042897" y="3688331"/>
            <a:ext cx="845388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4400" b="1" dirty="0">
                <a:solidFill>
                  <a:schemeClr val="accent1"/>
                </a:solidFill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97030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C89828-CB60-7341-8D05-8A9808541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Raccolta dati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085CB2-EAF4-784E-8155-E8E3FDE1F9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YouTube	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41C827-C36D-E34E-9D1F-FEE17FAB62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Due sessioni</a:t>
            </a:r>
          </a:p>
          <a:p>
            <a:r>
              <a:rPr lang="it-IT" dirty="0"/>
              <a:t>API di Google Developer</a:t>
            </a:r>
          </a:p>
          <a:p>
            <a:r>
              <a:rPr lang="it-IT" dirty="0"/>
              <a:t>Circa 3Gb</a:t>
            </a:r>
          </a:p>
          <a:p>
            <a:r>
              <a:rPr lang="it-IT" dirty="0"/>
              <a:t>Formato JSON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EAAC7F2-FC4E-EF48-B1FD-53BC9BCFB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/>
              <a:t>Covid-19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3FEC3C0-6ADA-584C-9B03-9AFD48D01A5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OurWorldInData </a:t>
            </a:r>
          </a:p>
          <a:p>
            <a:r>
              <a:rPr lang="it-IT" dirty="0"/>
              <a:t>Nessuna API</a:t>
            </a:r>
          </a:p>
          <a:p>
            <a:r>
              <a:rPr lang="it-IT" dirty="0"/>
              <a:t>Circa 10Mb</a:t>
            </a:r>
          </a:p>
          <a:p>
            <a:r>
              <a:rPr lang="it-IT" dirty="0"/>
              <a:t>Formato CSV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1FBB9AB1-8338-2A49-94B1-EC903FA7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Celeri, Federico Luzzi, Marco Peracchi, Christian Uccheddu 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4170B519-1660-7247-A12A-6B8539E9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3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4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FF3D5D2-86B7-3A4D-8483-D22F70E7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it-IT" sz="4400" dirty="0"/>
              <a:t>Raccolta dati YouTube</a:t>
            </a: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DA5A7591-5CED-1E44-AF72-76DA4FCE3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8" y="1966875"/>
            <a:ext cx="6702552" cy="4021530"/>
          </a:xfrm>
          <a:prstGeom prst="rect">
            <a:avLst/>
          </a:prstGeom>
        </p:spPr>
      </p:pic>
      <p:sp useBgFill="1">
        <p:nvSpPr>
          <p:cNvPr id="43" name="Rectangle 38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0262F94-FA75-4E1D-8C8D-ED618E307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375" y="1517616"/>
            <a:ext cx="3455097" cy="3959352"/>
          </a:xfrm>
        </p:spPr>
        <p:txBody>
          <a:bodyPr anchor="ctr">
            <a:normAutofit/>
          </a:bodyPr>
          <a:lstStyle/>
          <a:p>
            <a:r>
              <a:rPr lang="it-IT" sz="2000" dirty="0"/>
              <a:t>Utilizzo di Kafka non necessario, ma importante nel caso di aggiunta di un secondo topic o di un’analisi real-time.</a:t>
            </a:r>
          </a:p>
          <a:p>
            <a:r>
              <a:rPr lang="it-IT" sz="2000" dirty="0"/>
              <a:t>Dati salvati sia su MongoDB che in JSON localmente.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9CC3382-0FE3-0243-B8C8-EDB83F2F4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>
                <a:solidFill>
                  <a:schemeClr val="tx2">
                    <a:lumMod val="50000"/>
                    <a:lumOff val="50000"/>
                  </a:schemeClr>
                </a:solidFill>
              </a:rPr>
              <a:t>Gabriele Celeri, Federico Luzzi, Marco Peracchi, Christian Uccheddu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CC33B97-7D99-EC4B-8574-3FDBD2C2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2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116E49A-CA4D-4983-969D-19FE3C55F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3041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EB0388-1EBA-2940-AAAA-D1505BE8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534" y="58468"/>
            <a:ext cx="7545272" cy="1264575"/>
          </a:xfrm>
        </p:spPr>
        <p:txBody>
          <a:bodyPr>
            <a:noAutofit/>
          </a:bodyPr>
          <a:lstStyle/>
          <a:p>
            <a:r>
              <a:rPr lang="it-IT" dirty="0"/>
              <a:t>Scalabilità della raccolta dati</a:t>
            </a:r>
            <a:endParaRPr lang="it-IT" b="1" dirty="0"/>
          </a:p>
        </p:txBody>
      </p:sp>
      <p:pic>
        <p:nvPicPr>
          <p:cNvPr id="6" name="Segnaposto contenuto 5" descr="Immagine che contiene orologio, metro, segnale&#10;&#10;Descrizione generata automaticamente">
            <a:extLst>
              <a:ext uri="{FF2B5EF4-FFF2-40B4-BE49-F238E27FC236}">
                <a16:creationId xmlns:a16="http://schemas.microsoft.com/office/drawing/2014/main" id="{F8BC8B23-A6B1-6242-A8C0-6E1F99E44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1326234"/>
            <a:ext cx="6647688" cy="410494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9033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1E2DF8-F6D8-4E5C-B76E-E082FD8C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5691" y="2095174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813104C-51AE-4743-A8CA-CD727C96A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532" y="2252870"/>
            <a:ext cx="3404594" cy="35570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000" dirty="0"/>
              <a:t>Shard costruiti su base geografica (la shard key è il ’</a:t>
            </a:r>
            <a:r>
              <a:rPr lang="it-IT" sz="2000" i="1" dirty="0"/>
              <a:t>Country Name’</a:t>
            </a:r>
            <a:r>
              <a:rPr lang="it-IT" sz="2000" dirty="0"/>
              <a:t>).</a:t>
            </a:r>
          </a:p>
          <a:p>
            <a:r>
              <a:rPr lang="it-IT" sz="2000" b="1" i="1" dirty="0"/>
              <a:t>Efficienza</a:t>
            </a:r>
            <a:r>
              <a:rPr lang="it-IT" sz="2000" dirty="0"/>
              <a:t>, dati suddivisi su tre </a:t>
            </a:r>
            <a:r>
              <a:rPr lang="it-IT" sz="2000" dirty="0" err="1"/>
              <a:t>shard</a:t>
            </a:r>
            <a:r>
              <a:rPr lang="it-IT" sz="2000" dirty="0"/>
              <a:t>.</a:t>
            </a:r>
          </a:p>
          <a:p>
            <a:r>
              <a:rPr lang="it-IT" sz="2000" b="1" i="1" dirty="0"/>
              <a:t>Affidabilità</a:t>
            </a:r>
            <a:r>
              <a:rPr lang="it-IT" sz="2000" dirty="0"/>
              <a:t>, dati replicati per tolleranza ai guasti.</a:t>
            </a:r>
          </a:p>
          <a:p>
            <a:endParaRPr lang="it-IT" sz="20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186E974-7630-5F44-909D-22EA8AA18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>
                <a:solidFill>
                  <a:schemeClr val="tx2">
                    <a:lumMod val="50000"/>
                    <a:lumOff val="50000"/>
                  </a:schemeClr>
                </a:solidFill>
              </a:rPr>
              <a:t>Gabriele Celeri, Federico Luzzi, Marco Peracchi, Christian Uccheddu 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5EE6866-32F7-B643-A3E8-78FD273E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8318349-9801-4835-8416-FCF2AD7CE57C}"/>
              </a:ext>
            </a:extLst>
          </p:cNvPr>
          <p:cNvSpPr txBox="1"/>
          <p:nvPr/>
        </p:nvSpPr>
        <p:spPr>
          <a:xfrm>
            <a:off x="8146211" y="1130061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4400" b="1" dirty="0">
                <a:ea typeface="+mn-lt"/>
                <a:cs typeface="+mn-lt"/>
              </a:rPr>
              <a:t>Sharding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4975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B6DBBE-8F94-6D48-A97D-1D3E4E61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400" dirty="0"/>
              <a:t>Covid-19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10065C-3329-464C-91F9-747C33E1E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FAD017-5C2A-AA4A-9E54-730BF68A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Celeri, Federico Luzzi, Marco Peracchi, Christian Uccheddu 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82C5E88-99C5-D248-B80C-40F26D2FE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3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3C210E6-A35A-4F68-8D60-801A019C7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Freeform: Shape 39">
            <a:extLst>
              <a:ext uri="{FF2B5EF4-FFF2-40B4-BE49-F238E27FC236}">
                <a16:creationId xmlns:a16="http://schemas.microsoft.com/office/drawing/2014/main" id="{AC0D06B0-F19C-459E-B221-A34B506FB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345B26DA-1C6B-4C66-81C9-9C1877FC2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CCFD3DA-D7C9-5E45-A37E-3369BDF7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79" y="685800"/>
            <a:ext cx="3511698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/>
              <a:t>Integrazione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8DE6C44-43F8-4DE4-AB81-66853FFEA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05840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9529B-9B56-4F10-BE4D-F934DB89E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089941"/>
            <a:ext cx="2834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A949D2B-766C-4210-AA11-645BFBBE0609}"/>
              </a:ext>
            </a:extLst>
          </p:cNvPr>
          <p:cNvSpPr txBox="1"/>
          <p:nvPr/>
        </p:nvSpPr>
        <p:spPr>
          <a:xfrm>
            <a:off x="6414660" y="1180266"/>
            <a:ext cx="3008491" cy="67349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it-IT" sz="3600" b="1"/>
              <a:t>Temporale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4E178B-EDAA-ED40-9A9D-C55739D9D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6339" y="6356350"/>
            <a:ext cx="379228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Gabriele Celeri, Federico Luzzi, Marco Peracchi, Christian Uccheddu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B025BED-AF01-9D40-8542-22AD47E5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1658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03CC5E2-F2FC-4C1B-B412-C90CFD0BE320}"/>
              </a:ext>
            </a:extLst>
          </p:cNvPr>
          <p:cNvSpPr txBox="1"/>
          <p:nvPr/>
        </p:nvSpPr>
        <p:spPr>
          <a:xfrm>
            <a:off x="6549426" y="365957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spcAft>
                <a:spcPts val="600"/>
              </a:spcAft>
              <a:buFont typeface="Arial"/>
              <a:buChar char="•"/>
            </a:pPr>
            <a:r>
              <a:rPr lang="it-IT" sz="3600" b="1" dirty="0"/>
              <a:t>Spaziale</a:t>
            </a:r>
            <a:endParaRPr lang="it-IT" sz="3600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0B14E78-EFB1-42CC-8247-B64C4E5AD359}"/>
              </a:ext>
            </a:extLst>
          </p:cNvPr>
          <p:cNvSpPr txBox="1"/>
          <p:nvPr/>
        </p:nvSpPr>
        <p:spPr>
          <a:xfrm>
            <a:off x="4636339" y="2565999"/>
            <a:ext cx="234063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it-IT" sz="2000" dirty="0" err="1"/>
              <a:t>Timestamp</a:t>
            </a:r>
            <a:r>
              <a:rPr lang="it-IT" sz="2000" dirty="0"/>
              <a:t> Video </a:t>
            </a:r>
          </a:p>
        </p:txBody>
      </p:sp>
      <p:sp>
        <p:nvSpPr>
          <p:cNvPr id="13" name="Freccia bidirezionale orizzontale 12">
            <a:extLst>
              <a:ext uri="{FF2B5EF4-FFF2-40B4-BE49-F238E27FC236}">
                <a16:creationId xmlns:a16="http://schemas.microsoft.com/office/drawing/2014/main" id="{AA08BBF1-6844-4509-962E-EAE09301D804}"/>
              </a:ext>
            </a:extLst>
          </p:cNvPr>
          <p:cNvSpPr/>
          <p:nvPr/>
        </p:nvSpPr>
        <p:spPr>
          <a:xfrm>
            <a:off x="6982270" y="2668201"/>
            <a:ext cx="1869056" cy="2012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322895B-A799-4F4B-9FB1-582801FA40E9}"/>
              </a:ext>
            </a:extLst>
          </p:cNvPr>
          <p:cNvSpPr txBox="1"/>
          <p:nvPr/>
        </p:nvSpPr>
        <p:spPr>
          <a:xfrm>
            <a:off x="9007056" y="2565999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dirty="0" err="1"/>
              <a:t>Timestamp</a:t>
            </a:r>
            <a:r>
              <a:rPr lang="it-IT" sz="2000" dirty="0"/>
              <a:t> </a:t>
            </a:r>
            <a:r>
              <a:rPr lang="it-IT" sz="2000" dirty="0" err="1"/>
              <a:t>Covid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B335E6F-0C9C-4940-9297-5BFF202EA436}"/>
              </a:ext>
            </a:extLst>
          </p:cNvPr>
          <p:cNvSpPr txBox="1"/>
          <p:nvPr/>
        </p:nvSpPr>
        <p:spPr>
          <a:xfrm>
            <a:off x="5339931" y="4980496"/>
            <a:ext cx="1521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Paese Video</a:t>
            </a:r>
          </a:p>
        </p:txBody>
      </p:sp>
      <p:sp>
        <p:nvSpPr>
          <p:cNvPr id="30" name="Freccia bidirezionale orizzontale 29">
            <a:extLst>
              <a:ext uri="{FF2B5EF4-FFF2-40B4-BE49-F238E27FC236}">
                <a16:creationId xmlns:a16="http://schemas.microsoft.com/office/drawing/2014/main" id="{996E4AB7-49FC-4586-B813-FF7EAAE80101}"/>
              </a:ext>
            </a:extLst>
          </p:cNvPr>
          <p:cNvSpPr/>
          <p:nvPr/>
        </p:nvSpPr>
        <p:spPr>
          <a:xfrm>
            <a:off x="6982270" y="5069219"/>
            <a:ext cx="1869056" cy="20128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i="1" dirty="0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E550D80-9D17-4E15-842F-9C95D4895644}"/>
              </a:ext>
            </a:extLst>
          </p:cNvPr>
          <p:cNvSpPr txBox="1"/>
          <p:nvPr/>
        </p:nvSpPr>
        <p:spPr>
          <a:xfrm>
            <a:off x="9006157" y="4980495"/>
            <a:ext cx="15211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Paese </a:t>
            </a:r>
            <a:r>
              <a:rPr lang="it-IT" dirty="0" err="1"/>
              <a:t>Covid</a:t>
            </a:r>
          </a:p>
        </p:txBody>
      </p:sp>
    </p:spTree>
    <p:extLst>
      <p:ext uri="{BB962C8B-B14F-4D97-AF65-F5344CB8AC3E}">
        <p14:creationId xmlns:p14="http://schemas.microsoft.com/office/powerpoint/2010/main" val="361004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3329D5D-282C-474A-9C08-CC80380FF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it-IT" sz="4400"/>
              <a:t>Capire se un video è Covid-19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22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BB91CA3-5FAF-734D-96BD-C851B711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6618" y="6356350"/>
            <a:ext cx="4114800" cy="365125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900">
                <a:solidFill>
                  <a:schemeClr val="tx2">
                    <a:lumMod val="50000"/>
                    <a:lumOff val="50000"/>
                  </a:schemeClr>
                </a:solidFill>
              </a:rPr>
              <a:t>Gabriele Celeri, Federico Luzzi, Marco Peracchi, Christian Uccheddu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85A24E7-7B6E-C54E-BE18-0DF2076F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26424" y="6356350"/>
            <a:ext cx="28529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9B27462-9D8C-9845-A553-E885A976D6B4}"/>
              </a:ext>
            </a:extLst>
          </p:cNvPr>
          <p:cNvSpPr txBox="1"/>
          <p:nvPr/>
        </p:nvSpPr>
        <p:spPr>
          <a:xfrm>
            <a:off x="7454932" y="2941975"/>
            <a:ext cx="3735427" cy="17331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Attenzione al </a:t>
            </a:r>
            <a:r>
              <a:rPr lang="it-IT" sz="2000" b="1" dirty="0"/>
              <a:t>CLICKBAIT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it-IT" sz="2000" b="1" dirty="0"/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2000" dirty="0"/>
              <a:t>Campi </a:t>
            </a:r>
            <a:r>
              <a:rPr lang="it-IT" sz="2000" i="1" dirty="0"/>
              <a:t>Booleani </a:t>
            </a:r>
            <a:r>
              <a:rPr lang="it-IT" sz="2000" b="1" i="1" dirty="0"/>
              <a:t>‘</a:t>
            </a:r>
            <a:r>
              <a:rPr lang="it-IT" sz="2000" b="1" dirty="0"/>
              <a:t>Covid Tags’ </a:t>
            </a:r>
            <a:r>
              <a:rPr lang="it-IT" sz="2000" dirty="0"/>
              <a:t>e </a:t>
            </a:r>
            <a:r>
              <a:rPr lang="it-IT" sz="2000" b="1" dirty="0"/>
              <a:t>‘Covid Title’</a:t>
            </a:r>
            <a:endParaRPr lang="it-IT" sz="2000" dirty="0"/>
          </a:p>
        </p:txBody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56564CAF-C94F-4AE3-A09A-E011B5EA0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542421"/>
              </p:ext>
            </p:extLst>
          </p:nvPr>
        </p:nvGraphicFramePr>
        <p:xfrm>
          <a:off x="612648" y="3355848"/>
          <a:ext cx="6268770" cy="2825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105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9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31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627003B-2088-8145-83AE-100C225A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it-IT" sz="3600"/>
              <a:t>Qualità dei dati</a:t>
            </a:r>
          </a:p>
        </p:txBody>
      </p:sp>
      <p:sp>
        <p:nvSpPr>
          <p:cNvPr id="29" name="Rectangle 33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253CD55-45D1-4745-987F-1D1124B6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/>
              <a:t>Gabriele Celeri, Federico Luzzi, Marco Peracchi, Christian Uccheddu 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BD1C31-9837-1B40-99A2-0B90E0B3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17" name="Segnaposto contenuto 2">
            <a:extLst>
              <a:ext uri="{FF2B5EF4-FFF2-40B4-BE49-F238E27FC236}">
                <a16:creationId xmlns:a16="http://schemas.microsoft.com/office/drawing/2014/main" id="{E0467B58-C8B4-4568-A41D-C041828BF9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015245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603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410</Words>
  <Application>Microsoft Office PowerPoint</Application>
  <PresentationFormat>Widescreen</PresentationFormat>
  <Paragraphs>74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3" baseType="lpstr">
      <vt:lpstr>AccentBoxVTI</vt:lpstr>
      <vt:lpstr>YouTube al tempo del Covid-19 </vt:lpstr>
      <vt:lpstr>Domande  di  ricerca  </vt:lpstr>
      <vt:lpstr>Raccolta dati</vt:lpstr>
      <vt:lpstr>Raccolta dati YouTube</vt:lpstr>
      <vt:lpstr>Scalabilità della raccolta dati</vt:lpstr>
      <vt:lpstr>Covid-19</vt:lpstr>
      <vt:lpstr>Integrazione</vt:lpstr>
      <vt:lpstr>Capire se un video è Covid-19</vt:lpstr>
      <vt:lpstr>Qualità dei dati</vt:lpstr>
      <vt:lpstr>Feature selection</vt:lpstr>
      <vt:lpstr>Un occhio alle infografiche</vt:lpstr>
      <vt:lpstr>Cosa abbiamo imparato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al tempo del Covid-19 </dc:title>
  <dc:creator>c.uccheddu@campus.unimib.it</dc:creator>
  <cp:lastModifiedBy>c.uccheddu@campus.unimib.it</cp:lastModifiedBy>
  <cp:revision>351</cp:revision>
  <dcterms:created xsi:type="dcterms:W3CDTF">2020-06-13T10:20:09Z</dcterms:created>
  <dcterms:modified xsi:type="dcterms:W3CDTF">2020-06-13T15:16:50Z</dcterms:modified>
</cp:coreProperties>
</file>